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69" r:id="rId6"/>
    <p:sldId id="270" r:id="rId7"/>
    <p:sldId id="271" r:id="rId8"/>
    <p:sldId id="276" r:id="rId9"/>
    <p:sldId id="272" r:id="rId10"/>
    <p:sldId id="273" r:id="rId11"/>
    <p:sldId id="275" r:id="rId12"/>
    <p:sldId id="274" r:id="rId13"/>
    <p:sldId id="26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434"/>
    <a:srgbClr val="002A13"/>
    <a:srgbClr val="001000"/>
    <a:srgbClr val="295AA6"/>
    <a:srgbClr val="727B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703"/>
          <a:stretch/>
        </p:blipFill>
        <p:spPr>
          <a:xfrm>
            <a:off x="5440" y="0"/>
            <a:ext cx="9144000" cy="382147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3821476"/>
            <a:ext cx="9144000" cy="1322024"/>
          </a:xfrm>
          <a:prstGeom prst="rect">
            <a:avLst/>
          </a:prstGeom>
          <a:solidFill>
            <a:srgbClr val="29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3821476"/>
            <a:ext cx="914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-180528" y="3821476"/>
            <a:ext cx="9329968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091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15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227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369"/>
            <a:ext cx="9144000" cy="481149"/>
          </a:xfrm>
          <a:prstGeom prst="rect">
            <a:avLst/>
          </a:prstGeom>
          <a:solidFill>
            <a:srgbClr val="29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7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16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4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89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7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0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36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94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C481E25D-50D1-42CF-BAB0-16A1AC5354B4}" type="datetimeFigureOut">
              <a:rPr lang="zh-CN" altLang="en-US" smtClean="0"/>
              <a:pPr/>
              <a:t>2013/5/2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13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yuzhu%20QIN\Downloads\Test8000.av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867894"/>
            <a:ext cx="7560840" cy="70207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SPH Fluid Simulation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3480" y="477416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Presented by 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Yuzhu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QIN, 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Atulit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 Kumar</a:t>
            </a:r>
            <a:endParaRPr lang="zh-CN" altLang="en-US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Result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	</a:t>
            </a:r>
          </a:p>
        </p:txBody>
      </p:sp>
      <p:pic>
        <p:nvPicPr>
          <p:cNvPr id="8" name="Test800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114550" y="477378"/>
            <a:ext cx="4473674" cy="46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Outline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259631" y="987574"/>
            <a:ext cx="6613889" cy="528560"/>
            <a:chOff x="2086236" y="848671"/>
            <a:chExt cx="3997932" cy="528560"/>
          </a:xfrm>
        </p:grpSpPr>
        <p:sp>
          <p:nvSpPr>
            <p:cNvPr id="5" name="六边形 4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1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Introduction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270479" y="1707654"/>
            <a:ext cx="6613887" cy="528560"/>
            <a:chOff x="2086237" y="848671"/>
            <a:chExt cx="3997931" cy="528560"/>
          </a:xfrm>
        </p:grpSpPr>
        <p:sp>
          <p:nvSpPr>
            <p:cNvPr id="11" name="六边形 10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2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3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Method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6" name="组合 13"/>
          <p:cNvGrpSpPr/>
          <p:nvPr/>
        </p:nvGrpSpPr>
        <p:grpSpPr>
          <a:xfrm>
            <a:off x="1270479" y="2427734"/>
            <a:ext cx="6613887" cy="528560"/>
            <a:chOff x="2086237" y="848671"/>
            <a:chExt cx="3997931" cy="528560"/>
          </a:xfrm>
        </p:grpSpPr>
        <p:sp>
          <p:nvSpPr>
            <p:cNvPr id="15" name="六边形 14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3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Result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1259631" y="3147814"/>
            <a:ext cx="6613889" cy="528560"/>
            <a:chOff x="2086236" y="848671"/>
            <a:chExt cx="3997932" cy="528560"/>
          </a:xfrm>
        </p:grpSpPr>
        <p:sp>
          <p:nvSpPr>
            <p:cNvPr id="19" name="六边形 18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4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+mj-lt"/>
                  <a:ea typeface="微软雅黑" pitchFamily="34" charset="-122"/>
                  <a:cs typeface="+mj-cs"/>
                </a:rPr>
                <a:t>Discussion</a:t>
              </a:r>
              <a:endParaRPr lang="zh-CN" altLang="en-US" sz="2400" i="1" dirty="0">
                <a:solidFill>
                  <a:srgbClr val="FF0000"/>
                </a:solidFill>
                <a:latin typeface="+mj-lt"/>
                <a:ea typeface="微软雅黑" pitchFamily="34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5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Discussion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55526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 Still not very accurate to control the position by using force.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 Try to move the rendering part to GPU, but failed unluckily.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 No time for rendering the surface. It’s another topic. We thought it too simple.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 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Take a long time to become stable.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827584" y="3867894"/>
            <a:ext cx="7560840" cy="702078"/>
          </a:xfrm>
        </p:spPr>
        <p:txBody>
          <a:bodyPr>
            <a:normAutofit fontScale="90000"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Thank you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9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Outline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59631" y="987574"/>
            <a:ext cx="6613889" cy="528560"/>
            <a:chOff x="2086236" y="848671"/>
            <a:chExt cx="3997932" cy="528560"/>
          </a:xfrm>
        </p:grpSpPr>
        <p:sp>
          <p:nvSpPr>
            <p:cNvPr id="5" name="六边形 4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1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+mj-lt"/>
                  <a:ea typeface="微软雅黑" pitchFamily="34" charset="-122"/>
                  <a:cs typeface="+mj-cs"/>
                </a:rPr>
                <a:t>Introduction</a:t>
              </a:r>
              <a:endParaRPr lang="zh-CN" altLang="en-US" sz="2400" i="1" dirty="0">
                <a:solidFill>
                  <a:srgbClr val="FF0000"/>
                </a:solidFill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70479" y="1707654"/>
            <a:ext cx="6613887" cy="528560"/>
            <a:chOff x="2086237" y="848671"/>
            <a:chExt cx="3997931" cy="528560"/>
          </a:xfrm>
        </p:grpSpPr>
        <p:sp>
          <p:nvSpPr>
            <p:cNvPr id="11" name="六边形 10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2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3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Method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0479" y="2427734"/>
            <a:ext cx="6613887" cy="528560"/>
            <a:chOff x="2086237" y="848671"/>
            <a:chExt cx="3997931" cy="528560"/>
          </a:xfrm>
        </p:grpSpPr>
        <p:sp>
          <p:nvSpPr>
            <p:cNvPr id="15" name="六边形 14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3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Result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59631" y="3147814"/>
            <a:ext cx="6613889" cy="528560"/>
            <a:chOff x="2086236" y="848671"/>
            <a:chExt cx="3997932" cy="528560"/>
          </a:xfrm>
        </p:grpSpPr>
        <p:sp>
          <p:nvSpPr>
            <p:cNvPr id="19" name="六边形 18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4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ea typeface="微软雅黑" pitchFamily="34" charset="-122"/>
                </a:rPr>
                <a:t>Discussion</a:t>
              </a:r>
              <a:endParaRPr lang="zh-CN" altLang="en-US" sz="2400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5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Introduction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SPH method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Smooth kernel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Basic Idea – treat the fluid as a lot of particles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Forces – pressure, viscosity, surface tension, gravity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Outline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259631" y="987574"/>
            <a:ext cx="6613889" cy="528560"/>
            <a:chOff x="2086236" y="848671"/>
            <a:chExt cx="3997932" cy="528560"/>
          </a:xfrm>
        </p:grpSpPr>
        <p:sp>
          <p:nvSpPr>
            <p:cNvPr id="5" name="六边形 4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1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Introduction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270479" y="1707654"/>
            <a:ext cx="6613887" cy="528560"/>
            <a:chOff x="2086237" y="848671"/>
            <a:chExt cx="3997931" cy="528560"/>
          </a:xfrm>
        </p:grpSpPr>
        <p:sp>
          <p:nvSpPr>
            <p:cNvPr id="11" name="六边形 10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2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3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+mj-lt"/>
                  <a:ea typeface="微软雅黑" pitchFamily="34" charset="-122"/>
                  <a:cs typeface="+mj-cs"/>
                </a:rPr>
                <a:t>Method</a:t>
              </a:r>
              <a:endParaRPr lang="zh-CN" altLang="en-US" sz="2400" i="1" dirty="0">
                <a:solidFill>
                  <a:srgbClr val="FF0000"/>
                </a:solidFill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6" name="组合 13"/>
          <p:cNvGrpSpPr/>
          <p:nvPr/>
        </p:nvGrpSpPr>
        <p:grpSpPr>
          <a:xfrm>
            <a:off x="1270479" y="2427734"/>
            <a:ext cx="6613887" cy="528560"/>
            <a:chOff x="2086237" y="848671"/>
            <a:chExt cx="3997931" cy="528560"/>
          </a:xfrm>
        </p:grpSpPr>
        <p:sp>
          <p:nvSpPr>
            <p:cNvPr id="15" name="六边形 14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3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Result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1259631" y="3147814"/>
            <a:ext cx="6613889" cy="528560"/>
            <a:chOff x="2086236" y="848671"/>
            <a:chExt cx="3997932" cy="528560"/>
          </a:xfrm>
        </p:grpSpPr>
        <p:sp>
          <p:nvSpPr>
            <p:cNvPr id="19" name="六边形 18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4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ea typeface="微软雅黑" pitchFamily="34" charset="-122"/>
                </a:rPr>
                <a:t>Discussion</a:t>
              </a:r>
              <a:endParaRPr lang="zh-CN" altLang="en-US" sz="2400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5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Method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Particle is a class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914400" lvl="1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Initial many particles at the beginning. </a:t>
            </a:r>
          </a:p>
          <a:p>
            <a:pPr marL="914400" lvl="1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914400" lvl="1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Apply force to the particle every frame.</a:t>
            </a:r>
          </a:p>
          <a:p>
            <a:pPr marL="914400" lvl="1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914400" lvl="1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Calculate the position of particles.</a:t>
            </a:r>
          </a:p>
          <a:p>
            <a:pPr marL="914400" lvl="1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914400" lvl="1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Draw the particles on the screen.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914400" lvl="1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Method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2. 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Force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Key Point: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Force Scope: hard to find a “good value”.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Parameters: Pressure, Viscosity, Surface tension, Gravity need a balance. But, balance is one of the most difficult thing in the world. Really difficult!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	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     </a:t>
            </a:r>
            <a:endParaRPr lang="zh-CN" altLang="en-US" sz="2400" dirty="0"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Method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3. 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Collision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Need a boundary to hold the fluid.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Implement by collision.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If the particles reach the boundary, set its velocity in that direction to 0, set its accelerate in that direction to 0.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Method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5552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4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. Change gravity direction</a:t>
            </a:r>
          </a:p>
          <a:p>
            <a:pPr marL="457200" indent="-457200">
              <a:spcBef>
                <a:spcPct val="0"/>
              </a:spcBef>
            </a:pP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In order to let the fluid move again after it is stable, we can change the direction of the gravity.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+mj-cs"/>
              </a:rPr>
              <a:t>	</a:t>
            </a:r>
            <a:endParaRPr lang="en-US" altLang="zh-CN" sz="2400" dirty="0" smtClean="0"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7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Outline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259631" y="987574"/>
            <a:ext cx="6613889" cy="528560"/>
            <a:chOff x="2086236" y="848671"/>
            <a:chExt cx="3997932" cy="528560"/>
          </a:xfrm>
        </p:grpSpPr>
        <p:sp>
          <p:nvSpPr>
            <p:cNvPr id="5" name="六边形 4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1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Introduction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270479" y="1707654"/>
            <a:ext cx="6613887" cy="528560"/>
            <a:chOff x="2086237" y="848671"/>
            <a:chExt cx="3997931" cy="528560"/>
          </a:xfrm>
        </p:grpSpPr>
        <p:sp>
          <p:nvSpPr>
            <p:cNvPr id="11" name="六边形 10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2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3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Method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6" name="组合 13"/>
          <p:cNvGrpSpPr/>
          <p:nvPr/>
        </p:nvGrpSpPr>
        <p:grpSpPr>
          <a:xfrm>
            <a:off x="1270479" y="2427734"/>
            <a:ext cx="6613887" cy="528560"/>
            <a:chOff x="2086237" y="848671"/>
            <a:chExt cx="3997931" cy="528560"/>
          </a:xfrm>
        </p:grpSpPr>
        <p:sp>
          <p:nvSpPr>
            <p:cNvPr id="15" name="六边形 14"/>
            <p:cNvSpPr/>
            <p:nvPr/>
          </p:nvSpPr>
          <p:spPr>
            <a:xfrm>
              <a:off x="2086237" y="848671"/>
              <a:ext cx="341660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3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i="1" dirty="0" smtClean="0">
                  <a:solidFill>
                    <a:srgbClr val="FF0000"/>
                  </a:solidFill>
                  <a:latin typeface="+mj-lt"/>
                  <a:ea typeface="微软雅黑" pitchFamily="34" charset="-122"/>
                  <a:cs typeface="+mj-cs"/>
                </a:rPr>
                <a:t>Result</a:t>
              </a:r>
              <a:endParaRPr lang="zh-CN" altLang="en-US" sz="2400" i="1" dirty="0">
                <a:solidFill>
                  <a:srgbClr val="FF0000"/>
                </a:solidFill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1259631" y="3147814"/>
            <a:ext cx="6613889" cy="528560"/>
            <a:chOff x="2086236" y="848671"/>
            <a:chExt cx="3997932" cy="528560"/>
          </a:xfrm>
        </p:grpSpPr>
        <p:sp>
          <p:nvSpPr>
            <p:cNvPr id="19" name="六边形 18"/>
            <p:cNvSpPr/>
            <p:nvPr/>
          </p:nvSpPr>
          <p:spPr>
            <a:xfrm>
              <a:off x="2086236" y="848671"/>
              <a:ext cx="348217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4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smtClean="0">
                  <a:latin typeface="+mj-lt"/>
                  <a:ea typeface="微软雅黑" pitchFamily="34" charset="-122"/>
                  <a:cs typeface="+mj-cs"/>
                </a:rPr>
                <a:t>Discussion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5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spcBef>
            <a:spcPct val="0"/>
          </a:spcBef>
          <a:defRPr sz="2400" dirty="0">
            <a:solidFill>
              <a:schemeClr val="bg1"/>
            </a:solidFill>
            <a:latin typeface="+mj-lt"/>
            <a:ea typeface="微软雅黑" pitchFamily="34" charset="-122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177</Words>
  <Application>Microsoft Office PowerPoint</Application>
  <PresentationFormat>全屏显示(16:9)</PresentationFormat>
  <Paragraphs>93</Paragraphs>
  <Slides>13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SPH Fluid Simulation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HHQ</dc:creator>
  <cp:lastModifiedBy>yuzhu QIN</cp:lastModifiedBy>
  <cp:revision>52</cp:revision>
  <dcterms:created xsi:type="dcterms:W3CDTF">2012-12-10T14:51:58Z</dcterms:created>
  <dcterms:modified xsi:type="dcterms:W3CDTF">2013-05-02T16:02:23Z</dcterms:modified>
</cp:coreProperties>
</file>