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58" r:id="rId5"/>
    <p:sldId id="259" r:id="rId6"/>
    <p:sldId id="257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20072-D0F4-4FB5-A816-8F060194D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2AEC45-47B4-46D3-8F50-90C7BAA89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624693-70FB-474B-80D0-23980C58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8238A1-CA8D-4EAF-89FA-F3C9CBC9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F704E-C541-4B36-9DB3-521526FA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42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6FA61-BA68-4E7D-BAB9-1B2F1455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F3EEF2-A186-4188-AFB9-FB7071884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035925-2C70-40C5-9C8E-906F8A42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79F71E-6E8C-452C-ABF3-ED5D80CE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DB1C5E-99F0-4282-83AC-351E4113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79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E177C0-A43B-4E65-BDC3-84F817979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6D7B7E-0FC7-49F6-8963-94A56CC83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DCA92-0E89-4ABF-B1D5-F464F19F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7EA0BF-43F7-4572-8A53-00A52124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C167E-56A2-4FEF-8F22-FCC4031C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5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F69BC-EBAF-482A-961F-F35C556C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64326-759D-4342-8FC4-09748766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59A05B-A797-4BFB-B3C2-560D9A78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3DD3E-3F32-4B75-B497-AFA25AC9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B5989F-5A86-420A-8594-468DAA9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8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79B25-161F-451B-A6F4-FAA6DF7B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550622-74A4-4DBC-A8BD-05782423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7F7F6D-8737-4A22-9B5C-0C76DD50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1610A4-2C60-49F4-814D-A4C989F8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675AB9-15DF-4DDD-8546-E51F683F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1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AFB29-AFAF-4FD8-A091-F4941342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51A61-70CF-4099-BBD4-0D45EBF5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168A18-31D7-4507-ABF1-DBC8482D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3CE63-9FE7-48EA-8DC8-AEF1006E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063F6-6BCD-47FD-94F5-4F0A1DBD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093589-57E3-4572-935B-97B8E5F2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1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24B22-6D56-4753-B08E-304C296B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83BE35-3D39-4E69-AFC4-124029AA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040F21-EAF1-4E91-BB82-18245C4C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6B1A77-B17E-4154-91BE-F600B0896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65DE65-F74C-4DA1-9057-DFB918F5B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910B8D-BBC2-4B89-B95B-8EE59151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188C42-8D59-4CF6-9177-3F4ADA9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D2D14E-E961-4CB9-9095-8BAF992A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10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596C5-617C-41F8-9E87-9A53AF37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CDDE62-5E06-451B-B913-DDC2C7B1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3F77AC-969A-435A-AB71-67A2AA76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873097-9F85-4D05-88EE-C802B3E5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25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05D5C9-D9BD-4AA5-A080-965D2262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0BA7AF-02DD-441A-97C1-70E44813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A05851-C912-4BF1-8F28-9652860E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53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023F2-D983-4018-90B8-935C43CB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8DDE5-3891-4055-BB19-F60DEB97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7D5389-1A8B-4270-AF71-4F9B4495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0FAA70-7E9C-4735-88A4-FBD9A137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D75DEC-21BE-437A-9F15-5B77C901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8CC26B-0721-4A1F-AE6F-736CE4BE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12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8B03D-330A-4AA0-BB84-7FEEA853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632128-7786-43DD-9A75-534211B36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4A164-105D-40E7-977F-0C546D84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181E01-29F2-4F40-B218-85D8F946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F91FA7-737A-47A2-A71B-E3565186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973002-ABB0-4487-AED2-546FE8EF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07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FBA5C0-2700-46C7-A12B-1D5CAA60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7DE860-876B-40EF-AB92-D45ED896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489026-2730-4E59-89C8-C8353641D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AFE1A2-8176-4CA9-8AC6-58325DC5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B7D67-6D34-4EEC-B1BD-EFED8E5F3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3E017-54D0-46E1-B194-448C30F7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1123</a:t>
            </a:r>
            <a:r>
              <a:rPr lang="zh-TW" altLang="en-US" dirty="0"/>
              <a:t> </a:t>
            </a:r>
            <a:r>
              <a:rPr lang="en-US" altLang="zh-TW" dirty="0" err="1"/>
              <a:t>sourcetree</a:t>
            </a:r>
            <a:r>
              <a:rPr lang="en-US" altLang="zh-TW" dirty="0"/>
              <a:t> test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77FE5C-8E31-4D2F-A631-2B5B75C1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jellyfish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1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FFF0E60-02C4-4C26-901C-C4F32135F3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4" r="24506"/>
          <a:stretch/>
        </p:blipFill>
        <p:spPr>
          <a:xfrm>
            <a:off x="1024128" y="1472661"/>
            <a:ext cx="1618488" cy="2120454"/>
          </a:xfrm>
          <a:prstGeom prst="rect">
            <a:avLst/>
          </a:prstGeom>
        </p:spPr>
      </p:pic>
      <p:pic>
        <p:nvPicPr>
          <p:cNvPr id="12" name="圖片 11" descr="畫面剪輯">
            <a:extLst>
              <a:ext uri="{FF2B5EF4-FFF2-40B4-BE49-F238E27FC236}">
                <a16:creationId xmlns:a16="http://schemas.microsoft.com/office/drawing/2014/main" id="{6E3AE6E2-8D99-4561-9F05-90F1D18953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0"/>
          <a:stretch/>
        </p:blipFill>
        <p:spPr>
          <a:xfrm>
            <a:off x="1674682" y="2341983"/>
            <a:ext cx="372376" cy="47438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07EF5C-60CE-408B-8EF9-C3211156C995}"/>
              </a:ext>
            </a:extLst>
          </p:cNvPr>
          <p:cNvSpPr txBox="1"/>
          <p:nvPr/>
        </p:nvSpPr>
        <p:spPr>
          <a:xfrm>
            <a:off x="1071973" y="3593115"/>
            <a:ext cx="157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智慧型手機透過藍芽連接樹莓派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箭號: 向右 10">
            <a:extLst>
              <a:ext uri="{FF2B5EF4-FFF2-40B4-BE49-F238E27FC236}">
                <a16:creationId xmlns:a16="http://schemas.microsoft.com/office/drawing/2014/main" id="{0A406541-BCAB-43FD-851E-3338F9A7EA0F}"/>
              </a:ext>
            </a:extLst>
          </p:cNvPr>
          <p:cNvSpPr/>
          <p:nvPr/>
        </p:nvSpPr>
        <p:spPr>
          <a:xfrm>
            <a:off x="2819551" y="2438706"/>
            <a:ext cx="732459" cy="192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005823" y="36697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開啟程式</a:t>
            </a:r>
          </a:p>
        </p:txBody>
      </p:sp>
      <p:sp>
        <p:nvSpPr>
          <p:cNvPr id="22" name="箭號: 向右 19">
            <a:extLst>
              <a:ext uri="{FF2B5EF4-FFF2-40B4-BE49-F238E27FC236}">
                <a16:creationId xmlns:a16="http://schemas.microsoft.com/office/drawing/2014/main" id="{EA03BA1F-3E34-4844-B6B0-E1C0234CB25C}"/>
              </a:ext>
            </a:extLst>
          </p:cNvPr>
          <p:cNvSpPr/>
          <p:nvPr/>
        </p:nvSpPr>
        <p:spPr>
          <a:xfrm>
            <a:off x="5430062" y="2417926"/>
            <a:ext cx="865640" cy="188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558277" y="3937201"/>
            <a:ext cx="200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選擇桶數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(EX: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預設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桶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15112" y="2698051"/>
            <a:ext cx="119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連接設定好的網路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68680" y="455102"/>
            <a:ext cx="3027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操作流程</a:t>
            </a: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0" t="1650" r="24514" b="-1650"/>
          <a:stretch/>
        </p:blipFill>
        <p:spPr>
          <a:xfrm>
            <a:off x="6467884" y="1472661"/>
            <a:ext cx="1655606" cy="226725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440831" y="3688520"/>
            <a:ext cx="167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資料上傳雲端，等待計算結果</a:t>
            </a:r>
          </a:p>
        </p:txBody>
      </p:sp>
      <p:sp>
        <p:nvSpPr>
          <p:cNvPr id="28" name="箭號: 向右 19">
            <a:extLst>
              <a:ext uri="{FF2B5EF4-FFF2-40B4-BE49-F238E27FC236}">
                <a16:creationId xmlns:a16="http://schemas.microsoft.com/office/drawing/2014/main" id="{EA03BA1F-3E34-4844-B6B0-E1C0234CB25C}"/>
              </a:ext>
            </a:extLst>
          </p:cNvPr>
          <p:cNvSpPr/>
          <p:nvPr/>
        </p:nvSpPr>
        <p:spPr>
          <a:xfrm>
            <a:off x="8165439" y="2436785"/>
            <a:ext cx="865640" cy="188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 r="27617"/>
          <a:stretch/>
        </p:blipFill>
        <p:spPr>
          <a:xfrm>
            <a:off x="9073028" y="1433847"/>
            <a:ext cx="1726290" cy="244752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9151343" y="36895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計算結果頁面</a:t>
            </a:r>
          </a:p>
        </p:txBody>
      </p:sp>
      <p:sp>
        <p:nvSpPr>
          <p:cNvPr id="31" name="矩形 30"/>
          <p:cNvSpPr/>
          <p:nvPr/>
        </p:nvSpPr>
        <p:spPr>
          <a:xfrm>
            <a:off x="5218884" y="263170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按開始計算</a:t>
            </a:r>
          </a:p>
        </p:txBody>
      </p:sp>
      <p:sp>
        <p:nvSpPr>
          <p:cNvPr id="32" name="矩形 31"/>
          <p:cNvSpPr/>
          <p:nvPr/>
        </p:nvSpPr>
        <p:spPr>
          <a:xfrm>
            <a:off x="10622340" y="26317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選擇數量總和</a:t>
            </a:r>
          </a:p>
        </p:txBody>
      </p:sp>
      <p:sp>
        <p:nvSpPr>
          <p:cNvPr id="33" name="箭號: 向右 19">
            <a:extLst>
              <a:ext uri="{FF2B5EF4-FFF2-40B4-BE49-F238E27FC236}">
                <a16:creationId xmlns:a16="http://schemas.microsoft.com/office/drawing/2014/main" id="{EA03BA1F-3E34-4844-B6B0-E1C0234CB25C}"/>
              </a:ext>
            </a:extLst>
          </p:cNvPr>
          <p:cNvSpPr/>
          <p:nvPr/>
        </p:nvSpPr>
        <p:spPr>
          <a:xfrm>
            <a:off x="10883216" y="2443342"/>
            <a:ext cx="865640" cy="188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DD43C6-B1E0-42DB-81D2-FFFAE4037E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1" r="24696"/>
          <a:stretch/>
        </p:blipFill>
        <p:spPr>
          <a:xfrm>
            <a:off x="3653993" y="1486677"/>
            <a:ext cx="1679440" cy="22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r="25268"/>
          <a:stretch/>
        </p:blipFill>
        <p:spPr>
          <a:xfrm>
            <a:off x="886968" y="859536"/>
            <a:ext cx="2025647" cy="27249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85975" y="3584448"/>
            <a:ext cx="162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所有桶子裡蝦子的數量之和</a:t>
            </a:r>
          </a:p>
        </p:txBody>
      </p:sp>
      <p:sp>
        <p:nvSpPr>
          <p:cNvPr id="4" name="箭號: 向右 10">
            <a:extLst>
              <a:ext uri="{FF2B5EF4-FFF2-40B4-BE49-F238E27FC236}">
                <a16:creationId xmlns:a16="http://schemas.microsoft.com/office/drawing/2014/main" id="{F987A5C5-5832-4569-AED6-BBE0C264EC1B}"/>
              </a:ext>
            </a:extLst>
          </p:cNvPr>
          <p:cNvSpPr/>
          <p:nvPr/>
        </p:nvSpPr>
        <p:spPr>
          <a:xfrm>
            <a:off x="3065735" y="2028993"/>
            <a:ext cx="732459" cy="192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D3CA3DA-624C-4E01-BEBC-FD6ABF14F49D}"/>
              </a:ext>
            </a:extLst>
          </p:cNvPr>
          <p:cNvSpPr txBox="1"/>
          <p:nvPr/>
        </p:nvSpPr>
        <p:spPr>
          <a:xfrm>
            <a:off x="2912615" y="2221992"/>
            <a:ext cx="114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按下查看詳細</a:t>
            </a:r>
          </a:p>
        </p:txBody>
      </p:sp>
      <p:sp>
        <p:nvSpPr>
          <p:cNvPr id="8" name="箭號: 向右 10">
            <a:extLst>
              <a:ext uri="{FF2B5EF4-FFF2-40B4-BE49-F238E27FC236}">
                <a16:creationId xmlns:a16="http://schemas.microsoft.com/office/drawing/2014/main" id="{175E845F-5CCD-437C-85C8-00C568FB64DE}"/>
              </a:ext>
            </a:extLst>
          </p:cNvPr>
          <p:cNvSpPr/>
          <p:nvPr/>
        </p:nvSpPr>
        <p:spPr>
          <a:xfrm>
            <a:off x="6154766" y="2028993"/>
            <a:ext cx="732459" cy="192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2060730-B362-42A0-BABD-05BFEB3101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r="25648"/>
          <a:stretch/>
        </p:blipFill>
        <p:spPr>
          <a:xfrm>
            <a:off x="3918878" y="837505"/>
            <a:ext cx="2038768" cy="276897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C39764-9BB7-4BEC-9673-0C97BCA22102}"/>
              </a:ext>
            </a:extLst>
          </p:cNvPr>
          <p:cNvSpPr txBox="1"/>
          <p:nvPr/>
        </p:nvSpPr>
        <p:spPr>
          <a:xfrm>
            <a:off x="5957646" y="2298945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查詢完畢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2AB3D8-E547-4FCB-B248-3A4A82A86673}"/>
              </a:ext>
            </a:extLst>
          </p:cNvPr>
          <p:cNvSpPr/>
          <p:nvPr/>
        </p:nvSpPr>
        <p:spPr>
          <a:xfrm>
            <a:off x="4235950" y="3673741"/>
            <a:ext cx="1721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從雲端資料庫尋找資料中，等待搜尋結果</a:t>
            </a:r>
          </a:p>
        </p:txBody>
      </p:sp>
      <p:sp>
        <p:nvSpPr>
          <p:cNvPr id="14" name="箭號: 向右 10">
            <a:extLst>
              <a:ext uri="{FF2B5EF4-FFF2-40B4-BE49-F238E27FC236}">
                <a16:creationId xmlns:a16="http://schemas.microsoft.com/office/drawing/2014/main" id="{4D7C7C99-A83C-4345-B13B-8B4FA2D6A122}"/>
              </a:ext>
            </a:extLst>
          </p:cNvPr>
          <p:cNvSpPr/>
          <p:nvPr/>
        </p:nvSpPr>
        <p:spPr>
          <a:xfrm>
            <a:off x="154509" y="2028993"/>
            <a:ext cx="732459" cy="192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EAFFBB-3F88-461B-8DA6-5B351A3E82EB}"/>
              </a:ext>
            </a:extLst>
          </p:cNvPr>
          <p:cNvSpPr txBox="1"/>
          <p:nvPr/>
        </p:nvSpPr>
        <p:spPr>
          <a:xfrm>
            <a:off x="7479989" y="3700398"/>
            <a:ext cx="23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詳細資料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C63F7A-4961-43A3-8F29-243B5E9C75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9" r="24714"/>
          <a:stretch/>
        </p:blipFill>
        <p:spPr>
          <a:xfrm>
            <a:off x="6931948" y="774463"/>
            <a:ext cx="2248936" cy="28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7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88" y="731520"/>
            <a:ext cx="6239680" cy="4314726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3392424" y="1757161"/>
            <a:ext cx="923013" cy="25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6336261" y="1490472"/>
            <a:ext cx="936691" cy="138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272952" y="1167306"/>
            <a:ext cx="119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點選後開始計算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243787" y="1532757"/>
            <a:ext cx="140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輸入桶數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預設為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桶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6336261" y="2310439"/>
            <a:ext cx="936691" cy="131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392424" y="2310440"/>
            <a:ext cx="962769" cy="131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272952" y="2310439"/>
            <a:ext cx="130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點一下會減少一桶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293143" y="2242552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點一下會增加一桶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970610" y="3302877"/>
            <a:ext cx="238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輸入時間戳章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412301" y="3040174"/>
            <a:ext cx="923013" cy="30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272952" y="3069390"/>
            <a:ext cx="278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輸入完時間戳章之後按此按鈕可查看計算結果畫面</a:t>
            </a: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6336262" y="3060164"/>
            <a:ext cx="936690" cy="147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45730" y="316628"/>
            <a:ext cx="2649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程式首頁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8F92A3-BC4E-414A-AA50-B2EB355A72F6}"/>
              </a:ext>
            </a:extLst>
          </p:cNvPr>
          <p:cNvSpPr txBox="1"/>
          <p:nvPr/>
        </p:nvSpPr>
        <p:spPr>
          <a:xfrm>
            <a:off x="4211684" y="1534250"/>
            <a:ext cx="25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15E98E-FFC2-4A61-BF31-AB042214DD2E}"/>
              </a:ext>
            </a:extLst>
          </p:cNvPr>
          <p:cNvSpPr txBox="1"/>
          <p:nvPr/>
        </p:nvSpPr>
        <p:spPr>
          <a:xfrm>
            <a:off x="544961" y="4235671"/>
            <a:ext cx="3105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開始計算、增加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、減少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、歷史紀錄</a:t>
            </a:r>
          </a:p>
        </p:txBody>
      </p:sp>
    </p:spTree>
    <p:extLst>
      <p:ext uri="{BB962C8B-B14F-4D97-AF65-F5344CB8AC3E}">
        <p14:creationId xmlns:p14="http://schemas.microsoft.com/office/powerpoint/2010/main" val="315636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24" y="1024128"/>
            <a:ext cx="6545616" cy="452628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13448" y="3429000"/>
            <a:ext cx="304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在按下開始計算按鈕後，等待計算結果時跑出來的畫面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3864" y="444258"/>
            <a:ext cx="2953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開始計算</a:t>
            </a:r>
          </a:p>
        </p:txBody>
      </p:sp>
    </p:spTree>
    <p:extLst>
      <p:ext uri="{BB962C8B-B14F-4D97-AF65-F5344CB8AC3E}">
        <p14:creationId xmlns:p14="http://schemas.microsoft.com/office/powerpoint/2010/main" val="341955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2955" y="312872"/>
            <a:ext cx="3589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計算結果畫面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62" y="1412191"/>
            <a:ext cx="6730128" cy="4654199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>
          <a:xfrm flipV="1">
            <a:off x="3867912" y="2344869"/>
            <a:ext cx="1038389" cy="44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F7EA72C-F148-4DD9-9B2E-064C6A160273}"/>
              </a:ext>
            </a:extLst>
          </p:cNvPr>
          <p:cNvCxnSpPr>
            <a:cxnSpLocks/>
          </p:cNvCxnSpPr>
          <p:nvPr/>
        </p:nvCxnSpPr>
        <p:spPr>
          <a:xfrm flipH="1" flipV="1">
            <a:off x="7168567" y="2368601"/>
            <a:ext cx="587507" cy="42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F7EA72C-F148-4DD9-9B2E-064C6A160273}"/>
              </a:ext>
            </a:extLst>
          </p:cNvPr>
          <p:cNvCxnSpPr>
            <a:cxnSpLocks/>
          </p:cNvCxnSpPr>
          <p:nvPr/>
        </p:nvCxnSpPr>
        <p:spPr>
          <a:xfrm flipH="1" flipV="1">
            <a:off x="7168567" y="4783181"/>
            <a:ext cx="896440" cy="238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F7EA72C-F148-4DD9-9B2E-064C6A160273}"/>
              </a:ext>
            </a:extLst>
          </p:cNvPr>
          <p:cNvCxnSpPr>
            <a:cxnSpLocks/>
          </p:cNvCxnSpPr>
          <p:nvPr/>
        </p:nvCxnSpPr>
        <p:spPr>
          <a:xfrm flipV="1">
            <a:off x="4152692" y="4895141"/>
            <a:ext cx="701020" cy="421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681728" y="4892808"/>
            <a:ext cx="749936" cy="1173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6962230" y="3932790"/>
            <a:ext cx="1313090" cy="325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756074" y="2577425"/>
            <a:ext cx="1910580" cy="6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張照片計算出來的中位數</a:t>
            </a:r>
          </a:p>
        </p:txBody>
      </p:sp>
      <p:sp>
        <p:nvSpPr>
          <p:cNvPr id="21" name="矩形 20"/>
          <p:cNvSpPr/>
          <p:nvPr/>
        </p:nvSpPr>
        <p:spPr>
          <a:xfrm>
            <a:off x="2833673" y="27176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點選後返回首頁</a:t>
            </a:r>
          </a:p>
        </p:txBody>
      </p:sp>
      <p:sp>
        <p:nvSpPr>
          <p:cNvPr id="27" name="矩形 26"/>
          <p:cNvSpPr/>
          <p:nvPr/>
        </p:nvSpPr>
        <p:spPr>
          <a:xfrm>
            <a:off x="8027656" y="4892808"/>
            <a:ext cx="2084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點選後會計算所有桶數的蝦子數量</a:t>
            </a:r>
          </a:p>
        </p:txBody>
      </p:sp>
      <p:sp>
        <p:nvSpPr>
          <p:cNvPr id="31" name="矩形 30"/>
          <p:cNvSpPr/>
          <p:nvPr/>
        </p:nvSpPr>
        <p:spPr>
          <a:xfrm>
            <a:off x="2913667" y="5223235"/>
            <a:ext cx="1720499" cy="659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點選後跑出上一桶的結果</a:t>
            </a:r>
          </a:p>
        </p:txBody>
      </p:sp>
      <p:sp>
        <p:nvSpPr>
          <p:cNvPr id="33" name="矩形 32"/>
          <p:cNvSpPr/>
          <p:nvPr/>
        </p:nvSpPr>
        <p:spPr>
          <a:xfrm>
            <a:off x="4079269" y="6048831"/>
            <a:ext cx="1654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點選後跑出下一桶的結果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5EBF93-7529-4D1C-820A-16476FD68D76}"/>
              </a:ext>
            </a:extLst>
          </p:cNvPr>
          <p:cNvSpPr txBox="1"/>
          <p:nvPr/>
        </p:nvSpPr>
        <p:spPr>
          <a:xfrm>
            <a:off x="8196060" y="4074046"/>
            <a:ext cx="13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拍的照片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BF2A2A-ED46-4314-BED9-32A7060103AA}"/>
              </a:ext>
            </a:extLst>
          </p:cNvPr>
          <p:cNvSpPr txBox="1"/>
          <p:nvPr/>
        </p:nvSpPr>
        <p:spPr>
          <a:xfrm>
            <a:off x="154466" y="3771022"/>
            <a:ext cx="31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返回首頁、上一桶、下一桶、數量總和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878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r="25268"/>
          <a:stretch/>
        </p:blipFill>
        <p:spPr>
          <a:xfrm>
            <a:off x="3803904" y="1307592"/>
            <a:ext cx="3337560" cy="44897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6072" y="438912"/>
            <a:ext cx="361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數量總和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474474" y="280994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顯示加總數量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6426740" y="2692021"/>
            <a:ext cx="1120886" cy="23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491313" y="3388965"/>
            <a:ext cx="2289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按一下會將此次計算的計算資料從雲端資料庫抓下來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6353588" y="3444451"/>
            <a:ext cx="1120886" cy="23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547626" y="4325049"/>
            <a:ext cx="239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按一下返回首頁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6426740" y="4018945"/>
            <a:ext cx="1184116" cy="474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C12ECC57-5395-490E-B3E0-79BD357F0C27}"/>
              </a:ext>
            </a:extLst>
          </p:cNvPr>
          <p:cNvSpPr txBox="1"/>
          <p:nvPr/>
        </p:nvSpPr>
        <p:spPr>
          <a:xfrm>
            <a:off x="298938" y="3763108"/>
            <a:ext cx="2883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查看詳細、返回首頁</a:t>
            </a:r>
          </a:p>
        </p:txBody>
      </p:sp>
    </p:spTree>
    <p:extLst>
      <p:ext uri="{BB962C8B-B14F-4D97-AF65-F5344CB8AC3E}">
        <p14:creationId xmlns:p14="http://schemas.microsoft.com/office/powerpoint/2010/main" val="280786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5646B76-89AB-47E5-B79D-C48A0118CBB1}"/>
              </a:ext>
            </a:extLst>
          </p:cNvPr>
          <p:cNvSpPr txBox="1"/>
          <p:nvPr/>
        </p:nvSpPr>
        <p:spPr>
          <a:xfrm>
            <a:off x="539262" y="536330"/>
            <a:ext cx="5556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查看詳細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等待搜尋結果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3303DB-DD0B-4E70-9DFD-DE93F47F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r="25275"/>
          <a:stretch/>
        </p:blipFill>
        <p:spPr>
          <a:xfrm>
            <a:off x="3543300" y="1394037"/>
            <a:ext cx="3385038" cy="45064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EF1A71-6D2F-493F-9F8D-B6AD819D2125}"/>
              </a:ext>
            </a:extLst>
          </p:cNvPr>
          <p:cNvSpPr/>
          <p:nvPr/>
        </p:nvSpPr>
        <p:spPr>
          <a:xfrm>
            <a:off x="6864900" y="3552065"/>
            <a:ext cx="330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在按下搜尋資料庫資料後，等待搜尋結果時跑出來的畫面</a:t>
            </a:r>
          </a:p>
        </p:txBody>
      </p:sp>
    </p:spTree>
    <p:extLst>
      <p:ext uri="{BB962C8B-B14F-4D97-AF65-F5344CB8AC3E}">
        <p14:creationId xmlns:p14="http://schemas.microsoft.com/office/powerpoint/2010/main" val="408898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65C1299B-3B14-46F6-AB78-1966BF7ED1B9}"/>
              </a:ext>
            </a:extLst>
          </p:cNvPr>
          <p:cNvSpPr txBox="1"/>
          <p:nvPr/>
        </p:nvSpPr>
        <p:spPr>
          <a:xfrm>
            <a:off x="351693" y="422030"/>
            <a:ext cx="458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查看詳細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詳細資料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0BC755-E0AD-479D-82D6-F6A99A64C779}"/>
              </a:ext>
            </a:extLst>
          </p:cNvPr>
          <p:cNvSpPr txBox="1"/>
          <p:nvPr/>
        </p:nvSpPr>
        <p:spPr>
          <a:xfrm>
            <a:off x="7394330" y="2262283"/>
            <a:ext cx="2701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右邊整排顯示出這一桶蝦子每張照片計算出來的蝦子數量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044106D-DB0A-4F26-BAFA-20953BA1C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9" r="24995"/>
          <a:stretch/>
        </p:blipFill>
        <p:spPr>
          <a:xfrm>
            <a:off x="3802626" y="1238477"/>
            <a:ext cx="3490546" cy="456483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38ADCA6-67C4-446C-AB43-6664049ECE7E}"/>
              </a:ext>
            </a:extLst>
          </p:cNvPr>
          <p:cNvCxnSpPr>
            <a:cxnSpLocks/>
          </p:cNvCxnSpPr>
          <p:nvPr/>
        </p:nvCxnSpPr>
        <p:spPr>
          <a:xfrm flipH="1" flipV="1">
            <a:off x="6588276" y="2154116"/>
            <a:ext cx="806054" cy="290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091BB25-1ACC-4466-B910-C61CA5F8B314}"/>
              </a:ext>
            </a:extLst>
          </p:cNvPr>
          <p:cNvCxnSpPr>
            <a:cxnSpLocks/>
          </p:cNvCxnSpPr>
          <p:nvPr/>
        </p:nvCxnSpPr>
        <p:spPr>
          <a:xfrm flipV="1">
            <a:off x="3494493" y="2353260"/>
            <a:ext cx="1701761" cy="1098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7BA9BC-12EB-4604-9223-E57F8EE1664E}"/>
              </a:ext>
            </a:extLst>
          </p:cNvPr>
          <p:cNvSpPr txBox="1"/>
          <p:nvPr/>
        </p:nvSpPr>
        <p:spPr>
          <a:xfrm>
            <a:off x="377999" y="3185613"/>
            <a:ext cx="316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中間整排顯示出這一桶蝦子每張照片計算出來的花費時間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FD91A3D-742F-4DC7-AC51-90F6085ED310}"/>
              </a:ext>
            </a:extLst>
          </p:cNvPr>
          <p:cNvCxnSpPr>
            <a:cxnSpLocks/>
          </p:cNvCxnSpPr>
          <p:nvPr/>
        </p:nvCxnSpPr>
        <p:spPr>
          <a:xfrm>
            <a:off x="3314700" y="2154116"/>
            <a:ext cx="989087" cy="9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0FA466D-4CED-404B-8550-B38AA7B2A980}"/>
              </a:ext>
            </a:extLst>
          </p:cNvPr>
          <p:cNvSpPr txBox="1"/>
          <p:nvPr/>
        </p:nvSpPr>
        <p:spPr>
          <a:xfrm>
            <a:off x="1312159" y="1783034"/>
            <a:ext cx="219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左邊整排顯示出這一桶蝦子每張照片的時間戳章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350F01C-D2EF-494D-A578-9E4C07693FE1}"/>
              </a:ext>
            </a:extLst>
          </p:cNvPr>
          <p:cNvSpPr txBox="1"/>
          <p:nvPr/>
        </p:nvSpPr>
        <p:spPr>
          <a:xfrm>
            <a:off x="1960591" y="4891937"/>
            <a:ext cx="174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可以查看上一桶的詳細資料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2F5F6DB-A89C-411F-9CE7-71CDDFD7F830}"/>
              </a:ext>
            </a:extLst>
          </p:cNvPr>
          <p:cNvCxnSpPr>
            <a:cxnSpLocks/>
          </p:cNvCxnSpPr>
          <p:nvPr/>
        </p:nvCxnSpPr>
        <p:spPr>
          <a:xfrm flipV="1">
            <a:off x="3507443" y="4727060"/>
            <a:ext cx="967059" cy="329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B352DE5-1B5E-4EFA-AF12-45F3A4284F99}"/>
              </a:ext>
            </a:extLst>
          </p:cNvPr>
          <p:cNvCxnSpPr>
            <a:cxnSpLocks/>
          </p:cNvCxnSpPr>
          <p:nvPr/>
        </p:nvCxnSpPr>
        <p:spPr>
          <a:xfrm flipV="1">
            <a:off x="3884026" y="4881764"/>
            <a:ext cx="1153966" cy="912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41398F7-3919-4890-A861-9CF2129804C5}"/>
              </a:ext>
            </a:extLst>
          </p:cNvPr>
          <p:cNvSpPr/>
          <p:nvPr/>
        </p:nvSpPr>
        <p:spPr>
          <a:xfrm>
            <a:off x="2250095" y="5720151"/>
            <a:ext cx="1740877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可以查看下一桶的詳細資料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E589AAC-AAC7-432F-9E3B-A9D944A89256}"/>
              </a:ext>
            </a:extLst>
          </p:cNvPr>
          <p:cNvCxnSpPr>
            <a:cxnSpLocks/>
          </p:cNvCxnSpPr>
          <p:nvPr/>
        </p:nvCxnSpPr>
        <p:spPr>
          <a:xfrm flipH="1" flipV="1">
            <a:off x="6752492" y="4785049"/>
            <a:ext cx="912253" cy="193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9C2DED8-0628-4C6C-B639-D37B52608105}"/>
              </a:ext>
            </a:extLst>
          </p:cNvPr>
          <p:cNvSpPr txBox="1"/>
          <p:nvPr/>
        </p:nvSpPr>
        <p:spPr>
          <a:xfrm>
            <a:off x="7699225" y="4817017"/>
            <a:ext cx="25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點選後跳回首頁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4611C98-795F-49C4-8902-A0BB6383CA0F}"/>
              </a:ext>
            </a:extLst>
          </p:cNvPr>
          <p:cNvSpPr txBox="1"/>
          <p:nvPr/>
        </p:nvSpPr>
        <p:spPr>
          <a:xfrm>
            <a:off x="7807569" y="5566262"/>
            <a:ext cx="4067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上一桶、下一桶、返回首頁</a:t>
            </a:r>
          </a:p>
        </p:txBody>
      </p:sp>
    </p:spTree>
    <p:extLst>
      <p:ext uri="{BB962C8B-B14F-4D97-AF65-F5344CB8AC3E}">
        <p14:creationId xmlns:p14="http://schemas.microsoft.com/office/powerpoint/2010/main" val="360025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337</Words>
  <Application>Microsoft Office PowerPoint</Application>
  <PresentationFormat>寬螢幕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Office 佈景主題</vt:lpstr>
      <vt:lpstr>1123 sourcetree test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 </dc:creator>
  <cp:lastModifiedBy>子毅 廖</cp:lastModifiedBy>
  <cp:revision>36</cp:revision>
  <dcterms:created xsi:type="dcterms:W3CDTF">2018-11-21T20:07:07Z</dcterms:created>
  <dcterms:modified xsi:type="dcterms:W3CDTF">2018-11-23T02:05:30Z</dcterms:modified>
</cp:coreProperties>
</file>