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 SemiBold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SemiBold-italic.fntdata"/><Relationship Id="rId27" Type="http://schemas.openxmlformats.org/officeDocument/2006/relationships/font" Target="fonts/Montserra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22803e08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b22803e08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22803e08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b22803e08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b22803e08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b22803e08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b22803e08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b22803e08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b22803e08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b22803e08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22803e08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b22803e08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b22803e08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b22803e08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b22803e08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b22803e08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b22803e08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b22803e08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b22803e08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b22803e08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22803e0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22803e0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b22803e08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b22803e08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22803e08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22803e08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22803e08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22803e08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22803e08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22803e08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22803e08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22803e08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22803e08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b22803e08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22803e08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b22803e08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22803e08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22803e08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735450" y="1299750"/>
            <a:ext cx="48192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Stock Prediction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012">
                <a:latin typeface="Montserrat SemiBold"/>
                <a:ea typeface="Montserrat SemiBold"/>
                <a:cs typeface="Montserrat SemiBold"/>
                <a:sym typeface="Montserrat SemiBold"/>
              </a:rPr>
              <a:t>Dong Huang Chen</a:t>
            </a:r>
            <a:endParaRPr sz="1012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12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012">
                <a:latin typeface="Montserrat SemiBold"/>
                <a:ea typeface="Montserrat SemiBold"/>
                <a:cs typeface="Montserrat SemiBold"/>
                <a:sym typeface="Montserrat SemiBold"/>
              </a:rPr>
              <a:t>Ying Chen</a:t>
            </a:r>
            <a:endParaRPr sz="1012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Models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Linear Regression model with the features: ‘open’, ‘low’, ‘high, ‘volume’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Our target that we were trying to predict is the ‘close’ value of the stocks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Splitting our training and test data with an 80/20 split: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X train/test shape: (1409, 4) (353, 4)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Y train/test shape: (1409, ) (353, )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Models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960675" y="1269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The accuracy score of our predictions for our FAANG stocks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838" y="2155563"/>
            <a:ext cx="60674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Models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881750"/>
            <a:ext cx="70389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Plotting the target ‘close’ testing data against the predictions: AAPL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450" y="1594700"/>
            <a:ext cx="3551400" cy="31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Models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881750"/>
            <a:ext cx="70389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Plotting the target ‘close’ testing data against the predictions: AMZN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025" y="1594850"/>
            <a:ext cx="3647592" cy="32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Models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881750"/>
            <a:ext cx="70389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Plotting the target ‘close’ testing data against the predictions: NFLX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363" y="1594850"/>
            <a:ext cx="3577265" cy="32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Models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297500" y="881750"/>
            <a:ext cx="70389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Plotting the target ‘close’ testing data against the predictions: GOOGL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050" y="1594850"/>
            <a:ext cx="3591903" cy="32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Evaluation</a:t>
            </a:r>
            <a:endParaRPr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1297500" y="1567550"/>
            <a:ext cx="70389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 SemiBold"/>
                <a:ea typeface="Montserrat SemiBold"/>
                <a:cs typeface="Montserrat SemiBold"/>
                <a:sym typeface="Montserrat SemiBold"/>
              </a:rPr>
              <a:t>Our features are just too close to the target values. </a:t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Montserrat SemiBold"/>
                <a:ea typeface="Montserrat SemiBold"/>
                <a:cs typeface="Montserrat SemiBold"/>
                <a:sym typeface="Montserrat SemiBold"/>
              </a:rPr>
              <a:t>The models perform </a:t>
            </a:r>
            <a:r>
              <a:rPr lang="en" sz="1500">
                <a:latin typeface="Montserrat SemiBold"/>
                <a:ea typeface="Montserrat SemiBold"/>
                <a:cs typeface="Montserrat SemiBold"/>
                <a:sym typeface="Montserrat SemiBold"/>
              </a:rPr>
              <a:t>incredibly well.</a:t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Montserrat SemiBold"/>
                <a:ea typeface="Montserrat SemiBold"/>
                <a:cs typeface="Montserrat SemiBold"/>
                <a:sym typeface="Montserrat SemiBold"/>
              </a:rPr>
              <a:t>Choosing features is important.</a:t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Montserrat SemiBold"/>
                <a:ea typeface="Montserrat SemiBold"/>
                <a:cs typeface="Montserrat SemiBold"/>
                <a:sym typeface="Montserrat SemiBold"/>
              </a:rPr>
              <a:t>In real world, we wouldn’t have those features before the stock value become history.</a:t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Future Work</a:t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1297500" y="1567550"/>
            <a:ext cx="6467400" cy="25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 SemiBold"/>
                <a:ea typeface="Montserrat SemiBold"/>
                <a:cs typeface="Montserrat SemiBold"/>
                <a:sym typeface="Montserrat SemiBold"/>
              </a:rPr>
              <a:t>We would like to try and label stocks on certain dates as buy or sell.</a:t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Montserrat SemiBold"/>
                <a:ea typeface="Montserrat SemiBold"/>
                <a:cs typeface="Montserrat SemiBold"/>
                <a:sym typeface="Montserrat SemiBold"/>
              </a:rPr>
              <a:t>We would like to perform sentiment analysis on wall street bets post.</a:t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Montserrat SemiBold"/>
                <a:ea typeface="Montserrat SemiBold"/>
                <a:cs typeface="Montserrat SemiBold"/>
                <a:sym typeface="Montserrat SemiBold"/>
              </a:rPr>
              <a:t>The features will be a date, stock ticker and descriptions from the highest rated posts about our stock that day, and with what we have.</a:t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Future Work</a:t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1297500" y="1567550"/>
            <a:ext cx="6467400" cy="25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 SemiBold"/>
                <a:ea typeface="Montserrat SemiBold"/>
                <a:cs typeface="Montserrat SemiBold"/>
                <a:sym typeface="Montserrat SemiBold"/>
              </a:rPr>
              <a:t>With the features, we can try to put some “fake money” and visualize with past data.</a:t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Montserrat SemiBold"/>
                <a:ea typeface="Montserrat SemiBold"/>
                <a:cs typeface="Montserrat SemiBold"/>
                <a:sym typeface="Montserrat SemiBold"/>
              </a:rPr>
              <a:t>Using top rated posts in Wall Street bets to determine to label a stock as buy or sell.</a:t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Conclusion</a:t>
            </a:r>
            <a:endParaRPr/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1297500" y="1567550"/>
            <a:ext cx="6467400" cy="25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 SemiBold"/>
                <a:ea typeface="Montserrat SemiBold"/>
                <a:cs typeface="Montserrat SemiBold"/>
                <a:sym typeface="Montserrat SemiBold"/>
              </a:rPr>
              <a:t>Overall, we feel that the stock market is tough.</a:t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Montserrat SemiBold"/>
                <a:ea typeface="Montserrat SemiBold"/>
                <a:cs typeface="Montserrat SemiBold"/>
                <a:sym typeface="Montserrat SemiBold"/>
              </a:rPr>
              <a:t>It’s difficult to determine what signals and features are truly important.</a:t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Motivation / Background</a:t>
            </a:r>
            <a:endParaRPr b="1" sz="25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The stock market plays an important role in the economy.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A passive and potential way to build wealth.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People do not know what is the best strategy of the investing.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Thank you!</a:t>
            </a:r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738" y="1130725"/>
            <a:ext cx="7084426" cy="35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Motivation / Background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546400" y="1542975"/>
            <a:ext cx="4494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Analyzing the stocks of several FAANG companies.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An algorithm that can determine peak and deep of the stock market.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000" y="1307848"/>
            <a:ext cx="3837300" cy="27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Data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Originally, we were thinking about </a:t>
            </a: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using</a:t>
            </a: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 the dataset from Nasdaq, Dow Jones and S&amp;P 500.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Now, our dataset is from New York Stock Exchange that provides stock data of various companies.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3601800" cy="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Data Dictionary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800" y="1813800"/>
            <a:ext cx="5040250" cy="21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Exploratory Analysis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62725" y="1541250"/>
            <a:ext cx="4504500" cy="22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500">
                <a:latin typeface="Montserrat SemiBold"/>
                <a:ea typeface="Montserrat SemiBold"/>
                <a:cs typeface="Montserrat SemiBold"/>
                <a:sym typeface="Montserrat SemiBold"/>
              </a:rPr>
              <a:t>There are 501 unique symbols (companies)</a:t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500">
                <a:latin typeface="Montserrat SemiBold"/>
                <a:ea typeface="Montserrat SemiBold"/>
                <a:cs typeface="Montserrat SemiBold"/>
                <a:sym typeface="Montserrat SemiBold"/>
              </a:rPr>
              <a:t>A total range index of 851264 rows and 7 columns</a:t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500">
                <a:latin typeface="Montserrat SemiBold"/>
                <a:ea typeface="Montserrat SemiBold"/>
                <a:cs typeface="Montserrat SemiBold"/>
                <a:sym typeface="Montserrat SemiBold"/>
              </a:rPr>
              <a:t>No NULL values</a:t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200" y="1460250"/>
            <a:ext cx="32575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Visualization ( FAANG Stocks)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36450"/>
            <a:ext cx="5632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" sz="1500">
                <a:latin typeface="Montserrat SemiBold"/>
                <a:ea typeface="Montserrat SemiBold"/>
                <a:cs typeface="Montserrat SemiBold"/>
                <a:sym typeface="Montserrat SemiBold"/>
              </a:rPr>
              <a:t>We will be using few FAANG stocks</a:t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00" y="2049775"/>
            <a:ext cx="2223775" cy="124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49775"/>
            <a:ext cx="2223775" cy="124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3700" y="3540525"/>
            <a:ext cx="2223775" cy="124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540525"/>
            <a:ext cx="2223775" cy="1245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Visualization ( FAANG Stocks)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079250"/>
            <a:ext cx="762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" sz="1500">
                <a:latin typeface="Montserrat SemiBold"/>
                <a:ea typeface="Montserrat SemiBold"/>
                <a:cs typeface="Montserrat SemiBold"/>
                <a:sym typeface="Montserrat SemiBold"/>
              </a:rPr>
              <a:t>Here is plot of the closing prices of the FAANG stocks. (2010 - 2016)</a:t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597" y="1514422"/>
            <a:ext cx="5420150" cy="340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Visualization ( FAANG Stocks)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079250"/>
            <a:ext cx="5632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" sz="1500">
                <a:latin typeface="Montserrat SemiBold"/>
                <a:ea typeface="Montserrat SemiBold"/>
                <a:cs typeface="Montserrat SemiBold"/>
                <a:sym typeface="Montserrat SemiBold"/>
              </a:rPr>
              <a:t>Here are the volumes of the stocks (2010 - 2016)</a:t>
            </a:r>
            <a:endParaRPr sz="15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450" y="1733900"/>
            <a:ext cx="5023775" cy="32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