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1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08A6-415E-4A1C-873A-A353F77DF88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7006-CB7D-4B97-BA8E-78A03BE6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/>
        </p:nvSpPr>
        <p:spPr>
          <a:xfrm>
            <a:off x="4241005" y="3711975"/>
            <a:ext cx="3658141" cy="2040569"/>
          </a:xfrm>
          <a:prstGeom prst="frame">
            <a:avLst>
              <a:gd name="adj1" fmla="val 521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Half Frame 3"/>
          <p:cNvSpPr/>
          <p:nvPr/>
        </p:nvSpPr>
        <p:spPr>
          <a:xfrm>
            <a:off x="4241005" y="3644630"/>
            <a:ext cx="3658141" cy="2228075"/>
          </a:xfrm>
          <a:prstGeom prst="roundRect">
            <a:avLst/>
          </a:prstGeom>
          <a:pattFill prst="dkUpDiag">
            <a:fgClr>
              <a:schemeClr val="bg2"/>
            </a:fgClr>
            <a:bgClr>
              <a:schemeClr val="accent1"/>
            </a:bgClr>
          </a:pattFill>
          <a:effectLst>
            <a:softEdge rad="635000"/>
          </a:effectLst>
        </p:spPr>
        <p:txBody>
          <a:bodyPr wrap="square" lIns="91345" tIns="45672" rIns="91345" bIns="45672">
            <a:spAutoFit/>
          </a:bodyPr>
          <a:lstStyle/>
          <a:p>
            <a:pPr algn="ctr"/>
            <a:r>
              <a:rPr lang="en-US" sz="11988" b="1" dirty="0">
                <a:ln w="3810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TAN</a:t>
            </a:r>
          </a:p>
        </p:txBody>
      </p:sp>
    </p:spTree>
    <p:extLst>
      <p:ext uri="{BB962C8B-B14F-4D97-AF65-F5344CB8AC3E}">
        <p14:creationId xmlns:p14="http://schemas.microsoft.com/office/powerpoint/2010/main" val="83075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5268" y="2955744"/>
            <a:ext cx="2070480" cy="214877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10" name="Rectangle 9"/>
          <p:cNvSpPr/>
          <p:nvPr/>
        </p:nvSpPr>
        <p:spPr>
          <a:xfrm>
            <a:off x="4879332" y="2565265"/>
            <a:ext cx="426276" cy="284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4" name="Half Frame 3"/>
          <p:cNvSpPr/>
          <p:nvPr/>
        </p:nvSpPr>
        <p:spPr>
          <a:xfrm>
            <a:off x="4057954" y="2228328"/>
            <a:ext cx="2070481" cy="3534317"/>
          </a:xfrm>
          <a:prstGeom prst="roundRect">
            <a:avLst>
              <a:gd name="adj" fmla="val 30760"/>
            </a:avLst>
          </a:prstGeom>
          <a:pattFill prst="dkUpDiag">
            <a:fgClr>
              <a:schemeClr val="bg2"/>
            </a:fgClr>
            <a:bgClr>
              <a:schemeClr val="accent1">
                <a:lumMod val="60000"/>
                <a:lumOff val="40000"/>
              </a:schemeClr>
            </a:bgClr>
          </a:pattFill>
          <a:effectLst>
            <a:softEdge rad="635000"/>
          </a:effectLst>
        </p:spPr>
        <p:txBody>
          <a:bodyPr wrap="square" lIns="91345" tIns="45672" rIns="91345" bIns="45672">
            <a:spAutoFit/>
          </a:bodyPr>
          <a:lstStyle/>
          <a:p>
            <a:pPr algn="ctr"/>
            <a:r>
              <a:rPr lang="en-US" sz="19980" b="1" dirty="0">
                <a:ln w="3810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347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7" y="2628888"/>
            <a:ext cx="6660555" cy="249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12" y="3190390"/>
            <a:ext cx="6659723" cy="17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204677" y="1570725"/>
            <a:ext cx="3463489" cy="2673738"/>
            <a:chOff x="3821536" y="1356642"/>
            <a:chExt cx="3467101" cy="2676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537" y="1356642"/>
              <a:ext cx="3467100" cy="26765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21536" y="1356642"/>
              <a:ext cx="3467101" cy="2676526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8"/>
            </a:p>
          </p:txBody>
        </p:sp>
      </p:grpSp>
      <p:grpSp>
        <p:nvGrpSpPr>
          <p:cNvPr id="3" name="Group 2"/>
          <p:cNvGrpSpPr/>
          <p:nvPr/>
        </p:nvGrpSpPr>
        <p:grpSpPr>
          <a:xfrm rot="20982293">
            <a:off x="476021" y="2561519"/>
            <a:ext cx="6854465" cy="2041096"/>
            <a:chOff x="476517" y="1421191"/>
            <a:chExt cx="6861613" cy="2043224"/>
          </a:xfrm>
        </p:grpSpPr>
        <p:grpSp>
          <p:nvGrpSpPr>
            <p:cNvPr id="27" name="Group 26"/>
            <p:cNvGrpSpPr/>
            <p:nvPr/>
          </p:nvGrpSpPr>
          <p:grpSpPr>
            <a:xfrm>
              <a:off x="476517" y="1790163"/>
              <a:ext cx="6861613" cy="1674252"/>
              <a:chOff x="463639" y="2382593"/>
              <a:chExt cx="6861613" cy="167425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6671" y="2550017"/>
                <a:ext cx="67585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992" dirty="0">
                    <a:latin typeface="Algerian" panose="04020705040A02060702" pitchFamily="82" charset="0"/>
                  </a:rPr>
                  <a:t>Scholarship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463639" y="2382593"/>
                <a:ext cx="6861613" cy="1674252"/>
                <a:chOff x="566671" y="2691685"/>
                <a:chExt cx="6668429" cy="1002406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566671" y="2691685"/>
                  <a:ext cx="66684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66671" y="3694091"/>
                  <a:ext cx="66684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66671" y="2691685"/>
                  <a:ext cx="0" cy="2962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66671" y="3400023"/>
                  <a:ext cx="0" cy="294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220075" y="2691685"/>
                  <a:ext cx="0" cy="2962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220075" y="3400023"/>
                  <a:ext cx="0" cy="294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265" y="1421191"/>
              <a:ext cx="1090670" cy="70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57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/>
          <p:cNvSpPr/>
          <p:nvPr/>
        </p:nvSpPr>
        <p:spPr>
          <a:xfrm>
            <a:off x="3507638" y="3574641"/>
            <a:ext cx="5170113" cy="1598771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lIns="91345" tIns="45672" rIns="91345" bIns="45672">
            <a:spAutoFit/>
          </a:bodyPr>
          <a:lstStyle/>
          <a:p>
            <a:pPr algn="ctr"/>
            <a:r>
              <a:rPr lang="en-US" sz="8791" b="1" dirty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65163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2330245"/>
            <a:ext cx="12179300" cy="680422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585" y="4953179"/>
            <a:ext cx="6291841" cy="4223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36" idx="5"/>
          </p:cNvCxnSpPr>
          <p:nvPr/>
        </p:nvCxnSpPr>
        <p:spPr>
          <a:xfrm>
            <a:off x="2426228" y="4899640"/>
            <a:ext cx="219200" cy="406429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39012" y="3541449"/>
            <a:ext cx="2675989" cy="3685300"/>
            <a:chOff x="1462673" y="4298471"/>
            <a:chExt cx="1941412" cy="2602523"/>
          </a:xfrm>
        </p:grpSpPr>
        <p:grpSp>
          <p:nvGrpSpPr>
            <p:cNvPr id="86" name="Group 85"/>
            <p:cNvGrpSpPr/>
            <p:nvPr/>
          </p:nvGrpSpPr>
          <p:grpSpPr>
            <a:xfrm>
              <a:off x="1462673" y="4298471"/>
              <a:ext cx="1941412" cy="2602523"/>
              <a:chOff x="2091323" y="4021015"/>
              <a:chExt cx="1941412" cy="2602523"/>
            </a:xfrm>
          </p:grpSpPr>
          <p:sp>
            <p:nvSpPr>
              <p:cNvPr id="8" name="Rounded Rectangle 7"/>
              <p:cNvSpPr/>
              <p:nvPr/>
            </p:nvSpPr>
            <p:spPr>
              <a:xfrm rot="2052294">
                <a:off x="2133598" y="4021015"/>
                <a:ext cx="1899137" cy="260252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 rot="2052294">
                <a:off x="2304807" y="4164995"/>
                <a:ext cx="1612020" cy="21968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11805" y="6197599"/>
                <a:ext cx="151995" cy="149225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091323" y="4903221"/>
                <a:ext cx="1327505" cy="1184950"/>
                <a:chOff x="2510423" y="4254038"/>
                <a:chExt cx="1327505" cy="1184950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863850" y="4254038"/>
                  <a:ext cx="974078" cy="66854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743200" y="4442719"/>
                  <a:ext cx="974078" cy="66854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612981" y="4616251"/>
                  <a:ext cx="974078" cy="66854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10423" y="4770445"/>
                  <a:ext cx="974078" cy="66854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2856014" y="4335783"/>
                <a:ext cx="1054842" cy="849669"/>
                <a:chOff x="2856014" y="4335783"/>
                <a:chExt cx="1054842" cy="849669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856014" y="4563816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041004" y="4335783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12278" y="4638501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397268" y="4410468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3327712" y="5083624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09036" y="4848782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13138" y="4893241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811739" y="5049034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683223" y="4605920"/>
                  <a:ext cx="99117" cy="101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2905573" y="4386697"/>
                  <a:ext cx="955725" cy="783843"/>
                  <a:chOff x="2905573" y="4386697"/>
                  <a:chExt cx="955725" cy="783843"/>
                </a:xfrm>
              </p:grpSpPr>
              <p:cxnSp>
                <p:nvCxnSpPr>
                  <p:cNvPr id="47" name="Straight Arrow Connector 46"/>
                  <p:cNvCxnSpPr>
                    <a:stCxn id="31" idx="6"/>
                    <a:endCxn id="33" idx="1"/>
                  </p:cNvCxnSpPr>
                  <p:nvPr/>
                </p:nvCxnSpPr>
                <p:spPr>
                  <a:xfrm>
                    <a:off x="3140121" y="4386697"/>
                    <a:ext cx="271662" cy="3868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31" idx="5"/>
                    <a:endCxn id="32" idx="1"/>
                  </p:cNvCxnSpPr>
                  <p:nvPr/>
                </p:nvCxnSpPr>
                <p:spPr>
                  <a:xfrm>
                    <a:off x="3125606" y="4422699"/>
                    <a:ext cx="101187" cy="230714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>
                    <a:stCxn id="30" idx="5"/>
                    <a:endCxn id="32" idx="2"/>
                  </p:cNvCxnSpPr>
                  <p:nvPr/>
                </p:nvCxnSpPr>
                <p:spPr>
                  <a:xfrm>
                    <a:off x="2940616" y="4650732"/>
                    <a:ext cx="271662" cy="3868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30" idx="4"/>
                    <a:endCxn id="36" idx="1"/>
                  </p:cNvCxnSpPr>
                  <p:nvPr/>
                </p:nvCxnSpPr>
                <p:spPr>
                  <a:xfrm>
                    <a:off x="2905573" y="4665644"/>
                    <a:ext cx="122080" cy="242509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>
                    <a:stCxn id="36" idx="5"/>
                    <a:endCxn id="34" idx="2"/>
                  </p:cNvCxnSpPr>
                  <p:nvPr/>
                </p:nvCxnSpPr>
                <p:spPr>
                  <a:xfrm>
                    <a:off x="3097740" y="4980157"/>
                    <a:ext cx="229972" cy="154381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>
                    <a:stCxn id="36" idx="5"/>
                    <a:endCxn id="35" idx="3"/>
                  </p:cNvCxnSpPr>
                  <p:nvPr/>
                </p:nvCxnSpPr>
                <p:spPr>
                  <a:xfrm flipV="1">
                    <a:off x="3097740" y="4935698"/>
                    <a:ext cx="425811" cy="44459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stCxn id="32" idx="5"/>
                    <a:endCxn id="35" idx="1"/>
                  </p:cNvCxnSpPr>
                  <p:nvPr/>
                </p:nvCxnSpPr>
                <p:spPr>
                  <a:xfrm>
                    <a:off x="3296880" y="4725417"/>
                    <a:ext cx="226671" cy="138277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>
                    <a:endCxn id="34" idx="1"/>
                  </p:cNvCxnSpPr>
                  <p:nvPr/>
                </p:nvCxnSpPr>
                <p:spPr>
                  <a:xfrm>
                    <a:off x="3303920" y="4738860"/>
                    <a:ext cx="38307" cy="359676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>
                    <a:stCxn id="32" idx="5"/>
                    <a:endCxn id="39" idx="2"/>
                  </p:cNvCxnSpPr>
                  <p:nvPr/>
                </p:nvCxnSpPr>
                <p:spPr>
                  <a:xfrm flipV="1">
                    <a:off x="3296880" y="4656834"/>
                    <a:ext cx="386343" cy="6858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>
                    <a:stCxn id="33" idx="5"/>
                    <a:endCxn id="39" idx="1"/>
                  </p:cNvCxnSpPr>
                  <p:nvPr/>
                </p:nvCxnSpPr>
                <p:spPr>
                  <a:xfrm>
                    <a:off x="3481870" y="4497384"/>
                    <a:ext cx="215868" cy="123448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>
                    <a:endCxn id="35" idx="0"/>
                  </p:cNvCxnSpPr>
                  <p:nvPr/>
                </p:nvCxnSpPr>
                <p:spPr>
                  <a:xfrm>
                    <a:off x="3488476" y="4500629"/>
                    <a:ext cx="70119" cy="34815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/>
                  <p:cNvCxnSpPr>
                    <a:stCxn id="33" idx="5"/>
                    <a:endCxn id="34" idx="0"/>
                  </p:cNvCxnSpPr>
                  <p:nvPr/>
                </p:nvCxnSpPr>
                <p:spPr>
                  <a:xfrm flipH="1">
                    <a:off x="3377271" y="4497384"/>
                    <a:ext cx="104599" cy="586240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>
                    <a:stCxn id="35" idx="5"/>
                    <a:endCxn id="37" idx="1"/>
                  </p:cNvCxnSpPr>
                  <p:nvPr/>
                </p:nvCxnSpPr>
                <p:spPr>
                  <a:xfrm>
                    <a:off x="3593638" y="4935698"/>
                    <a:ext cx="232616" cy="128248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>
                    <a:stCxn id="39" idx="5"/>
                    <a:endCxn id="37" idx="0"/>
                  </p:cNvCxnSpPr>
                  <p:nvPr/>
                </p:nvCxnSpPr>
                <p:spPr>
                  <a:xfrm>
                    <a:off x="3767825" y="4692836"/>
                    <a:ext cx="93473" cy="356198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/>
                  <p:cNvCxnSpPr>
                    <a:stCxn id="34" idx="5"/>
                    <a:endCxn id="37" idx="2"/>
                  </p:cNvCxnSpPr>
                  <p:nvPr/>
                </p:nvCxnSpPr>
                <p:spPr>
                  <a:xfrm flipV="1">
                    <a:off x="3412314" y="5099948"/>
                    <a:ext cx="399425" cy="70592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" name="Rounded Rectangle 10"/>
            <p:cNvSpPr>
              <a:spLocks noChangeAspect="1"/>
            </p:cNvSpPr>
            <p:nvPr/>
          </p:nvSpPr>
          <p:spPr>
            <a:xfrm rot="2042108">
              <a:off x="3021889" y="4564821"/>
              <a:ext cx="290513" cy="4571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 rot="21116734">
            <a:off x="8603476" y="4405505"/>
            <a:ext cx="2683147" cy="3739586"/>
            <a:chOff x="7209622" y="-3739587"/>
            <a:chExt cx="2683147" cy="3739586"/>
          </a:xfrm>
        </p:grpSpPr>
        <p:grpSp>
          <p:nvGrpSpPr>
            <p:cNvPr id="143" name="Group 142"/>
            <p:cNvGrpSpPr/>
            <p:nvPr/>
          </p:nvGrpSpPr>
          <p:grpSpPr>
            <a:xfrm>
              <a:off x="7209622" y="-3739587"/>
              <a:ext cx="2683147" cy="3739586"/>
              <a:chOff x="7681006" y="2979949"/>
              <a:chExt cx="2683147" cy="373958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681006" y="2988978"/>
                <a:ext cx="2683147" cy="373055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855505" y="3124200"/>
                <a:ext cx="2337197" cy="337104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8456829" y="2979949"/>
                <a:ext cx="1048998" cy="243869"/>
                <a:chOff x="8456829" y="2979949"/>
                <a:chExt cx="1048998" cy="243869"/>
              </a:xfrm>
            </p:grpSpPr>
            <p:sp>
              <p:nvSpPr>
                <p:cNvPr id="137" name="Rounded Rectangle 136"/>
                <p:cNvSpPr>
                  <a:spLocks/>
                </p:cNvSpPr>
                <p:nvPr/>
              </p:nvSpPr>
              <p:spPr>
                <a:xfrm flipV="1">
                  <a:off x="8456829" y="2979949"/>
                  <a:ext cx="1048998" cy="43591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ounded Rectangle 137"/>
                <p:cNvSpPr>
                  <a:spLocks/>
                </p:cNvSpPr>
                <p:nvPr/>
              </p:nvSpPr>
              <p:spPr>
                <a:xfrm flipV="1">
                  <a:off x="8555052" y="3180226"/>
                  <a:ext cx="852551" cy="43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/>
                <p:cNvSpPr>
                  <a:spLocks/>
                </p:cNvSpPr>
                <p:nvPr/>
              </p:nvSpPr>
              <p:spPr>
                <a:xfrm rot="5400000" flipV="1">
                  <a:off x="8464040" y="3097122"/>
                  <a:ext cx="209800" cy="43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ounded Rectangle 139"/>
                <p:cNvSpPr>
                  <a:spLocks/>
                </p:cNvSpPr>
                <p:nvPr/>
              </p:nvSpPr>
              <p:spPr>
                <a:xfrm rot="5400000" flipV="1">
                  <a:off x="9293356" y="3090602"/>
                  <a:ext cx="209800" cy="43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362890" y="-3360497"/>
              <a:ext cx="2435604" cy="2553183"/>
              <a:chOff x="7827122" y="3394878"/>
              <a:chExt cx="2435604" cy="2553183"/>
            </a:xfrm>
          </p:grpSpPr>
          <p:grpSp>
            <p:nvGrpSpPr>
              <p:cNvPr id="130" name="Group 129"/>
              <p:cNvGrpSpPr>
                <a:grpSpLocks noChangeAspect="1"/>
              </p:cNvGrpSpPr>
              <p:nvPr/>
            </p:nvGrpSpPr>
            <p:grpSpPr>
              <a:xfrm>
                <a:off x="8263769" y="5121111"/>
                <a:ext cx="1555156" cy="826950"/>
                <a:chOff x="4331385" y="571500"/>
                <a:chExt cx="3432033" cy="12319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4331385" y="1302160"/>
                  <a:ext cx="3432033" cy="122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597400" y="571500"/>
                  <a:ext cx="6350" cy="12319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/>
                <p:cNvGrpSpPr/>
                <p:nvPr/>
              </p:nvGrpSpPr>
              <p:grpSpPr>
                <a:xfrm>
                  <a:off x="4603750" y="1043272"/>
                  <a:ext cx="2774950" cy="258910"/>
                  <a:chOff x="4603750" y="1043272"/>
                  <a:chExt cx="2774950" cy="258910"/>
                </a:xfr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4603750" y="1043272"/>
                    <a:ext cx="723900" cy="25891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5327650" y="1043272"/>
                    <a:ext cx="666750" cy="25891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994400" y="1043272"/>
                    <a:ext cx="450850" cy="2589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445250" y="1043272"/>
                    <a:ext cx="933450" cy="25891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5329269" y="773397"/>
                  <a:ext cx="2347118" cy="258910"/>
                  <a:chOff x="4603750" y="1043272"/>
                  <a:chExt cx="2347118" cy="258910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4603750" y="1043272"/>
                    <a:ext cx="841250" cy="25891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5445000" y="1043272"/>
                    <a:ext cx="539750" cy="25891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5984750" y="1043272"/>
                    <a:ext cx="445419" cy="2589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6653182" y="1043272"/>
                    <a:ext cx="297686" cy="25891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7827122" y="3394878"/>
                <a:ext cx="2435604" cy="1068955"/>
                <a:chOff x="3979938" y="57711"/>
                <a:chExt cx="3605660" cy="152544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4464903" y="57711"/>
                      <a:ext cx="736890" cy="351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1" dirty="0"/>
                    </a:p>
                  </p:txBody>
                </p:sp>
              </mc:Choice>
              <mc:Fallback>
                <p:sp>
                  <p:nvSpPr>
                    <p:cNvPr id="102" name="Rectangle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4903" y="57711"/>
                      <a:ext cx="736890" cy="35136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4464903" y="354604"/>
                      <a:ext cx="1218150" cy="3721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1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03" name="Rectangle 10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4903" y="354604"/>
                      <a:ext cx="1218150" cy="37214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4464903" y="625830"/>
                      <a:ext cx="1694759" cy="3721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 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𝑷𝑻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1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04" name="Rectangle 1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4903" y="625830"/>
                      <a:ext cx="1694759" cy="37214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4464903" y="918422"/>
                      <a:ext cx="3120695" cy="3721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 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𝑷𝑻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∙(</m:t>
                            </m:r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𝒊𝒋𝒌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000" b="1" dirty="0"/>
                    </a:p>
                  </p:txBody>
                </p:sp>
              </mc:Choice>
              <mc:Fallback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4903" y="918422"/>
                      <a:ext cx="3120695" cy="37214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4464903" y="1211016"/>
                      <a:ext cx="2613522" cy="3721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 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𝑷𝑻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𝒊𝒋𝒌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000" b="1" dirty="0"/>
                    </a:p>
                  </p:txBody>
                </p:sp>
              </mc:Choice>
              <mc:Fallback>
                <p:sp>
                  <p:nvSpPr>
                    <p:cNvPr id="106" name="Rectangle 1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4903" y="1211016"/>
                      <a:ext cx="2613522" cy="37214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7" name="TextBox 106"/>
                <p:cNvSpPr txBox="1"/>
                <p:nvPr/>
              </p:nvSpPr>
              <p:spPr>
                <a:xfrm>
                  <a:off x="3979938" y="75155"/>
                  <a:ext cx="610356" cy="351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Min</a:t>
                  </a:r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016964" y="347314"/>
                  <a:ext cx="505940" cy="351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s.t.</a:t>
                  </a:r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49" name="Rectangle 148"/>
          <p:cNvSpPr/>
          <p:nvPr/>
        </p:nvSpPr>
        <p:spPr>
          <a:xfrm>
            <a:off x="4209997" y="3868967"/>
            <a:ext cx="4345019" cy="2784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Moderately" fov="1500000"/>
            <a:lightRig rig="brightRoom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rapezoid 149"/>
          <p:cNvSpPr/>
          <p:nvPr/>
        </p:nvSpPr>
        <p:spPr>
          <a:xfrm rot="10800000">
            <a:off x="3977800" y="1402201"/>
            <a:ext cx="4810599" cy="2784433"/>
          </a:xfrm>
          <a:prstGeom prst="trapezoid">
            <a:avLst>
              <a:gd name="adj" fmla="val 1063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4457530" y="4294338"/>
            <a:ext cx="3716985" cy="1405671"/>
            <a:chOff x="3680546" y="6683260"/>
            <a:chExt cx="3441651" cy="1405671"/>
          </a:xfrm>
        </p:grpSpPr>
        <p:sp>
          <p:nvSpPr>
            <p:cNvPr id="223" name="Rounded Rectangle 222"/>
            <p:cNvSpPr/>
            <p:nvPr/>
          </p:nvSpPr>
          <p:spPr>
            <a:xfrm>
              <a:off x="3680547" y="6683260"/>
              <a:ext cx="240652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3131" y="6683260"/>
              <a:ext cx="245147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4249913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551332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843390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131855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23799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722226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6017652" y="6683260"/>
              <a:ext cx="262069" cy="1161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6314989" y="6683260"/>
              <a:ext cx="238071" cy="1238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6593607" y="6683260"/>
              <a:ext cx="237356" cy="1233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6872705" y="6683260"/>
              <a:ext cx="233270" cy="12150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3680546" y="6849794"/>
              <a:ext cx="23628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963132" y="6849794"/>
              <a:ext cx="238090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4244034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4539572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4843390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131855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423799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722226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6023532" y="6849794"/>
              <a:ext cx="262069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6314989" y="6856144"/>
              <a:ext cx="236125" cy="14476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6599375" y="6850659"/>
              <a:ext cx="500721" cy="15312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3680546" y="7045585"/>
              <a:ext cx="394901" cy="17042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134446" y="7053009"/>
              <a:ext cx="262069" cy="1629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4447454" y="7053009"/>
              <a:ext cx="243134" cy="1629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4724058" y="7045585"/>
              <a:ext cx="262069" cy="17042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5016586" y="7045585"/>
              <a:ext cx="262069" cy="17042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5311872" y="7045585"/>
              <a:ext cx="262069" cy="17042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5616517" y="7053009"/>
              <a:ext cx="262069" cy="1629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903184" y="7063974"/>
              <a:ext cx="262069" cy="1520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6229420" y="7061150"/>
              <a:ext cx="262069" cy="15485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3680546" y="7258659"/>
              <a:ext cx="394901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ounded Rectangle 255"/>
            <p:cNvSpPr/>
            <p:nvPr/>
          </p:nvSpPr>
          <p:spPr>
            <a:xfrm>
              <a:off x="4134446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4439836" y="7258660"/>
              <a:ext cx="244402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4724058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5016586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5318222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5622867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5915884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6224010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6537077" y="7258659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3680546" y="7485693"/>
              <a:ext cx="394901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4134446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4439836" y="7485693"/>
              <a:ext cx="244402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4730408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5029286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5324572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5629217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5928584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6230360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6537546" y="748569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3689906" y="7703963"/>
              <a:ext cx="252710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3990640" y="7703963"/>
              <a:ext cx="242931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4293816" y="7703963"/>
              <a:ext cx="242418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4589704" y="7710313"/>
              <a:ext cx="1212683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5855393" y="770396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6169870" y="7710313"/>
              <a:ext cx="262069" cy="1742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6947054" y="7703963"/>
              <a:ext cx="171203" cy="16655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6727827" y="7703963"/>
              <a:ext cx="171203" cy="16655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6506024" y="7703963"/>
              <a:ext cx="171203" cy="16655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6502684" y="7918143"/>
              <a:ext cx="171203" cy="16655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6734414" y="7918143"/>
              <a:ext cx="171203" cy="16655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6950994" y="7922379"/>
              <a:ext cx="171203" cy="16655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6596998" y="7054150"/>
              <a:ext cx="497217" cy="368483"/>
              <a:chOff x="6596998" y="7022400"/>
              <a:chExt cx="497217" cy="368483"/>
            </a:xfrm>
          </p:grpSpPr>
          <p:grpSp>
            <p:nvGrpSpPr>
              <p:cNvPr id="288" name="Group 287"/>
              <p:cNvGrpSpPr/>
              <p:nvPr/>
            </p:nvGrpSpPr>
            <p:grpSpPr>
              <a:xfrm>
                <a:off x="6596998" y="7022400"/>
                <a:ext cx="497217" cy="368483"/>
                <a:chOff x="6596998" y="7022400"/>
                <a:chExt cx="497217" cy="368483"/>
              </a:xfrm>
            </p:grpSpPr>
            <p:sp>
              <p:nvSpPr>
                <p:cNvPr id="290" name="Rounded Rectangle 289"/>
                <p:cNvSpPr/>
                <p:nvPr/>
              </p:nvSpPr>
              <p:spPr>
                <a:xfrm rot="5400000">
                  <a:off x="6778939" y="7075607"/>
                  <a:ext cx="368483" cy="26206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ounded Rectangle 290"/>
                <p:cNvSpPr/>
                <p:nvPr/>
              </p:nvSpPr>
              <p:spPr>
                <a:xfrm>
                  <a:off x="6596998" y="7022509"/>
                  <a:ext cx="497217" cy="13526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Rounded Rectangle 288"/>
              <p:cNvSpPr/>
              <p:nvPr/>
            </p:nvSpPr>
            <p:spPr>
              <a:xfrm>
                <a:off x="6862203" y="7141227"/>
                <a:ext cx="220165" cy="10733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2" name="Rounded Rectangle 291"/>
          <p:cNvSpPr/>
          <p:nvPr/>
        </p:nvSpPr>
        <p:spPr>
          <a:xfrm>
            <a:off x="5569248" y="5580786"/>
            <a:ext cx="1633304" cy="7218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/>
          <p:cNvGrpSpPr/>
          <p:nvPr/>
        </p:nvGrpSpPr>
        <p:grpSpPr>
          <a:xfrm>
            <a:off x="4282640" y="5666198"/>
            <a:ext cx="1151049" cy="603935"/>
            <a:chOff x="4224584" y="5593628"/>
            <a:chExt cx="1151049" cy="603935"/>
          </a:xfrm>
        </p:grpSpPr>
        <p:sp>
          <p:nvSpPr>
            <p:cNvPr id="293" name="Rectangle 292"/>
            <p:cNvSpPr/>
            <p:nvPr/>
          </p:nvSpPr>
          <p:spPr>
            <a:xfrm>
              <a:off x="4224584" y="5593628"/>
              <a:ext cx="1151049" cy="603935"/>
            </a:xfrm>
            <a:prstGeom prst="rect">
              <a:avLst/>
            </a:prstGeom>
            <a:solidFill>
              <a:srgbClr val="CF61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4469639" y="5605794"/>
              <a:ext cx="584135" cy="591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093" y="5745965"/>
              <a:ext cx="487149" cy="288798"/>
            </a:xfrm>
            <a:prstGeom prst="rect">
              <a:avLst/>
            </a:prstGeom>
          </p:spPr>
        </p:pic>
      </p:grpSp>
      <p:grpSp>
        <p:nvGrpSpPr>
          <p:cNvPr id="307" name="Group 306"/>
          <p:cNvGrpSpPr/>
          <p:nvPr/>
        </p:nvGrpSpPr>
        <p:grpSpPr>
          <a:xfrm>
            <a:off x="8251084" y="4292841"/>
            <a:ext cx="188168" cy="190626"/>
            <a:chOff x="8236262" y="4491832"/>
            <a:chExt cx="188168" cy="190626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8236262" y="4491832"/>
              <a:ext cx="188168" cy="1906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269733" y="4513039"/>
              <a:ext cx="116828" cy="138973"/>
              <a:chOff x="8278514" y="4252986"/>
              <a:chExt cx="116828" cy="138973"/>
            </a:xfrm>
            <a:solidFill>
              <a:schemeClr val="tx1"/>
            </a:solidFill>
          </p:grpSpPr>
          <p:sp>
            <p:nvSpPr>
              <p:cNvPr id="299" name="Oval 298"/>
              <p:cNvSpPr>
                <a:spLocks noChangeAspect="1"/>
              </p:cNvSpPr>
              <p:nvPr/>
            </p:nvSpPr>
            <p:spPr>
              <a:xfrm>
                <a:off x="8278514" y="4273605"/>
                <a:ext cx="116828" cy="1183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8314241" y="4264894"/>
                <a:ext cx="56881" cy="717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H="1">
                <a:off x="8339928" y="4252986"/>
                <a:ext cx="1" cy="73152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9" name="Trapezoid 308"/>
          <p:cNvSpPr/>
          <p:nvPr/>
        </p:nvSpPr>
        <p:spPr>
          <a:xfrm rot="10800000">
            <a:off x="4193671" y="1620822"/>
            <a:ext cx="4417515" cy="2544208"/>
          </a:xfrm>
          <a:prstGeom prst="trapezoid">
            <a:avLst>
              <a:gd name="adj" fmla="val 106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548380" y="2388663"/>
            <a:ext cx="1311603" cy="152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6" name="Group 315"/>
          <p:cNvGrpSpPr/>
          <p:nvPr/>
        </p:nvGrpSpPr>
        <p:grpSpPr>
          <a:xfrm>
            <a:off x="6749188" y="2716115"/>
            <a:ext cx="875230" cy="876128"/>
            <a:chOff x="3307161" y="-6042848"/>
            <a:chExt cx="3372630" cy="3010927"/>
          </a:xfrm>
        </p:grpSpPr>
        <p:grpSp>
          <p:nvGrpSpPr>
            <p:cNvPr id="314" name="Group 313"/>
            <p:cNvGrpSpPr/>
            <p:nvPr/>
          </p:nvGrpSpPr>
          <p:grpSpPr>
            <a:xfrm>
              <a:off x="3307161" y="-6042848"/>
              <a:ext cx="3372630" cy="3010927"/>
              <a:chOff x="3129768" y="-6050218"/>
              <a:chExt cx="3372630" cy="3010927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3129768" y="-3834581"/>
                <a:ext cx="3372630" cy="1474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 rot="4019361">
                <a:off x="3371605" y="-4993128"/>
                <a:ext cx="2274752" cy="16057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42945" y="-3625307"/>
                <a:ext cx="546665" cy="586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Oval 314"/>
            <p:cNvSpPr/>
            <p:nvPr/>
          </p:nvSpPr>
          <p:spPr>
            <a:xfrm>
              <a:off x="5602840" y="-3646681"/>
              <a:ext cx="546665" cy="586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4786093" y="1973890"/>
            <a:ext cx="1616335" cy="1935953"/>
            <a:chOff x="4786093" y="1973890"/>
            <a:chExt cx="1616335" cy="1935953"/>
          </a:xfrm>
        </p:grpSpPr>
        <p:sp>
          <p:nvSpPr>
            <p:cNvPr id="317" name="Rectangle 316"/>
            <p:cNvSpPr/>
            <p:nvPr/>
          </p:nvSpPr>
          <p:spPr>
            <a:xfrm>
              <a:off x="4786093" y="1973890"/>
              <a:ext cx="1616335" cy="1935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11536" y="2053246"/>
              <a:ext cx="1185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mport gym</a:t>
              </a:r>
            </a:p>
            <a:p>
              <a:endParaRPr lang="en-US" sz="1200" b="1" dirty="0"/>
            </a:p>
            <a:p>
              <a:r>
                <a:rPr lang="en-US" sz="1200" b="1" dirty="0" smtClean="0"/>
                <a:t>class</a:t>
              </a:r>
              <a:r>
                <a:rPr lang="en-US" sz="1200" dirty="0" smtClean="0"/>
                <a:t> </a:t>
              </a:r>
              <a:r>
                <a:rPr lang="en-US" sz="1200" dirty="0" err="1"/>
                <a:t>CartPole</a:t>
              </a:r>
              <a:r>
                <a:rPr lang="en-US" sz="1200" dirty="0"/>
                <a:t>():</a:t>
              </a:r>
              <a:endParaRPr lang="en-US" sz="1200" dirty="0"/>
            </a:p>
          </p:txBody>
        </p:sp>
      </p:grpSp>
      <p:cxnSp>
        <p:nvCxnSpPr>
          <p:cNvPr id="324" name="Straight Connector 323"/>
          <p:cNvCxnSpPr/>
          <p:nvPr/>
        </p:nvCxnSpPr>
        <p:spPr>
          <a:xfrm>
            <a:off x="4976250" y="2892925"/>
            <a:ext cx="104869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4976250" y="3123459"/>
            <a:ext cx="104869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4976250" y="3357165"/>
            <a:ext cx="104869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4976249" y="3583879"/>
            <a:ext cx="104869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6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12</Words>
  <Application>Microsoft Office PowerPoint</Application>
  <PresentationFormat>Ledger Paper (11x17 in)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umroot</dc:creator>
  <cp:lastModifiedBy>t_yingco</cp:lastModifiedBy>
  <cp:revision>37</cp:revision>
  <dcterms:created xsi:type="dcterms:W3CDTF">2018-10-29T19:16:45Z</dcterms:created>
  <dcterms:modified xsi:type="dcterms:W3CDTF">2019-04-11T00:24:15Z</dcterms:modified>
</cp:coreProperties>
</file>