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ACwork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李艺</a:t>
            </a:r>
            <a:r>
              <a:rPr lang="en-US" altLang="zh-CN" dirty="0" smtClean="0"/>
              <a:t> </a:t>
            </a:r>
            <a:r>
              <a:rPr lang="zh-CN" altLang="en-US" dirty="0" smtClean="0"/>
              <a:t>汪旻</a:t>
            </a:r>
            <a:r>
              <a:rPr lang="en-US" altLang="zh-CN" dirty="0" smtClean="0"/>
              <a:t> </a:t>
            </a:r>
            <a:r>
              <a:rPr lang="zh-CN" altLang="en-US" dirty="0" smtClean="0"/>
              <a:t>杨凯喻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面向人群：需要清晰分工、密切合作的创意类工作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Art Center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优势：管理碎片化时间；创意交流；统筹安排工作；工作提醒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明确分工</a:t>
            </a:r>
            <a:endParaRPr lang="en-US" altLang="zh-CN" dirty="0" smtClean="0"/>
          </a:p>
          <a:p>
            <a:r>
              <a:rPr lang="zh-CN" altLang="en-US" dirty="0" smtClean="0"/>
              <a:t>责任到人</a:t>
            </a:r>
            <a:endParaRPr lang="en-US" altLang="zh-CN" dirty="0" smtClean="0"/>
          </a:p>
          <a:p>
            <a:r>
              <a:rPr lang="zh-CN" altLang="en-US" smtClean="0"/>
              <a:t>本职工作</a:t>
            </a:r>
            <a:endParaRPr lang="en-US" altLang="zh-CN" dirty="0" smtClean="0"/>
          </a:p>
          <a:p>
            <a:r>
              <a:rPr lang="zh-CN" altLang="en-US" dirty="0" smtClean="0"/>
              <a:t>积极吐槽</a:t>
            </a:r>
            <a:endParaRPr lang="en-US" altLang="zh-CN" dirty="0" smtClean="0"/>
          </a:p>
          <a:p>
            <a:r>
              <a:rPr lang="zh-CN" altLang="en-US" dirty="0"/>
              <a:t>及时</a:t>
            </a:r>
            <a:r>
              <a:rPr lang="zh-CN" altLang="en-US" dirty="0" smtClean="0"/>
              <a:t>反馈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31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任务管理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任务详情查询</a:t>
            </a:r>
            <a:endParaRPr lang="en-US" dirty="0" smtClean="0"/>
          </a:p>
          <a:p>
            <a:r>
              <a:rPr lang="en-US" dirty="0" smtClean="0"/>
              <a:t>任务分类：上级指派；</a:t>
            </a:r>
            <a:r>
              <a:rPr lang="zh-CN" altLang="en-US" dirty="0" smtClean="0"/>
              <a:t>同组成员请求帮助；分配给下级</a:t>
            </a:r>
            <a:endParaRPr lang="en-US" altLang="zh-CN" dirty="0" smtClean="0"/>
          </a:p>
          <a:p>
            <a:r>
              <a:rPr lang="zh-CN" altLang="en-US" dirty="0" smtClean="0"/>
              <a:t>任务提醒：任务指派时；任务到期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小时前；任务到期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小时前提醒任务指派者。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工作成果讨论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工作交流版，面向全部用户</a:t>
            </a:r>
            <a:endParaRPr lang="en-US" altLang="zh-CN" dirty="0" smtClean="0"/>
          </a:p>
          <a:p>
            <a:r>
              <a:rPr lang="zh-CN" altLang="en-US" dirty="0" smtClean="0"/>
              <a:t>内容：任务的初稿；创意交流等</a:t>
            </a:r>
            <a:endParaRPr lang="en-US" altLang="zh-CN" dirty="0" smtClean="0"/>
          </a:p>
          <a:p>
            <a:r>
              <a:rPr lang="zh-CN" altLang="en-US" dirty="0" smtClean="0"/>
              <a:t>选项：赞；踩；评论</a:t>
            </a:r>
            <a:endParaRPr lang="en-US" altLang="zh-CN" dirty="0" smtClean="0"/>
          </a:p>
          <a:p>
            <a:r>
              <a:rPr lang="zh-CN" altLang="en-US" dirty="0" smtClean="0"/>
              <a:t>优势：采纳各方意见；优秀成果得以保留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任务讨论：面向接受任务者与任务指派者的交流与询问</a:t>
            </a:r>
            <a:endParaRPr lang="en-US" altLang="zh-CN" dirty="0" smtClean="0"/>
          </a:p>
          <a:p>
            <a:r>
              <a:rPr lang="zh-CN" altLang="en-US" dirty="0" smtClean="0"/>
              <a:t>工程分组管理</a:t>
            </a:r>
            <a:endParaRPr lang="en-US" altLang="zh-CN" dirty="0" smtClean="0"/>
          </a:p>
          <a:p>
            <a:r>
              <a:rPr lang="zh-CN" altLang="en-US" dirty="0" smtClean="0"/>
              <a:t>等等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5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42</TotalTime>
  <Words>151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Brush Script MT</vt:lpstr>
      <vt:lpstr>Calisto MT</vt:lpstr>
      <vt:lpstr>Capital</vt:lpstr>
      <vt:lpstr>ACwork</vt:lpstr>
      <vt:lpstr>概览</vt:lpstr>
      <vt:lpstr>设计理念</vt:lpstr>
      <vt:lpstr>任务管理</vt:lpstr>
      <vt:lpstr>工作成果讨论</vt:lpstr>
      <vt:lpstr>附加功能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ACwork</dc:title>
  <dc:creator>凯喻 杨</dc:creator>
  <cp:lastModifiedBy>李艺</cp:lastModifiedBy>
  <cp:revision>9</cp:revision>
  <dcterms:created xsi:type="dcterms:W3CDTF">2013-05-19T04:48:29Z</dcterms:created>
  <dcterms:modified xsi:type="dcterms:W3CDTF">2013-05-19T08:02:18Z</dcterms:modified>
</cp:coreProperties>
</file>