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69969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Retrofit2.0</a:t>
            </a:r>
            <a:r>
              <a:rPr lang="zh-CN" altLang="en-US" sz="4800" dirty="0"/>
              <a:t>使用及框架分析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云部移动端何斌    </a:t>
            </a:r>
            <a:r>
              <a:rPr lang="en-US" altLang="zh-CN" dirty="0"/>
              <a:t>2017.5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93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提交请求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97" y="1694596"/>
            <a:ext cx="5190476" cy="28857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6379" y="1219200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</a:t>
            </a:r>
            <a:r>
              <a:rPr lang="zh-CN" altLang="en-US" dirty="0"/>
              <a:t>对象提供两种请求方式：同步、异步请求，包括取消、状态获取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24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事件回调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61" y="1111783"/>
            <a:ext cx="10638095" cy="44285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3130" y="5540354"/>
            <a:ext cx="6287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callbackExecutor</a:t>
            </a:r>
            <a:r>
              <a:rPr lang="en-US" altLang="zh-CN" sz="2400" dirty="0"/>
              <a:t> </a:t>
            </a:r>
            <a:r>
              <a:rPr lang="zh-CN" altLang="en-US" sz="2400" dirty="0"/>
              <a:t>用于线程切换，见</a:t>
            </a:r>
            <a:r>
              <a:rPr lang="en-US" altLang="zh-CN" sz="2400" dirty="0" err="1"/>
              <a:t>paltform</a:t>
            </a:r>
            <a:r>
              <a:rPr lang="zh-CN" altLang="en-US" sz="24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56204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62400" y="914400"/>
            <a:ext cx="3472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一、 </a:t>
            </a:r>
            <a:r>
              <a:rPr lang="en-US" altLang="zh-CN" sz="2400" dirty="0">
                <a:hlinkClick r:id="rId2" action="ppaction://hlinksldjump"/>
              </a:rPr>
              <a:t>Retrofit</a:t>
            </a:r>
            <a:r>
              <a:rPr lang="zh-CN" altLang="en-US" sz="2400" dirty="0">
                <a:hlinkClick r:id="rId2" action="ppaction://hlinksldjump"/>
              </a:rPr>
              <a:t>使用部分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en-US" altLang="zh-CN" sz="2400" dirty="0">
                <a:hlinkClick r:id="rId3" action="ppaction://hlinksldjump"/>
              </a:rPr>
              <a:t> 1.</a:t>
            </a:r>
            <a:r>
              <a:rPr lang="zh-CN" altLang="en-US" sz="2400" dirty="0">
                <a:hlinkClick r:id="rId3" action="ppaction://hlinksldjump"/>
              </a:rPr>
              <a:t> </a:t>
            </a:r>
            <a:r>
              <a:rPr lang="en-US" altLang="zh-CN" sz="2400" dirty="0">
                <a:hlinkClick r:id="rId3" action="ppaction://hlinksldjump"/>
              </a:rPr>
              <a:t>Retrofit</a:t>
            </a:r>
            <a:r>
              <a:rPr lang="zh-CN" altLang="en-US" sz="2400" dirty="0">
                <a:hlinkClick r:id="rId3" action="ppaction://hlinksldjump"/>
              </a:rPr>
              <a:t>的项目集成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hlinkClick r:id="rId4" action="ppaction://hlinksldjump"/>
              </a:rPr>
              <a:t>2.Retrofit</a:t>
            </a:r>
            <a:r>
              <a:rPr lang="zh-CN" altLang="en-US" sz="2400" dirty="0">
                <a:hlinkClick r:id="rId4" action="ppaction://hlinksldjump"/>
              </a:rPr>
              <a:t>的使用步骤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hlinkClick r:id="rId5" action="ppaction://hlinksldjump"/>
              </a:rPr>
              <a:t>3.Retrofit</a:t>
            </a:r>
            <a:r>
              <a:rPr lang="zh-CN" altLang="en-US" sz="2400" dirty="0">
                <a:hlinkClick r:id="rId5" action="ppaction://hlinksldjump"/>
              </a:rPr>
              <a:t>的总结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962400" y="2650886"/>
            <a:ext cx="526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6" action="ppaction://hlinksldjump"/>
              </a:rPr>
              <a:t>二、</a:t>
            </a:r>
            <a:r>
              <a:rPr lang="en-US" altLang="zh-CN" sz="2400" dirty="0">
                <a:hlinkClick r:id="rId6" action="ppaction://hlinksldjump"/>
              </a:rPr>
              <a:t>Retrofit</a:t>
            </a:r>
            <a:r>
              <a:rPr lang="zh-CN" altLang="en-US" sz="2400" dirty="0">
                <a:hlinkClick r:id="rId6" action="ppaction://hlinksldjump"/>
              </a:rPr>
              <a:t>框架分析（</a:t>
            </a:r>
            <a:r>
              <a:rPr lang="en-US" altLang="zh-CN" sz="2400" dirty="0">
                <a:hlinkClick r:id="rId6" action="ppaction://hlinksldjump"/>
              </a:rPr>
              <a:t>Android</a:t>
            </a:r>
            <a:r>
              <a:rPr lang="zh-CN" altLang="en-US" sz="2400" dirty="0">
                <a:hlinkClick r:id="rId6" action="ppaction://hlinksldjump"/>
              </a:rPr>
              <a:t>平台）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hlinkClick r:id="rId7" action="ppaction://hlinksldjump"/>
              </a:rPr>
              <a:t>1.   Retrofit</a:t>
            </a:r>
            <a:r>
              <a:rPr lang="zh-CN" altLang="en-US" sz="2400" dirty="0">
                <a:hlinkClick r:id="rId7" action="ppaction://hlinksldjump"/>
              </a:rPr>
              <a:t>初始化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hlinkClick r:id="rId8" action="ppaction://hlinksldjump"/>
              </a:rPr>
              <a:t>2.   </a:t>
            </a:r>
            <a:r>
              <a:rPr lang="zh-CN" altLang="en-US" sz="2400" dirty="0">
                <a:hlinkClick r:id="rId8" action="ppaction://hlinksldjump"/>
              </a:rPr>
              <a:t>接口实例化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hlinkClick r:id="rId9" action="ppaction://hlinksldjump"/>
              </a:rPr>
              <a:t>3.   </a:t>
            </a:r>
            <a:r>
              <a:rPr lang="zh-CN" altLang="en-US" sz="2400" dirty="0">
                <a:hlinkClick r:id="rId9" action="ppaction://hlinksldjump"/>
              </a:rPr>
              <a:t>生成</a:t>
            </a:r>
            <a:r>
              <a:rPr lang="en-US" altLang="zh-CN" sz="2400" dirty="0">
                <a:hlinkClick r:id="rId9" action="ppaction://hlinksldjump"/>
              </a:rPr>
              <a:t>Call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hlinkClick r:id="rId10" action="ppaction://hlinksldjump"/>
              </a:rPr>
              <a:t>4.   </a:t>
            </a:r>
            <a:r>
              <a:rPr lang="zh-CN" altLang="en-US" sz="2400" dirty="0">
                <a:hlinkClick r:id="rId10" action="ppaction://hlinksldjump"/>
              </a:rPr>
              <a:t>提交请求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hlinkClick r:id="rId11" action="ppaction://hlinksldjump"/>
              </a:rPr>
              <a:t>5.    </a:t>
            </a:r>
            <a:r>
              <a:rPr lang="zh-CN" altLang="en-US" sz="2400" dirty="0">
                <a:hlinkClick r:id="rId11" action="ppaction://hlinksldjump"/>
              </a:rPr>
              <a:t>事件回调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83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1.Retrofit</a:t>
            </a:r>
            <a:r>
              <a:rPr lang="zh-CN" altLang="en-US" sz="2800" dirty="0"/>
              <a:t>的项目集成</a:t>
            </a:r>
          </a:p>
        </p:txBody>
      </p:sp>
      <p:sp>
        <p:nvSpPr>
          <p:cNvPr id="2" name="矩形 1"/>
          <p:cNvSpPr/>
          <p:nvPr/>
        </p:nvSpPr>
        <p:spPr>
          <a:xfrm>
            <a:off x="4023649" y="2276925"/>
            <a:ext cx="708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compile 'com.squareup.retrofit2:retrofit:2.0.2' 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723861" y="1524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添加依赖：</a:t>
            </a:r>
          </a:p>
        </p:txBody>
      </p:sp>
    </p:spTree>
    <p:extLst>
      <p:ext uri="{BB962C8B-B14F-4D97-AF65-F5344CB8AC3E}">
        <p14:creationId xmlns:p14="http://schemas.microsoft.com/office/powerpoint/2010/main" val="30867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2.Retrofit</a:t>
            </a:r>
            <a:r>
              <a:rPr lang="zh-CN" altLang="en-US" dirty="0"/>
              <a:t>的使用步骤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0696" y="1123837"/>
            <a:ext cx="539602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Step1</a:t>
            </a:r>
            <a:r>
              <a:rPr lang="zh-CN" altLang="en-US" sz="2400" dirty="0"/>
              <a:t>：</a:t>
            </a:r>
            <a:r>
              <a:rPr lang="en-US" altLang="zh-CN" sz="2400" dirty="0"/>
              <a:t>Retrofit</a:t>
            </a:r>
            <a:r>
              <a:rPr lang="zh-CN" altLang="en-US" sz="2400" dirty="0"/>
              <a:t>初始化</a:t>
            </a:r>
            <a:endParaRPr lang="en-US" altLang="zh-CN" sz="2400" dirty="0"/>
          </a:p>
          <a:p>
            <a:r>
              <a:rPr lang="en-US" altLang="zh-CN" sz="2400" dirty="0"/>
              <a:t>               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Step2</a:t>
            </a:r>
            <a:r>
              <a:rPr lang="zh-CN" altLang="en-US" sz="2400" dirty="0"/>
              <a:t>：模块业务接口定义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Step3</a:t>
            </a:r>
            <a:r>
              <a:rPr lang="zh-CN" altLang="en-US" sz="2400" dirty="0"/>
              <a:t>：业务接口对象及</a:t>
            </a:r>
            <a:r>
              <a:rPr lang="en-US" altLang="zh-CN" sz="2400" dirty="0"/>
              <a:t>Call</a:t>
            </a:r>
            <a:r>
              <a:rPr lang="zh-CN" altLang="en-US" sz="2400" dirty="0"/>
              <a:t>对象实例化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Step4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CallBack</a:t>
            </a:r>
            <a:r>
              <a:rPr lang="zh-CN" altLang="en-US" sz="2400" dirty="0"/>
              <a:t>中具体业务处理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28917" y="1622950"/>
            <a:ext cx="740779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retrofit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Retrofit.Builder().addConverterFactory(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converterFactory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).baseUrl(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"http://chiq3.smart-tv.cn"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).build();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7995" y="2768394"/>
            <a:ext cx="710963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@POST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"/chiq_webservice/services?appKey=mr3z5f"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"&amp;method=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ch.tvmall.chiq.resource.ranking"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"&amp;v=2"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"&amp;format=json"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Call&lt;String&gt; getRecommandVideoLists(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@Body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RequestBody body);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66180" y="419083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videoImpl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retrofit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.create(IVideoModelImpl.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66180" y="468995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Call&lt;String&gt; call =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videoImpl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.getRecommandVideoLists(body);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8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3.Retrofit</a:t>
            </a:r>
            <a:r>
              <a:rPr lang="zh-CN" altLang="en-US" dirty="0"/>
              <a:t>的总结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08174" y="1123837"/>
            <a:ext cx="714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r>
              <a:rPr lang="zh-CN" altLang="en-US" dirty="0"/>
              <a:t>：</a:t>
            </a:r>
            <a:r>
              <a:rPr lang="en-US" altLang="zh-CN" dirty="0"/>
              <a:t>Retrofit</a:t>
            </a:r>
            <a:r>
              <a:rPr lang="zh-CN" altLang="en-US" dirty="0"/>
              <a:t>与</a:t>
            </a:r>
            <a:r>
              <a:rPr lang="en-US" altLang="zh-CN" dirty="0" err="1"/>
              <a:t>Okhttp</a:t>
            </a:r>
            <a:r>
              <a:rPr lang="zh-CN" altLang="en-US" dirty="0"/>
              <a:t>的关系？为何集成时需要集成</a:t>
            </a:r>
            <a:r>
              <a:rPr lang="en-US" altLang="zh-CN" dirty="0" err="1"/>
              <a:t>Okhttp</a:t>
            </a:r>
            <a:r>
              <a:rPr lang="zh-CN" altLang="en-US" dirty="0"/>
              <a:t>的库文件？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38261" y="1696278"/>
            <a:ext cx="7180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Retrofit</a:t>
            </a:r>
            <a:r>
              <a:rPr lang="zh-CN" altLang="en-US" dirty="0"/>
              <a:t>依赖</a:t>
            </a:r>
            <a:r>
              <a:rPr lang="en-US" altLang="zh-CN" dirty="0" err="1"/>
              <a:t>Okhttp</a:t>
            </a:r>
            <a:r>
              <a:rPr lang="zh-CN" altLang="en-US" dirty="0"/>
              <a:t>，其内部请求集成</a:t>
            </a:r>
            <a:r>
              <a:rPr lang="en-US" altLang="zh-CN" dirty="0" err="1"/>
              <a:t>Okhttp</a:t>
            </a:r>
            <a:r>
              <a:rPr lang="zh-CN" altLang="en-US" dirty="0"/>
              <a:t>。基本流程为：</a:t>
            </a:r>
            <a:r>
              <a:rPr lang="en-US" altLang="zh-CN" dirty="0"/>
              <a:t>Retrofit</a:t>
            </a:r>
          </a:p>
          <a:p>
            <a:r>
              <a:rPr lang="zh-CN" altLang="en-US" dirty="0"/>
              <a:t>完成</a:t>
            </a:r>
            <a:r>
              <a:rPr lang="en-US" altLang="zh-CN" dirty="0"/>
              <a:t>Request</a:t>
            </a:r>
            <a:r>
              <a:rPr lang="zh-CN" altLang="en-US" dirty="0"/>
              <a:t>封装，</a:t>
            </a:r>
            <a:r>
              <a:rPr lang="en-US" altLang="zh-CN" dirty="0"/>
              <a:t>Request</a:t>
            </a:r>
            <a:r>
              <a:rPr lang="zh-CN" altLang="en-US" dirty="0"/>
              <a:t>被</a:t>
            </a:r>
            <a:r>
              <a:rPr lang="en-US" altLang="zh-CN" dirty="0"/>
              <a:t>enqueue</a:t>
            </a:r>
            <a:r>
              <a:rPr lang="zh-CN" altLang="en-US" dirty="0"/>
              <a:t>到</a:t>
            </a:r>
            <a:r>
              <a:rPr lang="en-US" altLang="zh-CN" dirty="0" err="1"/>
              <a:t>Okhttp</a:t>
            </a:r>
            <a:r>
              <a:rPr lang="zh-CN" altLang="en-US" dirty="0"/>
              <a:t>的队列中，</a:t>
            </a:r>
            <a:r>
              <a:rPr lang="en-US" altLang="zh-CN" dirty="0" err="1"/>
              <a:t>Okhttp</a:t>
            </a:r>
            <a:endParaRPr lang="en-US" altLang="zh-CN" dirty="0"/>
          </a:p>
          <a:p>
            <a:r>
              <a:rPr lang="zh-CN" altLang="en-US" dirty="0"/>
              <a:t>负责对所有请求进行管理，执行完成后由</a:t>
            </a:r>
            <a:r>
              <a:rPr lang="en-US" altLang="zh-CN" dirty="0" err="1"/>
              <a:t>Okhttp</a:t>
            </a:r>
            <a:r>
              <a:rPr lang="zh-CN" altLang="en-US" dirty="0"/>
              <a:t>将</a:t>
            </a:r>
            <a:r>
              <a:rPr lang="en-US" altLang="zh-CN" dirty="0"/>
              <a:t>Response</a:t>
            </a:r>
            <a:r>
              <a:rPr lang="zh-CN" altLang="en-US" dirty="0"/>
              <a:t>转交</a:t>
            </a:r>
            <a:endParaRPr lang="en-US" altLang="zh-CN" dirty="0"/>
          </a:p>
          <a:p>
            <a:r>
              <a:rPr lang="en-US" altLang="zh-CN" dirty="0"/>
              <a:t>Retrofit</a:t>
            </a:r>
            <a:r>
              <a:rPr lang="zh-CN" altLang="en-US" dirty="0"/>
              <a:t>，最后进行线程转换。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74435" y="3239762"/>
            <a:ext cx="52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P2:  Retrofit</a:t>
            </a:r>
            <a:r>
              <a:rPr lang="zh-CN" altLang="en-US" dirty="0"/>
              <a:t>的优势？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38261" y="3952249"/>
            <a:ext cx="6494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适用</a:t>
            </a:r>
            <a:r>
              <a:rPr lang="en-US" altLang="zh-CN" dirty="0" err="1"/>
              <a:t>RestFul</a:t>
            </a:r>
            <a:r>
              <a:rPr lang="zh-CN" altLang="en-US" dirty="0"/>
              <a:t>风格     基于注解完成</a:t>
            </a:r>
            <a:r>
              <a:rPr lang="en-US" altLang="zh-CN" dirty="0"/>
              <a:t>Request</a:t>
            </a:r>
            <a:r>
              <a:rPr lang="zh-CN" altLang="en-US" dirty="0"/>
              <a:t>封装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动态配置                     </a:t>
            </a:r>
            <a:r>
              <a:rPr lang="en-US" altLang="zh-CN" dirty="0"/>
              <a:t>Retrofit</a:t>
            </a:r>
            <a:r>
              <a:rPr lang="zh-CN" altLang="en-US" dirty="0"/>
              <a:t>初始化采用</a:t>
            </a:r>
            <a:r>
              <a:rPr lang="en-US" altLang="zh-CN" dirty="0"/>
              <a:t>Builder</a:t>
            </a:r>
            <a:r>
              <a:rPr lang="zh-CN" altLang="en-US" dirty="0"/>
              <a:t>模式实现动态配置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快速开发         </a:t>
            </a:r>
          </a:p>
        </p:txBody>
      </p:sp>
    </p:spTree>
    <p:extLst>
      <p:ext uri="{BB962C8B-B14F-4D97-AF65-F5344CB8AC3E}">
        <p14:creationId xmlns:p14="http://schemas.microsoft.com/office/powerpoint/2010/main" val="254566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1520483"/>
            <a:ext cx="7772401" cy="37890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920" y="2511402"/>
            <a:ext cx="2947482" cy="339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2400" dirty="0">
                <a:solidFill>
                  <a:schemeClr val="bg1"/>
                </a:solidFill>
              </a:rPr>
              <a:t>Retrofit</a:t>
            </a:r>
            <a:r>
              <a:rPr lang="zh-CN" altLang="en-US" sz="2400" dirty="0">
                <a:solidFill>
                  <a:schemeClr val="bg1"/>
                </a:solidFill>
              </a:rPr>
              <a:t>实现的是：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CN" sz="2400" dirty="0">
                <a:solidFill>
                  <a:schemeClr val="bg1"/>
                </a:solidFill>
              </a:rPr>
              <a:t>        </a:t>
            </a:r>
          </a:p>
          <a:p>
            <a:pPr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zh-CN" altLang="en-US" sz="2400" dirty="0">
                <a:solidFill>
                  <a:schemeClr val="bg1"/>
                </a:solidFill>
              </a:rPr>
              <a:t>如何将</a:t>
            </a:r>
            <a:r>
              <a:rPr lang="en-US" altLang="zh-CN" sz="2400" dirty="0">
                <a:solidFill>
                  <a:schemeClr val="bg1"/>
                </a:solidFill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</a:rPr>
              <a:t>接口转换为</a:t>
            </a:r>
            <a:r>
              <a:rPr lang="en-US" altLang="zh-CN" sz="2400" dirty="0">
                <a:solidFill>
                  <a:schemeClr val="bg1"/>
                </a:solidFill>
              </a:rPr>
              <a:t>Request</a:t>
            </a:r>
            <a:r>
              <a:rPr lang="zh-CN" altLang="en-US" sz="2400" dirty="0">
                <a:solidFill>
                  <a:schemeClr val="bg1"/>
                </a:solidFill>
              </a:rPr>
              <a:t>对象？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73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1.Retrofit</a:t>
            </a:r>
            <a:r>
              <a:rPr lang="zh-CN" altLang="en-US" sz="3200" dirty="0"/>
              <a:t>初始化</a:t>
            </a:r>
            <a:b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08173" y="1346936"/>
            <a:ext cx="676499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en-US" altLang="zh-CN" sz="2400" dirty="0" err="1"/>
              <a:t>baseurl</a:t>
            </a:r>
            <a:r>
              <a:rPr lang="en-US" altLang="zh-CN" sz="2400" dirty="0"/>
              <a:t>  </a:t>
            </a:r>
            <a:r>
              <a:rPr lang="zh-CN" altLang="en-US" sz="2400" dirty="0"/>
              <a:t>： 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拼接头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en-US" altLang="zh-CN" sz="2400" dirty="0" err="1"/>
              <a:t>addConverterFactory</a:t>
            </a:r>
            <a:r>
              <a:rPr lang="en-US" altLang="zh-CN" sz="2400" dirty="0"/>
              <a:t>   </a:t>
            </a:r>
            <a:r>
              <a:rPr lang="zh-CN" altLang="en-US" sz="2400" dirty="0"/>
              <a:t>添加自定义内置转换工厂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client     </a:t>
            </a:r>
            <a:r>
              <a:rPr lang="en-US" altLang="zh-CN" sz="2400" dirty="0" err="1"/>
              <a:t>okhttpclient</a:t>
            </a:r>
            <a:r>
              <a:rPr lang="zh-CN" altLang="en-US" sz="2400" dirty="0"/>
              <a:t>扩展类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 </a:t>
            </a:r>
            <a:r>
              <a:rPr lang="en-US" altLang="zh-CN" sz="2400" dirty="0" err="1"/>
              <a:t>addCallAdapterFactory</a:t>
            </a:r>
            <a:r>
              <a:rPr lang="en-US" altLang="zh-CN" sz="2400" dirty="0"/>
              <a:t>   Call</a:t>
            </a:r>
            <a:r>
              <a:rPr lang="zh-CN" altLang="en-US" sz="2400" dirty="0"/>
              <a:t>转换类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 </a:t>
            </a:r>
            <a:r>
              <a:rPr lang="en-US" altLang="zh-CN" sz="2400" dirty="0" err="1"/>
              <a:t>callbackExecutor</a:t>
            </a:r>
            <a:r>
              <a:rPr lang="en-US" altLang="zh-CN" sz="2400" dirty="0"/>
              <a:t>  </a:t>
            </a:r>
            <a:r>
              <a:rPr lang="zh-CN" altLang="en-US" sz="2400" dirty="0"/>
              <a:t> </a:t>
            </a:r>
            <a:r>
              <a:rPr lang="en-US" altLang="zh-CN" sz="2400" dirty="0"/>
              <a:t>response</a:t>
            </a:r>
            <a:r>
              <a:rPr lang="zh-CN" altLang="en-US" sz="2400" dirty="0"/>
              <a:t>回调处理类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6.Platform  </a:t>
            </a:r>
            <a:r>
              <a:rPr lang="zh-CN" altLang="en-US" sz="2400" dirty="0"/>
              <a:t>运行平台配置类</a:t>
            </a:r>
          </a:p>
        </p:txBody>
      </p:sp>
    </p:spTree>
    <p:extLst>
      <p:ext uri="{BB962C8B-B14F-4D97-AF65-F5344CB8AC3E}">
        <p14:creationId xmlns:p14="http://schemas.microsoft.com/office/powerpoint/2010/main" val="329323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接口实例化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10610" y="1123837"/>
            <a:ext cx="634976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IVideoImpl impl = retrofit.create(IVideoImpl.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0610" y="7545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接口实例化：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0610" y="1744960"/>
            <a:ext cx="1047434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Class&lt;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service)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Utils.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validateServiceInterface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(service);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validateEagerly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eagerlyValidateMethods(service);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Proxy.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newProxyInstance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(service.getClassLoader(),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Class&lt;?&gt;[] { service 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InvocationHandler()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final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Platform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platform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Platform.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invoke(Object proxy, Method method, Object[] args)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Throwable {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…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});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1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生成</a:t>
            </a:r>
            <a:r>
              <a:rPr lang="en-US" altLang="zh-CN" dirty="0"/>
              <a:t>Call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0262" y="1333326"/>
            <a:ext cx="911018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Step1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method</a:t>
            </a:r>
            <a:r>
              <a:rPr lang="zh-CN" altLang="en-US" sz="2400" b="1" dirty="0"/>
              <a:t>把它转换成</a:t>
            </a:r>
            <a:r>
              <a:rPr lang="en-US" altLang="zh-CN" sz="2400" b="1" dirty="0" err="1"/>
              <a:t>ServiceMethod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ServiceMethod&lt;Object, Object&gt; serviceMethod =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(ServiceMethod&lt;Object, Object&gt;) loadServiceMethod(method);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Step2</a:t>
            </a:r>
            <a:r>
              <a:rPr lang="zh-CN" altLang="en-US" sz="2400" b="1" dirty="0"/>
              <a:t>：将</a:t>
            </a:r>
            <a:r>
              <a:rPr lang="en-US" altLang="zh-CN" sz="2400" b="1" dirty="0" err="1"/>
              <a:t>serviceMethod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args</a:t>
            </a:r>
            <a:r>
              <a:rPr lang="zh-CN" altLang="en-US" sz="2400" b="1" dirty="0"/>
              <a:t>获取到</a:t>
            </a:r>
            <a:r>
              <a:rPr lang="en-US" altLang="zh-CN" sz="2400" b="1" dirty="0" err="1"/>
              <a:t>okHttpCall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对象</a:t>
            </a:r>
            <a:endParaRPr lang="en-US" altLang="zh-CN" sz="2400" b="1" dirty="0"/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OkHttpCall&lt;Object&gt; okHttpCall =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OkHttpCall&lt;&gt;(serviceMethod, args);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Step3</a:t>
            </a:r>
            <a:r>
              <a:rPr lang="zh-CN" altLang="en-US" sz="2400" b="1" dirty="0"/>
              <a:t>：将</a:t>
            </a:r>
            <a:r>
              <a:rPr lang="en-US" altLang="zh-CN" sz="2400" b="1" dirty="0" err="1"/>
              <a:t>okHttpCall</a:t>
            </a:r>
            <a:r>
              <a:rPr lang="zh-CN" altLang="en-US" sz="2400" b="1" dirty="0"/>
              <a:t>进一步封装并返回</a:t>
            </a:r>
            <a:r>
              <a:rPr lang="en-US" altLang="zh-CN" sz="2400" b="1" dirty="0"/>
              <a:t>Call</a:t>
            </a:r>
            <a:r>
              <a:rPr lang="zh-CN" altLang="en-US" sz="2400" b="1" dirty="0"/>
              <a:t>对象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serviceMethod.</a:t>
            </a:r>
            <a:r>
              <a:rPr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callAdapter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.adapt(okHttpCall);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024885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202</TotalTime>
  <Words>475</Words>
  <Application>Microsoft Office PowerPoint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幼圆</vt:lpstr>
      <vt:lpstr>Arial</vt:lpstr>
      <vt:lpstr>Corbel</vt:lpstr>
      <vt:lpstr>Wingdings 2</vt:lpstr>
      <vt:lpstr>框架</vt:lpstr>
      <vt:lpstr>Retrofit2.0使用及框架分析</vt:lpstr>
      <vt:lpstr>目录</vt:lpstr>
      <vt:lpstr>1.Retrofit的项目集成</vt:lpstr>
      <vt:lpstr>2.Retrofit的使用步骤</vt:lpstr>
      <vt:lpstr>3.Retrofit的总结</vt:lpstr>
      <vt:lpstr>PowerPoint 演示文稿</vt:lpstr>
      <vt:lpstr>1.Retrofit初始化 </vt:lpstr>
      <vt:lpstr>2.接口实例化</vt:lpstr>
      <vt:lpstr>3.生成Call</vt:lpstr>
      <vt:lpstr>4.提交请求</vt:lpstr>
      <vt:lpstr>5.事件回调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Retrofit2.0使用及框架分析</dc:title>
  <dc:creator>bin he</dc:creator>
  <cp:lastModifiedBy>bin he</cp:lastModifiedBy>
  <cp:revision>30</cp:revision>
  <dcterms:created xsi:type="dcterms:W3CDTF">2017-04-30T14:23:44Z</dcterms:created>
  <dcterms:modified xsi:type="dcterms:W3CDTF">2017-05-02T02:22:57Z</dcterms:modified>
</cp:coreProperties>
</file>