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-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2AD56-73C0-4234-A5A7-725C9A99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CC8087-DE70-4168-83BB-558D29F9C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63C8A-72DA-4CD6-99F1-F1481D06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D68-4517-4AA7-8154-2426FFF3CA8C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8A24B-D0DD-452B-A73F-BC36F6FE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DD8B6-AF4E-40F9-B1FF-D0E01CFD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2B36-DFEF-4F6A-BF07-62478E5F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C42AC-4EA1-4DB8-A3E6-0EEA3FA8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92FD9-F9B7-40DF-AFF4-66DAB5D1F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22630-3412-42D8-936C-D5C03725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D68-4517-4AA7-8154-2426FFF3CA8C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B5C90-D42D-4E29-8A3E-418E5166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92EE2-679E-4A42-A219-21085913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2B36-DFEF-4F6A-BF07-62478E5F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3F9E83-D399-45DD-BCD9-CBE4D3A9C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AB544-77A5-485D-8354-E10ECE832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D1EAD-2C16-4114-A598-596DB926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D68-4517-4AA7-8154-2426FFF3CA8C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B6E76-ECBE-41DA-BAA0-798DEC92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03672-4DD3-49D9-92CB-791A9E97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2B36-DFEF-4F6A-BF07-62478E5F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8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E7161-6B39-4DD7-B273-21C7F04C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65E58-E2B9-4C1C-B6C4-21492A70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2AAC5-457D-4327-934B-A499230A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D68-4517-4AA7-8154-2426FFF3CA8C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385E8-C8EA-44CF-A55D-61C59016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0E8FB-9429-4F4D-BDF1-39B54140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2B36-DFEF-4F6A-BF07-62478E5F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5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9C714-775D-46E3-B3E6-D9963946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36B05-8065-4BCA-A6B3-8159EF030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BF8EF-FC12-49E1-B756-D3078648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D68-4517-4AA7-8154-2426FFF3CA8C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3B3EA-F55E-4666-9248-09DF37F1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4F9C7-A367-4286-95D9-72CC33CD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2B36-DFEF-4F6A-BF07-62478E5F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4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BC0A-3E18-4103-A061-EB19C447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2B2D0-1D4F-41F6-A474-E87415CF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E79DB8-6944-4E16-970F-21121F28E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4BD2C-754E-4F6A-BE50-BA20F422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D68-4517-4AA7-8154-2426FFF3CA8C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3A777-F3FA-4434-BBF9-E15C5279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DB8A50-D83F-49AA-B048-B02734A4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2B36-DFEF-4F6A-BF07-62478E5F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0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6258F-6AEC-4765-BC15-28F3C66C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BF315-8E11-4F7C-A9A9-A4657B44F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647F2E-3539-4B83-9CD7-91A62E5FC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AFF606-E422-423A-AF20-E5CAAF995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D9870B-89A8-4ACC-A984-A15BBCB9B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F8447C-6650-4771-B9A8-2719BC51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D68-4517-4AA7-8154-2426FFF3CA8C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271FE9-2FB9-4BCD-B0BA-D1A54AD0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3FB85C-8A67-4475-BA74-47ACD1B1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2B36-DFEF-4F6A-BF07-62478E5F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174E8-9949-401A-A2AE-76D94F91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708E65-2800-4251-9D7E-660E59BF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D68-4517-4AA7-8154-2426FFF3CA8C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F8A4B-BC6C-4BF6-A388-11B33854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44B3CF-E240-4377-A975-D2DF0D2D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2B36-DFEF-4F6A-BF07-62478E5F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01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991149-92A5-4C80-BFCD-23D64FBA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D68-4517-4AA7-8154-2426FFF3CA8C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B789CF-A454-4776-B1CB-5816CE1B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3DFD8A-598E-4571-A02C-3F7CC891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2B36-DFEF-4F6A-BF07-62478E5F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73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916A3-E21F-4100-BA66-1E4F58AB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CF997-9934-4072-9314-D1D04022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083EFD-F280-4337-98BE-620B79BB3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6F1AD-C8E4-4B14-BA21-0E130628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D68-4517-4AA7-8154-2426FFF3CA8C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E4F220-BFC8-4122-9169-D9516F44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167BF-A9EF-4319-96A7-5FFB2000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2B36-DFEF-4F6A-BF07-62478E5F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1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2A5A1-B558-4B48-86A7-BFFF0592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5F3582-CB19-4CC5-A77E-192902540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721C53-D631-43F4-8421-CD4BC18A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8E27D-DC22-4E48-A8C3-A9F7328B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D68-4517-4AA7-8154-2426FFF3CA8C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24492-90C4-4F5C-880E-0FF4BD95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D2349-C015-4AFE-BF0A-364EB555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2B36-DFEF-4F6A-BF07-62478E5F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F43D24-4838-4460-8C24-962AC04A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AA395-91F0-48B7-8F02-604371166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77EF5-3CB8-4496-A95C-6CFBCDD50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9D68-4517-4AA7-8154-2426FFF3CA8C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51D80-C136-49A3-A49F-CB5AEB0C3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704F0-E923-47DC-8656-8863E9DA3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22B36-DFEF-4F6A-BF07-62478E5F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A8E923D-C23F-4EB9-BED2-3203D97CB376}"/>
              </a:ext>
            </a:extLst>
          </p:cNvPr>
          <p:cNvGrpSpPr/>
          <p:nvPr/>
        </p:nvGrpSpPr>
        <p:grpSpPr>
          <a:xfrm>
            <a:off x="3376247" y="0"/>
            <a:ext cx="3196499" cy="8106506"/>
            <a:chOff x="3376247" y="0"/>
            <a:chExt cx="3196499" cy="810650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8DA0267-8028-41B3-92CC-71305E580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5" t="12735" r="3504" b="8290"/>
            <a:stretch/>
          </p:blipFill>
          <p:spPr>
            <a:xfrm>
              <a:off x="3423140" y="0"/>
              <a:ext cx="3149606" cy="270216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A63A883-302E-4342-8A55-A167BD5857AF}"/>
                </a:ext>
              </a:extLst>
            </p:cNvPr>
            <p:cNvSpPr txBox="1"/>
            <p:nvPr/>
          </p:nvSpPr>
          <p:spPr>
            <a:xfrm>
              <a:off x="3423140" y="2285918"/>
              <a:ext cx="953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Setosa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1481C89-B77F-4BEF-A23A-7C882676D5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4" t="3198" r="7156" b="4613"/>
            <a:stretch/>
          </p:blipFill>
          <p:spPr>
            <a:xfrm>
              <a:off x="3423140" y="2702169"/>
              <a:ext cx="3149606" cy="270216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53A61E9-7125-4A4C-A18E-A83C2B04DC20}"/>
                </a:ext>
              </a:extLst>
            </p:cNvPr>
            <p:cNvSpPr txBox="1"/>
            <p:nvPr/>
          </p:nvSpPr>
          <p:spPr>
            <a:xfrm>
              <a:off x="3376247" y="5035006"/>
              <a:ext cx="1489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Versicolour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78874B2-8C02-490E-B6F0-454B48488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139" y="5404337"/>
              <a:ext cx="3149605" cy="2702169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1A38BD0-BE76-47B9-8474-0253FBDBD240}"/>
                </a:ext>
              </a:extLst>
            </p:cNvPr>
            <p:cNvSpPr txBox="1"/>
            <p:nvPr/>
          </p:nvSpPr>
          <p:spPr>
            <a:xfrm>
              <a:off x="3376247" y="7490990"/>
              <a:ext cx="1207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Virginica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91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诚</dc:creator>
  <cp:lastModifiedBy>张 诚</cp:lastModifiedBy>
  <cp:revision>1</cp:revision>
  <dcterms:created xsi:type="dcterms:W3CDTF">2021-11-10T07:54:22Z</dcterms:created>
  <dcterms:modified xsi:type="dcterms:W3CDTF">2021-11-10T10:52:01Z</dcterms:modified>
</cp:coreProperties>
</file>