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5" r:id="rId2"/>
    <p:sldId id="261" r:id="rId3"/>
    <p:sldId id="265" r:id="rId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85" autoAdjust="0"/>
  </p:normalViewPr>
  <p:slideViewPr>
    <p:cSldViewPr>
      <p:cViewPr varScale="1">
        <p:scale>
          <a:sx n="94" d="100"/>
          <a:sy n="94" d="100"/>
        </p:scale>
        <p:origin x="-69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页眉占位符 1996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199683" name="日期占位符 19968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fld id="{BB962C8B-B14F-4D97-AF65-F5344CB8AC3E}" type="datetimeFigureOut">
              <a:rPr lang="zh-CN" altLang="en-US"/>
              <a:pPr/>
              <a:t>2022-04-27</a:t>
            </a:fld>
            <a:endParaRPr lang="zh-CN" altLang="en-US"/>
          </a:p>
        </p:txBody>
      </p:sp>
      <p:sp>
        <p:nvSpPr>
          <p:cNvPr id="2052" name="幻灯片图像占位符 19968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19968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9686" name="页脚占位符 19968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199687" name="灯片编号占位符 19968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3123E6A-E7A5-42B0-AEE7-69D193F21E4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FF35-5BDB-4EC1-BCB8-04D0F8268FC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4795B-167B-4F20-99BA-03E91A4F64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E0FB7-5C09-4C2D-9986-23DB173A677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267744" y="555526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个人简历：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www.1ppt.com/jianli/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手抄报：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www.1ppt.com/shouchaobao/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A6E9D-9DB8-4630-88FC-2139390877F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9DBA6-BAAD-4A3B-BE42-62D4024BA18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DC4C7-DCAC-4260-8840-E2E76FDFBEE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034"/>
            <a:ext cx="3655181" cy="26432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7FF27-BF23-49F9-BB59-B85277D44EC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C3513-7B07-480F-A1A0-07656DF430C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E3692-082D-4866-BFE3-FA617C3F13A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66D97-089A-413A-8FA9-9A4277EDD57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05456-9E8F-4408-8AD5-0E4274E0C74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16AF1E8-B0AB-453B-8C19-E3110D300FA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图片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01645" y="285750"/>
            <a:ext cx="21082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                                           </a:t>
            </a:r>
            <a:r>
              <a:rPr lang="zh-CN" altLang="en-US" sz="4400" b="1" dirty="0" smtClean="0">
                <a:latin typeface="Times New Roman" pitchFamily="18" charset="0"/>
              </a:rPr>
              <a:t>宗</a:t>
            </a:r>
            <a:r>
              <a:rPr lang="zh-CN" altLang="en-US" sz="4400" b="1" dirty="0">
                <a:latin typeface="Times New Roman" pitchFamily="18" charset="0"/>
              </a:rPr>
              <a:t>璞</a:t>
            </a:r>
          </a:p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紫藤萝瀑布</a:t>
            </a:r>
          </a:p>
        </p:txBody>
      </p:sp>
      <p:pic>
        <p:nvPicPr>
          <p:cNvPr id="51204" name="Picture 4" descr="1b8333aa09d7adbc1f17a29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0"/>
            <a:ext cx="6781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2"/>
          <p:cNvGrpSpPr/>
          <p:nvPr/>
        </p:nvGrpSpPr>
        <p:grpSpPr bwMode="auto">
          <a:xfrm>
            <a:off x="468313" y="1091804"/>
            <a:ext cx="1497012" cy="643766"/>
            <a:chOff x="752475" y="598488"/>
            <a:chExt cx="1497013" cy="857931"/>
          </a:xfrm>
        </p:grpSpPr>
        <p:sp>
          <p:nvSpPr>
            <p:cNvPr id="3" name="圆角矩形 2"/>
            <p:cNvSpPr/>
            <p:nvPr/>
          </p:nvSpPr>
          <p:spPr>
            <a:xfrm rot="20326116">
              <a:off x="1746251" y="719079"/>
              <a:ext cx="442912" cy="42048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 rot="319204">
              <a:off x="1258887" y="722252"/>
              <a:ext cx="441325" cy="42048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1148334">
              <a:off x="787400" y="730185"/>
              <a:ext cx="441325" cy="42048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kumimoji="1" lang="zh-CN" altLang="en-US"/>
            </a:p>
          </p:txBody>
        </p:sp>
        <p:sp>
          <p:nvSpPr>
            <p:cNvPr id="8197" name="矩形 1"/>
            <p:cNvSpPr>
              <a:spLocks noChangeArrowheads="1"/>
            </p:cNvSpPr>
            <p:nvPr/>
          </p:nvSpPr>
          <p:spPr bwMode="auto">
            <a:xfrm>
              <a:off x="752475" y="598488"/>
              <a:ext cx="1497013" cy="85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dist" eaLnBrk="0" hangingPunct="0">
                <a:lnSpc>
                  <a:spcPts val="4300"/>
                </a:lnSpc>
              </a:pPr>
              <a:r>
                <a:rPr lang="zh-CN" altLang="en-US" sz="28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读一读</a:t>
              </a:r>
            </a:p>
          </p:txBody>
        </p:sp>
      </p:grpSp>
      <p:grpSp>
        <p:nvGrpSpPr>
          <p:cNvPr id="8198" name="组合 8"/>
          <p:cNvGrpSpPr/>
          <p:nvPr/>
        </p:nvGrpSpPr>
        <p:grpSpPr bwMode="auto">
          <a:xfrm>
            <a:off x="0" y="666750"/>
            <a:ext cx="2051050" cy="523084"/>
            <a:chOff x="0" y="-63"/>
            <a:chExt cx="3231" cy="1095"/>
          </a:xfrm>
        </p:grpSpPr>
        <p:sp>
          <p:nvSpPr>
            <p:cNvPr id="8199" name="文本框 6"/>
            <p:cNvSpPr txBox="1">
              <a:spLocks noChangeArrowheads="1"/>
            </p:cNvSpPr>
            <p:nvPr/>
          </p:nvSpPr>
          <p:spPr bwMode="auto">
            <a:xfrm>
              <a:off x="678" y="-63"/>
              <a:ext cx="2553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预习检查</a:t>
              </a:r>
            </a:p>
          </p:txBody>
        </p:sp>
        <p:cxnSp>
          <p:nvCxnSpPr>
            <p:cNvPr id="9" name="直线连接符 9"/>
            <p:cNvCxnSpPr/>
            <p:nvPr/>
          </p:nvCxnSpPr>
          <p:spPr>
            <a:xfrm>
              <a:off x="0" y="700"/>
              <a:ext cx="3231" cy="0"/>
            </a:xfrm>
            <a:prstGeom prst="line">
              <a:avLst/>
            </a:prstGeom>
            <a:ln>
              <a:solidFill>
                <a:srgbClr val="0FB7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>
              <a:off x="125" y="149"/>
              <a:ext cx="553" cy="551"/>
            </a:xfrm>
            <a:prstGeom prst="diamond">
              <a:avLst/>
            </a:prstGeom>
            <a:solidFill>
              <a:srgbClr val="0FB7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kumimoji="1"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202" name="矩形 10"/>
          <p:cNvSpPr>
            <a:spLocks noChangeArrowheads="1"/>
          </p:cNvSpPr>
          <p:nvPr/>
        </p:nvSpPr>
        <p:spPr bwMode="auto">
          <a:xfrm>
            <a:off x="3923928" y="1923678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绽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放</a:t>
            </a:r>
            <a:endParaRPr lang="zh-CN" altLang="en-US" sz="4000" dirty="0"/>
          </a:p>
        </p:txBody>
      </p:sp>
      <p:sp>
        <p:nvSpPr>
          <p:cNvPr id="8203" name="矩形 11"/>
          <p:cNvSpPr>
            <a:spLocks noChangeArrowheads="1"/>
          </p:cNvSpPr>
          <p:nvPr/>
        </p:nvSpPr>
        <p:spPr bwMode="auto">
          <a:xfrm>
            <a:off x="827584" y="199568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迸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溅</a:t>
            </a:r>
            <a:endParaRPr lang="zh-CN" altLang="en-US" sz="4000" dirty="0"/>
          </a:p>
        </p:txBody>
      </p:sp>
      <p:sp>
        <p:nvSpPr>
          <p:cNvPr id="8204" name="矩形 12"/>
          <p:cNvSpPr>
            <a:spLocks noChangeArrowheads="1"/>
          </p:cNvSpPr>
          <p:nvPr/>
        </p:nvSpPr>
        <p:spPr bwMode="auto">
          <a:xfrm>
            <a:off x="899592" y="2859782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8205" name="矩形 13"/>
          <p:cNvSpPr>
            <a:spLocks noChangeArrowheads="1"/>
          </p:cNvSpPr>
          <p:nvPr/>
        </p:nvSpPr>
        <p:spPr bwMode="auto">
          <a:xfrm>
            <a:off x="5508104" y="2067694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伶仃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8207" name="矩形 15"/>
          <p:cNvSpPr>
            <a:spLocks noChangeArrowheads="1"/>
          </p:cNvSpPr>
          <p:nvPr/>
        </p:nvSpPr>
        <p:spPr bwMode="auto">
          <a:xfrm>
            <a:off x="2195736" y="199568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伫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立</a:t>
            </a:r>
            <a:endParaRPr lang="zh-CN" altLang="en-US" sz="4000" dirty="0"/>
          </a:p>
        </p:txBody>
      </p:sp>
      <p:sp>
        <p:nvSpPr>
          <p:cNvPr id="8208" name="矩形 16"/>
          <p:cNvSpPr>
            <a:spLocks noChangeArrowheads="1"/>
          </p:cNvSpPr>
          <p:nvPr/>
        </p:nvSpPr>
        <p:spPr bwMode="auto">
          <a:xfrm>
            <a:off x="2051720" y="293179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忍俊不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禁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8209" name="矩形 17"/>
          <p:cNvSpPr>
            <a:spLocks noChangeArrowheads="1"/>
          </p:cNvSpPr>
          <p:nvPr/>
        </p:nvSpPr>
        <p:spPr bwMode="auto">
          <a:xfrm>
            <a:off x="2411760" y="401191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盘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虬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卧龙</a:t>
            </a:r>
            <a:endParaRPr lang="zh-CN" altLang="en-US" sz="4000" dirty="0"/>
          </a:p>
        </p:txBody>
      </p:sp>
      <p:sp>
        <p:nvSpPr>
          <p:cNvPr id="8210" name="矩形 19"/>
          <p:cNvSpPr>
            <a:spLocks noChangeArrowheads="1"/>
          </p:cNvSpPr>
          <p:nvPr/>
        </p:nvSpPr>
        <p:spPr bwMode="auto">
          <a:xfrm>
            <a:off x="827584" y="4011910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酝酿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995936" y="1563638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zhàn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899592" y="1563638"/>
            <a:ext cx="986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bènɡ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364088" y="1635646"/>
            <a:ext cx="15648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línɡ</a:t>
            </a:r>
            <a:r>
              <a:rPr lang="en-US" altLang="zh-CN" sz="2800" dirty="0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dīnɡ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971600" y="2571750"/>
            <a:ext cx="663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suì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483768" y="1563638"/>
            <a:ext cx="7649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zhù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707904" y="2571750"/>
            <a:ext cx="564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jīn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555776" y="3507854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qiú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83568" y="3435846"/>
            <a:ext cx="1745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yùn</a:t>
            </a:r>
            <a:r>
              <a:rPr lang="en-US" altLang="zh-CN" sz="2800" dirty="0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niàng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矩形 12"/>
          <p:cNvSpPr>
            <a:spLocks noChangeArrowheads="1"/>
          </p:cNvSpPr>
          <p:nvPr/>
        </p:nvSpPr>
        <p:spPr bwMode="auto">
          <a:xfrm>
            <a:off x="5508104" y="2931790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枯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槐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084168" y="2499742"/>
            <a:ext cx="865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huái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矩形 14"/>
          <p:cNvSpPr>
            <a:spLocks noChangeArrowheads="1"/>
          </p:cNvSpPr>
          <p:nvPr/>
        </p:nvSpPr>
        <p:spPr bwMode="auto">
          <a:xfrm>
            <a:off x="5148064" y="4011910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仙露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琼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浆</a:t>
            </a:r>
            <a:endParaRPr lang="zh-CN" altLang="en-US" sz="4000" dirty="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012160" y="3507854"/>
            <a:ext cx="10663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 err="1">
                <a:solidFill>
                  <a:srgbClr val="0000FF"/>
                </a:solidFill>
                <a:latin typeface="汉语拼音" pitchFamily="34" charset="0"/>
                <a:ea typeface="微软雅黑" panose="020B0503020204020204" pitchFamily="34" charset="-122"/>
              </a:rPr>
              <a:t>qiónɡ</a:t>
            </a:r>
            <a:endParaRPr lang="en-US" altLang="zh-CN" sz="2800" dirty="0">
              <a:solidFill>
                <a:srgbClr val="0000FF"/>
              </a:solidFill>
              <a:latin typeface="汉语拼音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矩形 1"/>
          <p:cNvSpPr>
            <a:spLocks noChangeArrowheads="1"/>
          </p:cNvSpPr>
          <p:nvPr/>
        </p:nvSpPr>
        <p:spPr bwMode="auto">
          <a:xfrm>
            <a:off x="251520" y="339502"/>
            <a:ext cx="1743075" cy="5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0" hangingPunct="0">
              <a:lnSpc>
                <a:spcPts val="43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词语解释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843808" y="1203598"/>
            <a:ext cx="2169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逗引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招惹。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987824" y="1851670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形容鲜美的酒。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987824" y="2499742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长时间地站着。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04" name="矩形 1"/>
          <p:cNvSpPr>
            <a:spLocks noChangeArrowheads="1"/>
          </p:cNvSpPr>
          <p:nvPr/>
        </p:nvSpPr>
        <p:spPr bwMode="auto">
          <a:xfrm>
            <a:off x="683568" y="1059582"/>
            <a:ext cx="246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挑逗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仙露琼浆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伫立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683568" y="2931790"/>
            <a:ext cx="26701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伶仃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盘虬卧龙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059832" y="3147814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孤独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没有依靠。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059832" y="3723878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回旋地绕像卧着的龙。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86</Words>
  <Application>Microsoft Office PowerPoint</Application>
  <PresentationFormat>全屏显示(16:9)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第一PPT模板网-WWW.1PPT.COM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cp:lastModifiedBy>huanghui</cp:lastModifiedBy>
  <cp:revision>66</cp:revision>
  <dcterms:created xsi:type="dcterms:W3CDTF">2017-03-15T04:23:00Z</dcterms:created>
  <dcterms:modified xsi:type="dcterms:W3CDTF">2022-04-27T10:55:51Z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242036A7A8E54D909D2EEEAF4DF6FD0B</vt:lpwstr>
  </property>
</Properties>
</file>