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1"/>
  </p:notesMasterIdLst>
  <p:sldIdLst>
    <p:sldId id="267" r:id="rId2"/>
    <p:sldId id="328" r:id="rId3"/>
    <p:sldId id="325" r:id="rId4"/>
    <p:sldId id="257" r:id="rId5"/>
    <p:sldId id="309" r:id="rId6"/>
    <p:sldId id="315" r:id="rId7"/>
    <p:sldId id="326" r:id="rId8"/>
    <p:sldId id="317" r:id="rId9"/>
    <p:sldId id="316" r:id="rId10"/>
    <p:sldId id="330" r:id="rId11"/>
    <p:sldId id="318" r:id="rId12"/>
    <p:sldId id="310" r:id="rId13"/>
    <p:sldId id="321" r:id="rId14"/>
    <p:sldId id="319" r:id="rId15"/>
    <p:sldId id="322" r:id="rId16"/>
    <p:sldId id="323" r:id="rId17"/>
    <p:sldId id="324" r:id="rId18"/>
    <p:sldId id="311" r:id="rId19"/>
    <p:sldId id="31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4558"/>
  </p:normalViewPr>
  <p:slideViewPr>
    <p:cSldViewPr snapToGrid="0" snapToObjects="1">
      <p:cViewPr>
        <p:scale>
          <a:sx n="100" d="100"/>
          <a:sy n="100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C731E-26D2-A647-B3AF-0DABB8A8DE96}" type="doc">
      <dgm:prSet loTypeId="urn:microsoft.com/office/officeart/2005/8/layout/process1" loCatId="" qsTypeId="urn:microsoft.com/office/officeart/2005/8/quickstyle/simple1" qsCatId="simple" csTypeId="urn:microsoft.com/office/officeart/2005/8/colors/colorful4" csCatId="colorful" phldr="1"/>
      <dgm:spPr/>
    </dgm:pt>
    <dgm:pt modelId="{22A78E61-5FCD-D74D-82F9-573BB763DF07}">
      <dgm:prSet phldrT="[Text]"/>
      <dgm:spPr/>
      <dgm:t>
        <a:bodyPr/>
        <a:lstStyle/>
        <a:p>
          <a:r>
            <a:rPr lang="en-US" dirty="0"/>
            <a:t>Project Proposal</a:t>
          </a:r>
        </a:p>
      </dgm:t>
    </dgm:pt>
    <dgm:pt modelId="{1BB7B302-9280-9949-8C78-AC309C150860}" type="parTrans" cxnId="{F3C6D750-6A7F-F246-9D4C-7AA0039B2D54}">
      <dgm:prSet/>
      <dgm:spPr/>
      <dgm:t>
        <a:bodyPr/>
        <a:lstStyle/>
        <a:p>
          <a:endParaRPr lang="en-US"/>
        </a:p>
      </dgm:t>
    </dgm:pt>
    <dgm:pt modelId="{F919C0D0-13B8-434B-A4F2-C41F46160ED7}" type="sibTrans" cxnId="{F3C6D750-6A7F-F246-9D4C-7AA0039B2D54}">
      <dgm:prSet/>
      <dgm:spPr/>
      <dgm:t>
        <a:bodyPr/>
        <a:lstStyle/>
        <a:p>
          <a:endParaRPr lang="en-US"/>
        </a:p>
      </dgm:t>
    </dgm:pt>
    <dgm:pt modelId="{2924AB8C-0B3A-0046-94D8-2091B9597092}">
      <dgm:prSet phldrT="[Text]"/>
      <dgm:spPr/>
      <dgm:t>
        <a:bodyPr/>
        <a:lstStyle/>
        <a:p>
          <a:r>
            <a:rPr lang="en-US" dirty="0"/>
            <a:t>Data Gathering</a:t>
          </a:r>
        </a:p>
      </dgm:t>
    </dgm:pt>
    <dgm:pt modelId="{D3CA218D-940B-3642-9119-2A2BEA56FB44}" type="parTrans" cxnId="{14BC71BD-FC49-334C-87C1-7F062CDC8BBE}">
      <dgm:prSet/>
      <dgm:spPr/>
      <dgm:t>
        <a:bodyPr/>
        <a:lstStyle/>
        <a:p>
          <a:endParaRPr lang="en-US"/>
        </a:p>
      </dgm:t>
    </dgm:pt>
    <dgm:pt modelId="{3B82516E-DAB5-8D45-9C31-C24F702FF1B3}" type="sibTrans" cxnId="{14BC71BD-FC49-334C-87C1-7F062CDC8BBE}">
      <dgm:prSet/>
      <dgm:spPr/>
      <dgm:t>
        <a:bodyPr/>
        <a:lstStyle/>
        <a:p>
          <a:endParaRPr lang="en-US"/>
        </a:p>
      </dgm:t>
    </dgm:pt>
    <dgm:pt modelId="{41AB495D-CC85-094D-A28D-B49C75DD61D4}">
      <dgm:prSet phldrT="[Text]"/>
      <dgm:spPr/>
      <dgm:t>
        <a:bodyPr/>
        <a:lstStyle/>
        <a:p>
          <a:r>
            <a:rPr lang="en-US" dirty="0"/>
            <a:t>Data Wrangling</a:t>
          </a:r>
        </a:p>
      </dgm:t>
    </dgm:pt>
    <dgm:pt modelId="{4FE9D586-2303-1743-A18C-7A14624334F7}" type="parTrans" cxnId="{9DAE39B2-CBC1-5B4E-8311-B06831099474}">
      <dgm:prSet/>
      <dgm:spPr/>
      <dgm:t>
        <a:bodyPr/>
        <a:lstStyle/>
        <a:p>
          <a:endParaRPr lang="en-US"/>
        </a:p>
      </dgm:t>
    </dgm:pt>
    <dgm:pt modelId="{28080717-0C71-B446-9858-0ECEDA3E5CE3}" type="sibTrans" cxnId="{9DAE39B2-CBC1-5B4E-8311-B06831099474}">
      <dgm:prSet/>
      <dgm:spPr/>
      <dgm:t>
        <a:bodyPr/>
        <a:lstStyle/>
        <a:p>
          <a:endParaRPr lang="en-US"/>
        </a:p>
      </dgm:t>
    </dgm:pt>
    <dgm:pt modelId="{92BD6843-BC4C-7D47-B4C4-920F769D5690}">
      <dgm:prSet phldrT="[Text]"/>
      <dgm:spPr/>
      <dgm:t>
        <a:bodyPr/>
        <a:lstStyle/>
        <a:p>
          <a:r>
            <a:rPr lang="en-US" dirty="0"/>
            <a:t>Exploratory Data </a:t>
          </a:r>
          <a:r>
            <a:rPr lang="en-US" dirty="0" err="1"/>
            <a:t>Visualisation</a:t>
          </a:r>
          <a:r>
            <a:rPr lang="en-US" dirty="0"/>
            <a:t> (EDA)</a:t>
          </a:r>
        </a:p>
      </dgm:t>
    </dgm:pt>
    <dgm:pt modelId="{6349F49B-B093-FF46-AAA5-8BCBDDA8E1A4}" type="parTrans" cxnId="{B1C43C67-E431-F04F-9624-BB5DCA72B3A1}">
      <dgm:prSet/>
      <dgm:spPr/>
      <dgm:t>
        <a:bodyPr/>
        <a:lstStyle/>
        <a:p>
          <a:endParaRPr lang="en-US"/>
        </a:p>
      </dgm:t>
    </dgm:pt>
    <dgm:pt modelId="{BE70AAE5-4BB6-CC49-B23F-5478EB1F01F7}" type="sibTrans" cxnId="{B1C43C67-E431-F04F-9624-BB5DCA72B3A1}">
      <dgm:prSet/>
      <dgm:spPr/>
      <dgm:t>
        <a:bodyPr/>
        <a:lstStyle/>
        <a:p>
          <a:endParaRPr lang="en-US"/>
        </a:p>
      </dgm:t>
    </dgm:pt>
    <dgm:pt modelId="{0941481C-898C-1F42-B391-DDB8578429CC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336CDE54-5ABF-4546-91F1-986320B0C6F7}" type="parTrans" cxnId="{067A1A82-4521-1844-95BF-9FC7F4A48A48}">
      <dgm:prSet/>
      <dgm:spPr/>
      <dgm:t>
        <a:bodyPr/>
        <a:lstStyle/>
        <a:p>
          <a:endParaRPr lang="en-US"/>
        </a:p>
      </dgm:t>
    </dgm:pt>
    <dgm:pt modelId="{20E77270-8AA8-0E45-89DC-47EB9F21E587}" type="sibTrans" cxnId="{067A1A82-4521-1844-95BF-9FC7F4A48A48}">
      <dgm:prSet/>
      <dgm:spPr/>
      <dgm:t>
        <a:bodyPr/>
        <a:lstStyle/>
        <a:p>
          <a:endParaRPr lang="en-US"/>
        </a:p>
      </dgm:t>
    </dgm:pt>
    <dgm:pt modelId="{98A12967-AEA5-3247-8F24-81BCB2A4DB23}" type="pres">
      <dgm:prSet presAssocID="{B3DC731E-26D2-A647-B3AF-0DABB8A8DE96}" presName="Name0" presStyleCnt="0">
        <dgm:presLayoutVars>
          <dgm:dir/>
          <dgm:resizeHandles val="exact"/>
        </dgm:presLayoutVars>
      </dgm:prSet>
      <dgm:spPr/>
    </dgm:pt>
    <dgm:pt modelId="{360A7488-58E8-1C4E-9659-F44AF7071A91}" type="pres">
      <dgm:prSet presAssocID="{22A78E61-5FCD-D74D-82F9-573BB763DF07}" presName="node" presStyleLbl="node1" presStyleIdx="0" presStyleCnt="5">
        <dgm:presLayoutVars>
          <dgm:bulletEnabled val="1"/>
        </dgm:presLayoutVars>
      </dgm:prSet>
      <dgm:spPr/>
    </dgm:pt>
    <dgm:pt modelId="{A66C6676-DA4B-3C4A-90F0-A50B782688DA}" type="pres">
      <dgm:prSet presAssocID="{F919C0D0-13B8-434B-A4F2-C41F46160ED7}" presName="sibTrans" presStyleLbl="sibTrans2D1" presStyleIdx="0" presStyleCnt="4"/>
      <dgm:spPr/>
    </dgm:pt>
    <dgm:pt modelId="{7BE9BAD8-8A72-F347-9A6E-E7479F00CF31}" type="pres">
      <dgm:prSet presAssocID="{F919C0D0-13B8-434B-A4F2-C41F46160ED7}" presName="connectorText" presStyleLbl="sibTrans2D1" presStyleIdx="0" presStyleCnt="4"/>
      <dgm:spPr/>
    </dgm:pt>
    <dgm:pt modelId="{461EAC47-15D7-F640-9B9C-E18C6292A006}" type="pres">
      <dgm:prSet presAssocID="{2924AB8C-0B3A-0046-94D8-2091B9597092}" presName="node" presStyleLbl="node1" presStyleIdx="1" presStyleCnt="5">
        <dgm:presLayoutVars>
          <dgm:bulletEnabled val="1"/>
        </dgm:presLayoutVars>
      </dgm:prSet>
      <dgm:spPr/>
    </dgm:pt>
    <dgm:pt modelId="{F398F2A1-DAEA-7E48-A0B8-237C51B4212F}" type="pres">
      <dgm:prSet presAssocID="{3B82516E-DAB5-8D45-9C31-C24F702FF1B3}" presName="sibTrans" presStyleLbl="sibTrans2D1" presStyleIdx="1" presStyleCnt="4"/>
      <dgm:spPr/>
    </dgm:pt>
    <dgm:pt modelId="{D0D54856-3564-6F47-B33E-86A11229F401}" type="pres">
      <dgm:prSet presAssocID="{3B82516E-DAB5-8D45-9C31-C24F702FF1B3}" presName="connectorText" presStyleLbl="sibTrans2D1" presStyleIdx="1" presStyleCnt="4"/>
      <dgm:spPr/>
    </dgm:pt>
    <dgm:pt modelId="{B33E03DB-355E-9B4B-BB57-4D56A70C81C0}" type="pres">
      <dgm:prSet presAssocID="{41AB495D-CC85-094D-A28D-B49C75DD61D4}" presName="node" presStyleLbl="node1" presStyleIdx="2" presStyleCnt="5">
        <dgm:presLayoutVars>
          <dgm:bulletEnabled val="1"/>
        </dgm:presLayoutVars>
      </dgm:prSet>
      <dgm:spPr/>
    </dgm:pt>
    <dgm:pt modelId="{E70F1506-B306-004D-98C3-EA980CFF18BE}" type="pres">
      <dgm:prSet presAssocID="{28080717-0C71-B446-9858-0ECEDA3E5CE3}" presName="sibTrans" presStyleLbl="sibTrans2D1" presStyleIdx="2" presStyleCnt="4"/>
      <dgm:spPr/>
    </dgm:pt>
    <dgm:pt modelId="{BC474960-DEDE-8E44-9163-641AAD65A146}" type="pres">
      <dgm:prSet presAssocID="{28080717-0C71-B446-9858-0ECEDA3E5CE3}" presName="connectorText" presStyleLbl="sibTrans2D1" presStyleIdx="2" presStyleCnt="4"/>
      <dgm:spPr/>
    </dgm:pt>
    <dgm:pt modelId="{784E353F-399E-E346-8A36-4CD976CDF099}" type="pres">
      <dgm:prSet presAssocID="{92BD6843-BC4C-7D47-B4C4-920F769D5690}" presName="node" presStyleLbl="node1" presStyleIdx="3" presStyleCnt="5">
        <dgm:presLayoutVars>
          <dgm:bulletEnabled val="1"/>
        </dgm:presLayoutVars>
      </dgm:prSet>
      <dgm:spPr/>
    </dgm:pt>
    <dgm:pt modelId="{74336734-D93D-F04D-85D9-21F23C7DBB20}" type="pres">
      <dgm:prSet presAssocID="{BE70AAE5-4BB6-CC49-B23F-5478EB1F01F7}" presName="sibTrans" presStyleLbl="sibTrans2D1" presStyleIdx="3" presStyleCnt="4"/>
      <dgm:spPr/>
    </dgm:pt>
    <dgm:pt modelId="{F1D995A3-35F5-FB4A-AF24-3F56C428E800}" type="pres">
      <dgm:prSet presAssocID="{BE70AAE5-4BB6-CC49-B23F-5478EB1F01F7}" presName="connectorText" presStyleLbl="sibTrans2D1" presStyleIdx="3" presStyleCnt="4"/>
      <dgm:spPr/>
    </dgm:pt>
    <dgm:pt modelId="{A676BBCD-66CA-9C4F-8EE9-492AD87F9ACE}" type="pres">
      <dgm:prSet presAssocID="{0941481C-898C-1F42-B391-DDB8578429CC}" presName="node" presStyleLbl="node1" presStyleIdx="4" presStyleCnt="5">
        <dgm:presLayoutVars>
          <dgm:bulletEnabled val="1"/>
        </dgm:presLayoutVars>
      </dgm:prSet>
      <dgm:spPr/>
    </dgm:pt>
  </dgm:ptLst>
  <dgm:cxnLst>
    <dgm:cxn modelId="{67C44407-D8D0-1A40-93DF-789CBBA52B78}" type="presOf" srcId="{92BD6843-BC4C-7D47-B4C4-920F769D5690}" destId="{784E353F-399E-E346-8A36-4CD976CDF099}" srcOrd="0" destOrd="0" presId="urn:microsoft.com/office/officeart/2005/8/layout/process1"/>
    <dgm:cxn modelId="{5EFEE30B-7BCD-174B-9BC3-DC744C668E85}" type="presOf" srcId="{28080717-0C71-B446-9858-0ECEDA3E5CE3}" destId="{E70F1506-B306-004D-98C3-EA980CFF18BE}" srcOrd="0" destOrd="0" presId="urn:microsoft.com/office/officeart/2005/8/layout/process1"/>
    <dgm:cxn modelId="{1F98AD3F-28EC-0743-B1BB-9D95AAD3F766}" type="presOf" srcId="{BE70AAE5-4BB6-CC49-B23F-5478EB1F01F7}" destId="{74336734-D93D-F04D-85D9-21F23C7DBB20}" srcOrd="0" destOrd="0" presId="urn:microsoft.com/office/officeart/2005/8/layout/process1"/>
    <dgm:cxn modelId="{F3C6D750-6A7F-F246-9D4C-7AA0039B2D54}" srcId="{B3DC731E-26D2-A647-B3AF-0DABB8A8DE96}" destId="{22A78E61-5FCD-D74D-82F9-573BB763DF07}" srcOrd="0" destOrd="0" parTransId="{1BB7B302-9280-9949-8C78-AC309C150860}" sibTransId="{F919C0D0-13B8-434B-A4F2-C41F46160ED7}"/>
    <dgm:cxn modelId="{CFF6F652-82B9-5C46-8EEB-533A75A101B8}" type="presOf" srcId="{3B82516E-DAB5-8D45-9C31-C24F702FF1B3}" destId="{F398F2A1-DAEA-7E48-A0B8-237C51B4212F}" srcOrd="0" destOrd="0" presId="urn:microsoft.com/office/officeart/2005/8/layout/process1"/>
    <dgm:cxn modelId="{625D2256-668D-D246-A67A-1BE57344058C}" type="presOf" srcId="{B3DC731E-26D2-A647-B3AF-0DABB8A8DE96}" destId="{98A12967-AEA5-3247-8F24-81BCB2A4DB23}" srcOrd="0" destOrd="0" presId="urn:microsoft.com/office/officeart/2005/8/layout/process1"/>
    <dgm:cxn modelId="{B1C43C67-E431-F04F-9624-BB5DCA72B3A1}" srcId="{B3DC731E-26D2-A647-B3AF-0DABB8A8DE96}" destId="{92BD6843-BC4C-7D47-B4C4-920F769D5690}" srcOrd="3" destOrd="0" parTransId="{6349F49B-B093-FF46-AAA5-8BCBDDA8E1A4}" sibTransId="{BE70AAE5-4BB6-CC49-B23F-5478EB1F01F7}"/>
    <dgm:cxn modelId="{0C5DB373-91C2-2541-836C-681A565E1052}" type="presOf" srcId="{2924AB8C-0B3A-0046-94D8-2091B9597092}" destId="{461EAC47-15D7-F640-9B9C-E18C6292A006}" srcOrd="0" destOrd="0" presId="urn:microsoft.com/office/officeart/2005/8/layout/process1"/>
    <dgm:cxn modelId="{067A1A82-4521-1844-95BF-9FC7F4A48A48}" srcId="{B3DC731E-26D2-A647-B3AF-0DABB8A8DE96}" destId="{0941481C-898C-1F42-B391-DDB8578429CC}" srcOrd="4" destOrd="0" parTransId="{336CDE54-5ABF-4546-91F1-986320B0C6F7}" sibTransId="{20E77270-8AA8-0E45-89DC-47EB9F21E587}"/>
    <dgm:cxn modelId="{83E24585-B902-FE4D-9428-0217B2A26CE3}" type="presOf" srcId="{BE70AAE5-4BB6-CC49-B23F-5478EB1F01F7}" destId="{F1D995A3-35F5-FB4A-AF24-3F56C428E800}" srcOrd="1" destOrd="0" presId="urn:microsoft.com/office/officeart/2005/8/layout/process1"/>
    <dgm:cxn modelId="{9DAE39B2-CBC1-5B4E-8311-B06831099474}" srcId="{B3DC731E-26D2-A647-B3AF-0DABB8A8DE96}" destId="{41AB495D-CC85-094D-A28D-B49C75DD61D4}" srcOrd="2" destOrd="0" parTransId="{4FE9D586-2303-1743-A18C-7A14624334F7}" sibTransId="{28080717-0C71-B446-9858-0ECEDA3E5CE3}"/>
    <dgm:cxn modelId="{14BC71BD-FC49-334C-87C1-7F062CDC8BBE}" srcId="{B3DC731E-26D2-A647-B3AF-0DABB8A8DE96}" destId="{2924AB8C-0B3A-0046-94D8-2091B9597092}" srcOrd="1" destOrd="0" parTransId="{D3CA218D-940B-3642-9119-2A2BEA56FB44}" sibTransId="{3B82516E-DAB5-8D45-9C31-C24F702FF1B3}"/>
    <dgm:cxn modelId="{EEE7ACBD-42BC-C840-87CD-6FE983BA62A2}" type="presOf" srcId="{3B82516E-DAB5-8D45-9C31-C24F702FF1B3}" destId="{D0D54856-3564-6F47-B33E-86A11229F401}" srcOrd="1" destOrd="0" presId="urn:microsoft.com/office/officeart/2005/8/layout/process1"/>
    <dgm:cxn modelId="{882065CB-C2F1-6343-8C64-BFBC069D6E12}" type="presOf" srcId="{28080717-0C71-B446-9858-0ECEDA3E5CE3}" destId="{BC474960-DEDE-8E44-9163-641AAD65A146}" srcOrd="1" destOrd="0" presId="urn:microsoft.com/office/officeart/2005/8/layout/process1"/>
    <dgm:cxn modelId="{035DFFD0-BB1B-6E4E-9B39-A5506D461125}" type="presOf" srcId="{0941481C-898C-1F42-B391-DDB8578429CC}" destId="{A676BBCD-66CA-9C4F-8EE9-492AD87F9ACE}" srcOrd="0" destOrd="0" presId="urn:microsoft.com/office/officeart/2005/8/layout/process1"/>
    <dgm:cxn modelId="{418A50E3-031A-9943-A74B-ACCD4394979B}" type="presOf" srcId="{F919C0D0-13B8-434B-A4F2-C41F46160ED7}" destId="{7BE9BAD8-8A72-F347-9A6E-E7479F00CF31}" srcOrd="1" destOrd="0" presId="urn:microsoft.com/office/officeart/2005/8/layout/process1"/>
    <dgm:cxn modelId="{A91AA0E4-530F-844F-A12A-79CC8FA3608E}" type="presOf" srcId="{41AB495D-CC85-094D-A28D-B49C75DD61D4}" destId="{B33E03DB-355E-9B4B-BB57-4D56A70C81C0}" srcOrd="0" destOrd="0" presId="urn:microsoft.com/office/officeart/2005/8/layout/process1"/>
    <dgm:cxn modelId="{927BE5F5-C35C-514B-B6BC-6A3D7368AAD7}" type="presOf" srcId="{22A78E61-5FCD-D74D-82F9-573BB763DF07}" destId="{360A7488-58E8-1C4E-9659-F44AF7071A91}" srcOrd="0" destOrd="0" presId="urn:microsoft.com/office/officeart/2005/8/layout/process1"/>
    <dgm:cxn modelId="{DBBE9CF8-8299-7648-BC16-F808B71D9FC4}" type="presOf" srcId="{F919C0D0-13B8-434B-A4F2-C41F46160ED7}" destId="{A66C6676-DA4B-3C4A-90F0-A50B782688DA}" srcOrd="0" destOrd="0" presId="urn:microsoft.com/office/officeart/2005/8/layout/process1"/>
    <dgm:cxn modelId="{092167FE-55E9-9844-B9EF-537ADDD1EF28}" type="presParOf" srcId="{98A12967-AEA5-3247-8F24-81BCB2A4DB23}" destId="{360A7488-58E8-1C4E-9659-F44AF7071A91}" srcOrd="0" destOrd="0" presId="urn:microsoft.com/office/officeart/2005/8/layout/process1"/>
    <dgm:cxn modelId="{0BD87E3E-2F73-EA45-9541-B4D683861349}" type="presParOf" srcId="{98A12967-AEA5-3247-8F24-81BCB2A4DB23}" destId="{A66C6676-DA4B-3C4A-90F0-A50B782688DA}" srcOrd="1" destOrd="0" presId="urn:microsoft.com/office/officeart/2005/8/layout/process1"/>
    <dgm:cxn modelId="{A52262DD-E27A-0F48-8BC6-40F4AB84A1ED}" type="presParOf" srcId="{A66C6676-DA4B-3C4A-90F0-A50B782688DA}" destId="{7BE9BAD8-8A72-F347-9A6E-E7479F00CF31}" srcOrd="0" destOrd="0" presId="urn:microsoft.com/office/officeart/2005/8/layout/process1"/>
    <dgm:cxn modelId="{C541A17E-5AF8-5A46-8A98-85F2EF8AEF7D}" type="presParOf" srcId="{98A12967-AEA5-3247-8F24-81BCB2A4DB23}" destId="{461EAC47-15D7-F640-9B9C-E18C6292A006}" srcOrd="2" destOrd="0" presId="urn:microsoft.com/office/officeart/2005/8/layout/process1"/>
    <dgm:cxn modelId="{0BF8BF9A-1EEC-0D47-82EF-820242618A1D}" type="presParOf" srcId="{98A12967-AEA5-3247-8F24-81BCB2A4DB23}" destId="{F398F2A1-DAEA-7E48-A0B8-237C51B4212F}" srcOrd="3" destOrd="0" presId="urn:microsoft.com/office/officeart/2005/8/layout/process1"/>
    <dgm:cxn modelId="{DA4B3965-1C51-2045-9D9A-EBB377C6ADB5}" type="presParOf" srcId="{F398F2A1-DAEA-7E48-A0B8-237C51B4212F}" destId="{D0D54856-3564-6F47-B33E-86A11229F401}" srcOrd="0" destOrd="0" presId="urn:microsoft.com/office/officeart/2005/8/layout/process1"/>
    <dgm:cxn modelId="{37FBE53C-973C-F448-A650-94753FA4B93C}" type="presParOf" srcId="{98A12967-AEA5-3247-8F24-81BCB2A4DB23}" destId="{B33E03DB-355E-9B4B-BB57-4D56A70C81C0}" srcOrd="4" destOrd="0" presId="urn:microsoft.com/office/officeart/2005/8/layout/process1"/>
    <dgm:cxn modelId="{1422E740-A725-5842-8BF2-6A187F9E98F3}" type="presParOf" srcId="{98A12967-AEA5-3247-8F24-81BCB2A4DB23}" destId="{E70F1506-B306-004D-98C3-EA980CFF18BE}" srcOrd="5" destOrd="0" presId="urn:microsoft.com/office/officeart/2005/8/layout/process1"/>
    <dgm:cxn modelId="{AB7C0F5D-FFF7-134D-9A22-A89A54C72305}" type="presParOf" srcId="{E70F1506-B306-004D-98C3-EA980CFF18BE}" destId="{BC474960-DEDE-8E44-9163-641AAD65A146}" srcOrd="0" destOrd="0" presId="urn:microsoft.com/office/officeart/2005/8/layout/process1"/>
    <dgm:cxn modelId="{4535C28D-DFB8-5041-A358-1B83C8F0F94B}" type="presParOf" srcId="{98A12967-AEA5-3247-8F24-81BCB2A4DB23}" destId="{784E353F-399E-E346-8A36-4CD976CDF099}" srcOrd="6" destOrd="0" presId="urn:microsoft.com/office/officeart/2005/8/layout/process1"/>
    <dgm:cxn modelId="{07BDBB3E-B353-2F40-9D3A-1258C8640BC6}" type="presParOf" srcId="{98A12967-AEA5-3247-8F24-81BCB2A4DB23}" destId="{74336734-D93D-F04D-85D9-21F23C7DBB20}" srcOrd="7" destOrd="0" presId="urn:microsoft.com/office/officeart/2005/8/layout/process1"/>
    <dgm:cxn modelId="{B5F12D42-6B85-614F-9FBB-5E134B7A5A0B}" type="presParOf" srcId="{74336734-D93D-F04D-85D9-21F23C7DBB20}" destId="{F1D995A3-35F5-FB4A-AF24-3F56C428E800}" srcOrd="0" destOrd="0" presId="urn:microsoft.com/office/officeart/2005/8/layout/process1"/>
    <dgm:cxn modelId="{FED6937A-4F28-C44D-8DD1-A83D303CD882}" type="presParOf" srcId="{98A12967-AEA5-3247-8F24-81BCB2A4DB23}" destId="{A676BBCD-66CA-9C4F-8EE9-492AD87F9AC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8320F1-50D8-634D-AEA8-DA2FFD88EA62}" type="doc">
      <dgm:prSet loTypeId="urn:microsoft.com/office/officeart/2005/8/layout/radial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A2804AE-BB16-6F43-94F6-CB3258FD34AD}">
      <dgm:prSet phldrT="[Text]"/>
      <dgm:spPr/>
      <dgm:t>
        <a:bodyPr/>
        <a:lstStyle/>
        <a:p>
          <a:r>
            <a:rPr lang="en-US" dirty="0"/>
            <a:t>Univariate Exploration</a:t>
          </a:r>
        </a:p>
      </dgm:t>
    </dgm:pt>
    <dgm:pt modelId="{D5DE533D-2231-714C-93E7-254DAFC66BCA}" type="parTrans" cxnId="{D1E57958-30B5-EE4A-AE8F-1969E2114878}">
      <dgm:prSet/>
      <dgm:spPr/>
      <dgm:t>
        <a:bodyPr/>
        <a:lstStyle/>
        <a:p>
          <a:endParaRPr lang="en-US"/>
        </a:p>
      </dgm:t>
    </dgm:pt>
    <dgm:pt modelId="{19473216-54B8-3A49-80A0-8AB0DD3A1C61}" type="sibTrans" cxnId="{D1E57958-30B5-EE4A-AE8F-1969E2114878}">
      <dgm:prSet/>
      <dgm:spPr/>
      <dgm:t>
        <a:bodyPr/>
        <a:lstStyle/>
        <a:p>
          <a:endParaRPr lang="en-US"/>
        </a:p>
      </dgm:t>
    </dgm:pt>
    <dgm:pt modelId="{072FE5B3-BCE2-9E41-91FB-AF1201B460A9}">
      <dgm:prSet phldrT="[Text]" custT="1"/>
      <dgm:spPr/>
      <dgm:t>
        <a:bodyPr/>
        <a:lstStyle/>
        <a:p>
          <a:r>
            <a:rPr lang="en-US" sz="1400" dirty="0"/>
            <a:t>Discover the pattern for each variable concerned</a:t>
          </a:r>
        </a:p>
      </dgm:t>
    </dgm:pt>
    <dgm:pt modelId="{C7DD0E69-3398-1747-B29E-60C527AD396A}" type="parTrans" cxnId="{C06B886E-DE1B-3444-AC90-D68C17130DE3}">
      <dgm:prSet/>
      <dgm:spPr/>
      <dgm:t>
        <a:bodyPr/>
        <a:lstStyle/>
        <a:p>
          <a:endParaRPr lang="en-US"/>
        </a:p>
      </dgm:t>
    </dgm:pt>
    <dgm:pt modelId="{2211F378-9374-A444-9B52-86891F10C8D9}" type="sibTrans" cxnId="{C06B886E-DE1B-3444-AC90-D68C17130DE3}">
      <dgm:prSet/>
      <dgm:spPr/>
      <dgm:t>
        <a:bodyPr/>
        <a:lstStyle/>
        <a:p>
          <a:endParaRPr lang="en-US"/>
        </a:p>
      </dgm:t>
    </dgm:pt>
    <dgm:pt modelId="{1967AE2F-B477-C543-8094-CF6693422CD8}">
      <dgm:prSet phldrT="[Text]"/>
      <dgm:spPr/>
      <dgm:t>
        <a:bodyPr/>
        <a:lstStyle/>
        <a:p>
          <a:r>
            <a:rPr lang="en-US" dirty="0"/>
            <a:t>Bivariate Exploration</a:t>
          </a:r>
        </a:p>
      </dgm:t>
    </dgm:pt>
    <dgm:pt modelId="{E7ACF69D-C522-E549-8062-209A436B80B5}" type="parTrans" cxnId="{FF8D47FB-F673-1A41-8523-45D7715BDB9E}">
      <dgm:prSet/>
      <dgm:spPr/>
      <dgm:t>
        <a:bodyPr/>
        <a:lstStyle/>
        <a:p>
          <a:endParaRPr lang="en-US"/>
        </a:p>
      </dgm:t>
    </dgm:pt>
    <dgm:pt modelId="{95230FB8-44C2-CE43-A33F-11EAACE1E03D}" type="sibTrans" cxnId="{FF8D47FB-F673-1A41-8523-45D7715BDB9E}">
      <dgm:prSet/>
      <dgm:spPr/>
      <dgm:t>
        <a:bodyPr/>
        <a:lstStyle/>
        <a:p>
          <a:endParaRPr lang="en-US"/>
        </a:p>
      </dgm:t>
    </dgm:pt>
    <dgm:pt modelId="{600FAF13-392E-4247-8169-FEF1E8AA5E37}">
      <dgm:prSet phldrT="[Text]" custT="1"/>
      <dgm:spPr/>
      <dgm:t>
        <a:bodyPr/>
        <a:lstStyle/>
        <a:p>
          <a:r>
            <a:rPr lang="en-US" sz="1400" dirty="0"/>
            <a:t>Discover the relationship between two variables</a:t>
          </a:r>
        </a:p>
      </dgm:t>
    </dgm:pt>
    <dgm:pt modelId="{CA026EA0-B322-F445-8273-2569F4CA5AD7}" type="parTrans" cxnId="{081AFC0F-524B-1548-A2D4-6556382BE471}">
      <dgm:prSet/>
      <dgm:spPr/>
      <dgm:t>
        <a:bodyPr/>
        <a:lstStyle/>
        <a:p>
          <a:endParaRPr lang="en-US"/>
        </a:p>
      </dgm:t>
    </dgm:pt>
    <dgm:pt modelId="{6396B572-BEBC-9248-AE7D-7B745971F0EB}" type="sibTrans" cxnId="{081AFC0F-524B-1548-A2D4-6556382BE471}">
      <dgm:prSet/>
      <dgm:spPr/>
      <dgm:t>
        <a:bodyPr/>
        <a:lstStyle/>
        <a:p>
          <a:endParaRPr lang="en-US"/>
        </a:p>
      </dgm:t>
    </dgm:pt>
    <dgm:pt modelId="{1F9AB15A-6BF9-C64A-9B14-C1E5BBA1D1DF}">
      <dgm:prSet phldrT="[Text]"/>
      <dgm:spPr/>
      <dgm:t>
        <a:bodyPr/>
        <a:lstStyle/>
        <a:p>
          <a:r>
            <a:rPr lang="en-US" dirty="0"/>
            <a:t>Multivariate Exploration</a:t>
          </a:r>
        </a:p>
      </dgm:t>
    </dgm:pt>
    <dgm:pt modelId="{76CE1199-A3C5-4848-AA83-A20C274D8A52}" type="parTrans" cxnId="{D0F57340-44F2-8443-8CA8-F6C1F30C53F6}">
      <dgm:prSet/>
      <dgm:spPr/>
      <dgm:t>
        <a:bodyPr/>
        <a:lstStyle/>
        <a:p>
          <a:endParaRPr lang="en-US"/>
        </a:p>
      </dgm:t>
    </dgm:pt>
    <dgm:pt modelId="{AA7FC5AF-C0E3-424D-AB1C-2DB5E5A021B0}" type="sibTrans" cxnId="{D0F57340-44F2-8443-8CA8-F6C1F30C53F6}">
      <dgm:prSet/>
      <dgm:spPr/>
      <dgm:t>
        <a:bodyPr/>
        <a:lstStyle/>
        <a:p>
          <a:endParaRPr lang="en-US"/>
        </a:p>
      </dgm:t>
    </dgm:pt>
    <dgm:pt modelId="{EEF6A8D1-975C-C947-9CF9-7EF53CE61980}">
      <dgm:prSet phldrT="[Text]" custT="1"/>
      <dgm:spPr/>
      <dgm:t>
        <a:bodyPr/>
        <a:lstStyle/>
        <a:p>
          <a:r>
            <a:rPr lang="en-US" sz="1400" dirty="0"/>
            <a:t>Discover the relationship among 3 or more variables</a:t>
          </a:r>
        </a:p>
      </dgm:t>
    </dgm:pt>
    <dgm:pt modelId="{477A71E4-DEB2-1F4F-99E7-35711708A974}" type="parTrans" cxnId="{FAAA1C06-E3E3-2042-B82A-840F4C68469C}">
      <dgm:prSet/>
      <dgm:spPr/>
      <dgm:t>
        <a:bodyPr/>
        <a:lstStyle/>
        <a:p>
          <a:endParaRPr lang="en-US"/>
        </a:p>
      </dgm:t>
    </dgm:pt>
    <dgm:pt modelId="{AEE1EF37-A055-8A46-BB24-1EEB01534E4B}" type="sibTrans" cxnId="{FAAA1C06-E3E3-2042-B82A-840F4C68469C}">
      <dgm:prSet/>
      <dgm:spPr/>
      <dgm:t>
        <a:bodyPr/>
        <a:lstStyle/>
        <a:p>
          <a:endParaRPr lang="en-US"/>
        </a:p>
      </dgm:t>
    </dgm:pt>
    <dgm:pt modelId="{263C128C-3A4B-C34C-8B71-5372139A9EB7}" type="pres">
      <dgm:prSet presAssocID="{6D8320F1-50D8-634D-AEA8-DA2FFD88EA62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3A18439-F562-5D4C-982C-19BA037882FC}" type="pres">
      <dgm:prSet presAssocID="{6D8320F1-50D8-634D-AEA8-DA2FFD88EA62}" presName="cycle" presStyleCnt="0"/>
      <dgm:spPr/>
    </dgm:pt>
    <dgm:pt modelId="{50DC2595-B399-9E4E-B8D4-4D769303377D}" type="pres">
      <dgm:prSet presAssocID="{6D8320F1-50D8-634D-AEA8-DA2FFD88EA62}" presName="centerShape" presStyleCnt="0"/>
      <dgm:spPr/>
    </dgm:pt>
    <dgm:pt modelId="{BD0FB09B-6A48-A148-8FEA-EA548EAE31E1}" type="pres">
      <dgm:prSet presAssocID="{6D8320F1-50D8-634D-AEA8-DA2FFD88EA62}" presName="connSite" presStyleLbl="node1" presStyleIdx="0" presStyleCnt="4"/>
      <dgm:spPr/>
    </dgm:pt>
    <dgm:pt modelId="{0DA4856F-B6C3-0247-8135-4A88FA1DCC87}" type="pres">
      <dgm:prSet presAssocID="{6D8320F1-50D8-634D-AEA8-DA2FFD88EA62}" presName="visible" presStyleLbl="node1" presStyleIdx="0" presStyleCnt="4"/>
      <dgm:spPr/>
    </dgm:pt>
    <dgm:pt modelId="{4F83B5C3-288A-4C49-93C0-816D18F6FF15}" type="pres">
      <dgm:prSet presAssocID="{D5DE533D-2231-714C-93E7-254DAFC66BCA}" presName="Name25" presStyleLbl="parChTrans1D1" presStyleIdx="0" presStyleCnt="3"/>
      <dgm:spPr/>
    </dgm:pt>
    <dgm:pt modelId="{2373A637-90AC-6541-ABEA-A27BFA5F4EDB}" type="pres">
      <dgm:prSet presAssocID="{2A2804AE-BB16-6F43-94F6-CB3258FD34AD}" presName="node" presStyleCnt="0"/>
      <dgm:spPr/>
    </dgm:pt>
    <dgm:pt modelId="{D98E9E51-8C01-EE4B-9061-BB52B5D2C459}" type="pres">
      <dgm:prSet presAssocID="{2A2804AE-BB16-6F43-94F6-CB3258FD34AD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95A9D28C-6196-D247-971A-43E6D3F88A01}" type="pres">
      <dgm:prSet presAssocID="{2A2804AE-BB16-6F43-94F6-CB3258FD34AD}" presName="childNode" presStyleLbl="revTx" presStyleIdx="0" presStyleCnt="3">
        <dgm:presLayoutVars>
          <dgm:bulletEnabled val="1"/>
        </dgm:presLayoutVars>
      </dgm:prSet>
      <dgm:spPr/>
    </dgm:pt>
    <dgm:pt modelId="{5E459865-F357-4E41-9D3F-3D144A282A1C}" type="pres">
      <dgm:prSet presAssocID="{E7ACF69D-C522-E549-8062-209A436B80B5}" presName="Name25" presStyleLbl="parChTrans1D1" presStyleIdx="1" presStyleCnt="3"/>
      <dgm:spPr/>
    </dgm:pt>
    <dgm:pt modelId="{C1B2E433-90E2-B849-984B-4CC33CB63F04}" type="pres">
      <dgm:prSet presAssocID="{1967AE2F-B477-C543-8094-CF6693422CD8}" presName="node" presStyleCnt="0"/>
      <dgm:spPr/>
    </dgm:pt>
    <dgm:pt modelId="{212E3B16-004E-6E40-8D43-0775C9B1879B}" type="pres">
      <dgm:prSet presAssocID="{1967AE2F-B477-C543-8094-CF6693422CD8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1DA214F6-FEA4-4745-BA47-7181599022EC}" type="pres">
      <dgm:prSet presAssocID="{1967AE2F-B477-C543-8094-CF6693422CD8}" presName="childNode" presStyleLbl="revTx" presStyleIdx="1" presStyleCnt="3">
        <dgm:presLayoutVars>
          <dgm:bulletEnabled val="1"/>
        </dgm:presLayoutVars>
      </dgm:prSet>
      <dgm:spPr/>
    </dgm:pt>
    <dgm:pt modelId="{ABA50861-C915-AD49-B8EA-3013996D4753}" type="pres">
      <dgm:prSet presAssocID="{76CE1199-A3C5-4848-AA83-A20C274D8A52}" presName="Name25" presStyleLbl="parChTrans1D1" presStyleIdx="2" presStyleCnt="3"/>
      <dgm:spPr/>
    </dgm:pt>
    <dgm:pt modelId="{1B728297-C90F-8C4E-ACE5-D7625AB9010E}" type="pres">
      <dgm:prSet presAssocID="{1F9AB15A-6BF9-C64A-9B14-C1E5BBA1D1DF}" presName="node" presStyleCnt="0"/>
      <dgm:spPr/>
    </dgm:pt>
    <dgm:pt modelId="{2AFF6463-B83E-574A-AE11-36F97875D5AA}" type="pres">
      <dgm:prSet presAssocID="{1F9AB15A-6BF9-C64A-9B14-C1E5BBA1D1D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FB73ED63-5E09-4C4D-B87C-DE7FBAE796D2}" type="pres">
      <dgm:prSet presAssocID="{1F9AB15A-6BF9-C64A-9B14-C1E5BBA1D1D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FAAA1C06-E3E3-2042-B82A-840F4C68469C}" srcId="{1F9AB15A-6BF9-C64A-9B14-C1E5BBA1D1DF}" destId="{EEF6A8D1-975C-C947-9CF9-7EF53CE61980}" srcOrd="0" destOrd="0" parTransId="{477A71E4-DEB2-1F4F-99E7-35711708A974}" sibTransId="{AEE1EF37-A055-8A46-BB24-1EEB01534E4B}"/>
    <dgm:cxn modelId="{081AFC0F-524B-1548-A2D4-6556382BE471}" srcId="{1967AE2F-B477-C543-8094-CF6693422CD8}" destId="{600FAF13-392E-4247-8169-FEF1E8AA5E37}" srcOrd="0" destOrd="0" parTransId="{CA026EA0-B322-F445-8273-2569F4CA5AD7}" sibTransId="{6396B572-BEBC-9248-AE7D-7B745971F0EB}"/>
    <dgm:cxn modelId="{D75F6220-7B90-5F48-B875-75F866287EFC}" type="presOf" srcId="{6D8320F1-50D8-634D-AEA8-DA2FFD88EA62}" destId="{263C128C-3A4B-C34C-8B71-5372139A9EB7}" srcOrd="0" destOrd="0" presId="urn:microsoft.com/office/officeart/2005/8/layout/radial2"/>
    <dgm:cxn modelId="{60B92435-1E43-044B-ACDA-4F57B7BAFE88}" type="presOf" srcId="{2A2804AE-BB16-6F43-94F6-CB3258FD34AD}" destId="{D98E9E51-8C01-EE4B-9061-BB52B5D2C459}" srcOrd="0" destOrd="0" presId="urn:microsoft.com/office/officeart/2005/8/layout/radial2"/>
    <dgm:cxn modelId="{D0F57340-44F2-8443-8CA8-F6C1F30C53F6}" srcId="{6D8320F1-50D8-634D-AEA8-DA2FFD88EA62}" destId="{1F9AB15A-6BF9-C64A-9B14-C1E5BBA1D1DF}" srcOrd="2" destOrd="0" parTransId="{76CE1199-A3C5-4848-AA83-A20C274D8A52}" sibTransId="{AA7FC5AF-C0E3-424D-AB1C-2DB5E5A021B0}"/>
    <dgm:cxn modelId="{FC48394F-0556-4845-9E2B-96A9DB5A45D7}" type="presOf" srcId="{072FE5B3-BCE2-9E41-91FB-AF1201B460A9}" destId="{95A9D28C-6196-D247-971A-43E6D3F88A01}" srcOrd="0" destOrd="0" presId="urn:microsoft.com/office/officeart/2005/8/layout/radial2"/>
    <dgm:cxn modelId="{D1E57958-30B5-EE4A-AE8F-1969E2114878}" srcId="{6D8320F1-50D8-634D-AEA8-DA2FFD88EA62}" destId="{2A2804AE-BB16-6F43-94F6-CB3258FD34AD}" srcOrd="0" destOrd="0" parTransId="{D5DE533D-2231-714C-93E7-254DAFC66BCA}" sibTransId="{19473216-54B8-3A49-80A0-8AB0DD3A1C61}"/>
    <dgm:cxn modelId="{F68FDE6A-676E-CF4B-B8E9-7E3852439F3F}" type="presOf" srcId="{D5DE533D-2231-714C-93E7-254DAFC66BCA}" destId="{4F83B5C3-288A-4C49-93C0-816D18F6FF15}" srcOrd="0" destOrd="0" presId="urn:microsoft.com/office/officeart/2005/8/layout/radial2"/>
    <dgm:cxn modelId="{2320B96C-9E82-3F4F-AFB5-4EECF4CD4830}" type="presOf" srcId="{E7ACF69D-C522-E549-8062-209A436B80B5}" destId="{5E459865-F357-4E41-9D3F-3D144A282A1C}" srcOrd="0" destOrd="0" presId="urn:microsoft.com/office/officeart/2005/8/layout/radial2"/>
    <dgm:cxn modelId="{C06B886E-DE1B-3444-AC90-D68C17130DE3}" srcId="{2A2804AE-BB16-6F43-94F6-CB3258FD34AD}" destId="{072FE5B3-BCE2-9E41-91FB-AF1201B460A9}" srcOrd="0" destOrd="0" parTransId="{C7DD0E69-3398-1747-B29E-60C527AD396A}" sibTransId="{2211F378-9374-A444-9B52-86891F10C8D9}"/>
    <dgm:cxn modelId="{F5F244AD-427B-894D-B76D-405981F382C1}" type="presOf" srcId="{600FAF13-392E-4247-8169-FEF1E8AA5E37}" destId="{1DA214F6-FEA4-4745-BA47-7181599022EC}" srcOrd="0" destOrd="0" presId="urn:microsoft.com/office/officeart/2005/8/layout/radial2"/>
    <dgm:cxn modelId="{226B2AC2-1A69-C64D-A4D5-5AEFFC5608DC}" type="presOf" srcId="{EEF6A8D1-975C-C947-9CF9-7EF53CE61980}" destId="{FB73ED63-5E09-4C4D-B87C-DE7FBAE796D2}" srcOrd="0" destOrd="0" presId="urn:microsoft.com/office/officeart/2005/8/layout/radial2"/>
    <dgm:cxn modelId="{98F19FDE-B313-0442-8F7B-08A96808F1B3}" type="presOf" srcId="{1967AE2F-B477-C543-8094-CF6693422CD8}" destId="{212E3B16-004E-6E40-8D43-0775C9B1879B}" srcOrd="0" destOrd="0" presId="urn:microsoft.com/office/officeart/2005/8/layout/radial2"/>
    <dgm:cxn modelId="{E49B97EC-55FF-3D47-98F8-EE05D8B69CA8}" type="presOf" srcId="{76CE1199-A3C5-4848-AA83-A20C274D8A52}" destId="{ABA50861-C915-AD49-B8EA-3013996D4753}" srcOrd="0" destOrd="0" presId="urn:microsoft.com/office/officeart/2005/8/layout/radial2"/>
    <dgm:cxn modelId="{E7A32EF7-FA99-6A44-8619-960DD4FB8C1B}" type="presOf" srcId="{1F9AB15A-6BF9-C64A-9B14-C1E5BBA1D1DF}" destId="{2AFF6463-B83E-574A-AE11-36F97875D5AA}" srcOrd="0" destOrd="0" presId="urn:microsoft.com/office/officeart/2005/8/layout/radial2"/>
    <dgm:cxn modelId="{FF8D47FB-F673-1A41-8523-45D7715BDB9E}" srcId="{6D8320F1-50D8-634D-AEA8-DA2FFD88EA62}" destId="{1967AE2F-B477-C543-8094-CF6693422CD8}" srcOrd="1" destOrd="0" parTransId="{E7ACF69D-C522-E549-8062-209A436B80B5}" sibTransId="{95230FB8-44C2-CE43-A33F-11EAACE1E03D}"/>
    <dgm:cxn modelId="{B5FE61A8-1BF1-E543-A795-24A37C99043C}" type="presParOf" srcId="{263C128C-3A4B-C34C-8B71-5372139A9EB7}" destId="{13A18439-F562-5D4C-982C-19BA037882FC}" srcOrd="0" destOrd="0" presId="urn:microsoft.com/office/officeart/2005/8/layout/radial2"/>
    <dgm:cxn modelId="{4AFC590C-5F4F-C843-AA37-B841B84C12CA}" type="presParOf" srcId="{13A18439-F562-5D4C-982C-19BA037882FC}" destId="{50DC2595-B399-9E4E-B8D4-4D769303377D}" srcOrd="0" destOrd="0" presId="urn:microsoft.com/office/officeart/2005/8/layout/radial2"/>
    <dgm:cxn modelId="{64328571-B2A6-B845-8677-014A19521F36}" type="presParOf" srcId="{50DC2595-B399-9E4E-B8D4-4D769303377D}" destId="{BD0FB09B-6A48-A148-8FEA-EA548EAE31E1}" srcOrd="0" destOrd="0" presId="urn:microsoft.com/office/officeart/2005/8/layout/radial2"/>
    <dgm:cxn modelId="{A7DCE483-2B93-8A45-8178-6B51CA02E4B7}" type="presParOf" srcId="{50DC2595-B399-9E4E-B8D4-4D769303377D}" destId="{0DA4856F-B6C3-0247-8135-4A88FA1DCC87}" srcOrd="1" destOrd="0" presId="urn:microsoft.com/office/officeart/2005/8/layout/radial2"/>
    <dgm:cxn modelId="{EF1336B6-4A38-F047-AE5A-B33498042575}" type="presParOf" srcId="{13A18439-F562-5D4C-982C-19BA037882FC}" destId="{4F83B5C3-288A-4C49-93C0-816D18F6FF15}" srcOrd="1" destOrd="0" presId="urn:microsoft.com/office/officeart/2005/8/layout/radial2"/>
    <dgm:cxn modelId="{1A4A66A5-1596-A14F-851F-C62FCE3E47BC}" type="presParOf" srcId="{13A18439-F562-5D4C-982C-19BA037882FC}" destId="{2373A637-90AC-6541-ABEA-A27BFA5F4EDB}" srcOrd="2" destOrd="0" presId="urn:microsoft.com/office/officeart/2005/8/layout/radial2"/>
    <dgm:cxn modelId="{4DA90EB0-1FC3-5944-9757-BD6EB206AEC0}" type="presParOf" srcId="{2373A637-90AC-6541-ABEA-A27BFA5F4EDB}" destId="{D98E9E51-8C01-EE4B-9061-BB52B5D2C459}" srcOrd="0" destOrd="0" presId="urn:microsoft.com/office/officeart/2005/8/layout/radial2"/>
    <dgm:cxn modelId="{9572642E-025C-574B-B3D5-5E75A5E34D35}" type="presParOf" srcId="{2373A637-90AC-6541-ABEA-A27BFA5F4EDB}" destId="{95A9D28C-6196-D247-971A-43E6D3F88A01}" srcOrd="1" destOrd="0" presId="urn:microsoft.com/office/officeart/2005/8/layout/radial2"/>
    <dgm:cxn modelId="{5B4AD39D-3EBE-044B-A82D-532A3C10C3BC}" type="presParOf" srcId="{13A18439-F562-5D4C-982C-19BA037882FC}" destId="{5E459865-F357-4E41-9D3F-3D144A282A1C}" srcOrd="3" destOrd="0" presId="urn:microsoft.com/office/officeart/2005/8/layout/radial2"/>
    <dgm:cxn modelId="{A341C24C-74DC-F54A-8CC5-07DD7B37B3E4}" type="presParOf" srcId="{13A18439-F562-5D4C-982C-19BA037882FC}" destId="{C1B2E433-90E2-B849-984B-4CC33CB63F04}" srcOrd="4" destOrd="0" presId="urn:microsoft.com/office/officeart/2005/8/layout/radial2"/>
    <dgm:cxn modelId="{B5488671-EF53-FE40-A7CF-55A41D43CF17}" type="presParOf" srcId="{C1B2E433-90E2-B849-984B-4CC33CB63F04}" destId="{212E3B16-004E-6E40-8D43-0775C9B1879B}" srcOrd="0" destOrd="0" presId="urn:microsoft.com/office/officeart/2005/8/layout/radial2"/>
    <dgm:cxn modelId="{401D5ACF-DDCF-4F4D-86D8-21EF54DBA1AF}" type="presParOf" srcId="{C1B2E433-90E2-B849-984B-4CC33CB63F04}" destId="{1DA214F6-FEA4-4745-BA47-7181599022EC}" srcOrd="1" destOrd="0" presId="urn:microsoft.com/office/officeart/2005/8/layout/radial2"/>
    <dgm:cxn modelId="{1F3C604F-D1BB-1D49-AA23-C8EA4A6A4B4F}" type="presParOf" srcId="{13A18439-F562-5D4C-982C-19BA037882FC}" destId="{ABA50861-C915-AD49-B8EA-3013996D4753}" srcOrd="5" destOrd="0" presId="urn:microsoft.com/office/officeart/2005/8/layout/radial2"/>
    <dgm:cxn modelId="{698A1738-804B-564A-9A8E-DEEB06F79161}" type="presParOf" srcId="{13A18439-F562-5D4C-982C-19BA037882FC}" destId="{1B728297-C90F-8C4E-ACE5-D7625AB9010E}" srcOrd="6" destOrd="0" presId="urn:microsoft.com/office/officeart/2005/8/layout/radial2"/>
    <dgm:cxn modelId="{DC2D7EB2-4DDB-6948-BAAA-B2975C0E2D50}" type="presParOf" srcId="{1B728297-C90F-8C4E-ACE5-D7625AB9010E}" destId="{2AFF6463-B83E-574A-AE11-36F97875D5AA}" srcOrd="0" destOrd="0" presId="urn:microsoft.com/office/officeart/2005/8/layout/radial2"/>
    <dgm:cxn modelId="{4A0F966E-9DD4-8B45-83AD-D0ED77062F41}" type="presParOf" srcId="{1B728297-C90F-8C4E-ACE5-D7625AB9010E}" destId="{FB73ED63-5E09-4C4D-B87C-DE7FBAE796D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A7488-58E8-1C4E-9659-F44AF7071A91}">
      <dsp:nvSpPr>
        <dsp:cNvPr id="0" name=""/>
        <dsp:cNvSpPr/>
      </dsp:nvSpPr>
      <dsp:spPr>
        <a:xfrm>
          <a:off x="5297" y="207529"/>
          <a:ext cx="1642354" cy="10316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Proposal</a:t>
          </a:r>
        </a:p>
      </dsp:txBody>
      <dsp:txXfrm>
        <a:off x="35512" y="237744"/>
        <a:ext cx="1581924" cy="971173"/>
      </dsp:txXfrm>
    </dsp:sp>
    <dsp:sp modelId="{A66C6676-DA4B-3C4A-90F0-A50B782688DA}">
      <dsp:nvSpPr>
        <dsp:cNvPr id="0" name=""/>
        <dsp:cNvSpPr/>
      </dsp:nvSpPr>
      <dsp:spPr>
        <a:xfrm>
          <a:off x="1811887" y="519679"/>
          <a:ext cx="348179" cy="4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811887" y="601140"/>
        <a:ext cx="243725" cy="244381"/>
      </dsp:txXfrm>
    </dsp:sp>
    <dsp:sp modelId="{461EAC47-15D7-F640-9B9C-E18C6292A006}">
      <dsp:nvSpPr>
        <dsp:cNvPr id="0" name=""/>
        <dsp:cNvSpPr/>
      </dsp:nvSpPr>
      <dsp:spPr>
        <a:xfrm>
          <a:off x="2304594" y="207529"/>
          <a:ext cx="1642354" cy="1031603"/>
        </a:xfrm>
        <a:prstGeom prst="roundRect">
          <a:avLst>
            <a:gd name="adj" fmla="val 10000"/>
          </a:avLst>
        </a:prstGeom>
        <a:solidFill>
          <a:schemeClr val="accent4">
            <a:hueOff val="-2760185"/>
            <a:satOff val="5027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Gathering</a:t>
          </a:r>
        </a:p>
      </dsp:txBody>
      <dsp:txXfrm>
        <a:off x="2334809" y="237744"/>
        <a:ext cx="1581924" cy="971173"/>
      </dsp:txXfrm>
    </dsp:sp>
    <dsp:sp modelId="{F398F2A1-DAEA-7E48-A0B8-237C51B4212F}">
      <dsp:nvSpPr>
        <dsp:cNvPr id="0" name=""/>
        <dsp:cNvSpPr/>
      </dsp:nvSpPr>
      <dsp:spPr>
        <a:xfrm>
          <a:off x="4111184" y="519679"/>
          <a:ext cx="348179" cy="4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680247"/>
            <a:satOff val="6703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111184" y="601140"/>
        <a:ext cx="243725" cy="244381"/>
      </dsp:txXfrm>
    </dsp:sp>
    <dsp:sp modelId="{B33E03DB-355E-9B4B-BB57-4D56A70C81C0}">
      <dsp:nvSpPr>
        <dsp:cNvPr id="0" name=""/>
        <dsp:cNvSpPr/>
      </dsp:nvSpPr>
      <dsp:spPr>
        <a:xfrm>
          <a:off x="4603890" y="207529"/>
          <a:ext cx="1642354" cy="1031603"/>
        </a:xfrm>
        <a:prstGeom prst="roundRect">
          <a:avLst>
            <a:gd name="adj" fmla="val 10000"/>
          </a:avLst>
        </a:prstGeom>
        <a:solidFill>
          <a:schemeClr val="accent4">
            <a:hueOff val="-5520370"/>
            <a:satOff val="10055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Wrangling</a:t>
          </a:r>
        </a:p>
      </dsp:txBody>
      <dsp:txXfrm>
        <a:off x="4634105" y="237744"/>
        <a:ext cx="1581924" cy="971173"/>
      </dsp:txXfrm>
    </dsp:sp>
    <dsp:sp modelId="{E70F1506-B306-004D-98C3-EA980CFF18BE}">
      <dsp:nvSpPr>
        <dsp:cNvPr id="0" name=""/>
        <dsp:cNvSpPr/>
      </dsp:nvSpPr>
      <dsp:spPr>
        <a:xfrm>
          <a:off x="6410480" y="519679"/>
          <a:ext cx="348179" cy="4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360493"/>
            <a:satOff val="13407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410480" y="601140"/>
        <a:ext cx="243725" cy="244381"/>
      </dsp:txXfrm>
    </dsp:sp>
    <dsp:sp modelId="{784E353F-399E-E346-8A36-4CD976CDF099}">
      <dsp:nvSpPr>
        <dsp:cNvPr id="0" name=""/>
        <dsp:cNvSpPr/>
      </dsp:nvSpPr>
      <dsp:spPr>
        <a:xfrm>
          <a:off x="6903187" y="207529"/>
          <a:ext cx="1642354" cy="1031603"/>
        </a:xfrm>
        <a:prstGeom prst="roundRect">
          <a:avLst>
            <a:gd name="adj" fmla="val 10000"/>
          </a:avLst>
        </a:prstGeom>
        <a:solidFill>
          <a:schemeClr val="accent4">
            <a:hueOff val="-8280555"/>
            <a:satOff val="15082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Exploratory Data </a:t>
          </a:r>
          <a:r>
            <a:rPr lang="en-US" sz="1600" kern="1200" dirty="0" err="1"/>
            <a:t>Visualisation</a:t>
          </a:r>
          <a:r>
            <a:rPr lang="en-US" sz="1600" kern="1200" dirty="0"/>
            <a:t> (EDA)</a:t>
          </a:r>
        </a:p>
      </dsp:txBody>
      <dsp:txXfrm>
        <a:off x="6933402" y="237744"/>
        <a:ext cx="1581924" cy="971173"/>
      </dsp:txXfrm>
    </dsp:sp>
    <dsp:sp modelId="{74336734-D93D-F04D-85D9-21F23C7DBB20}">
      <dsp:nvSpPr>
        <dsp:cNvPr id="0" name=""/>
        <dsp:cNvSpPr/>
      </dsp:nvSpPr>
      <dsp:spPr>
        <a:xfrm>
          <a:off x="8709777" y="519679"/>
          <a:ext cx="348179" cy="407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1040740"/>
            <a:satOff val="20110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09777" y="601140"/>
        <a:ext cx="243725" cy="244381"/>
      </dsp:txXfrm>
    </dsp:sp>
    <dsp:sp modelId="{A676BBCD-66CA-9C4F-8EE9-492AD87F9ACE}">
      <dsp:nvSpPr>
        <dsp:cNvPr id="0" name=""/>
        <dsp:cNvSpPr/>
      </dsp:nvSpPr>
      <dsp:spPr>
        <a:xfrm>
          <a:off x="9202483" y="207529"/>
          <a:ext cx="1642354" cy="1031603"/>
        </a:xfrm>
        <a:prstGeom prst="roundRect">
          <a:avLst>
            <a:gd name="adj" fmla="val 10000"/>
          </a:avLst>
        </a:prstGeom>
        <a:solidFill>
          <a:schemeClr val="accent4">
            <a:hueOff val="-11040740"/>
            <a:satOff val="20110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Communication</a:t>
          </a:r>
        </a:p>
      </dsp:txBody>
      <dsp:txXfrm>
        <a:off x="9232698" y="237744"/>
        <a:ext cx="1581924" cy="971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50861-C915-AD49-B8EA-3013996D4753}">
      <dsp:nvSpPr>
        <dsp:cNvPr id="0" name=""/>
        <dsp:cNvSpPr/>
      </dsp:nvSpPr>
      <dsp:spPr>
        <a:xfrm rot="2534399">
          <a:off x="3132864" y="3376867"/>
          <a:ext cx="732028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732028" y="248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59865-F357-4E41-9D3F-3D144A282A1C}">
      <dsp:nvSpPr>
        <dsp:cNvPr id="0" name=""/>
        <dsp:cNvSpPr/>
      </dsp:nvSpPr>
      <dsp:spPr>
        <a:xfrm>
          <a:off x="3227905" y="2364398"/>
          <a:ext cx="825475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825475" y="248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3B5C3-288A-4C49-93C0-816D18F6FF15}">
      <dsp:nvSpPr>
        <dsp:cNvPr id="0" name=""/>
        <dsp:cNvSpPr/>
      </dsp:nvSpPr>
      <dsp:spPr>
        <a:xfrm rot="19065601">
          <a:off x="3132864" y="1351930"/>
          <a:ext cx="732028" cy="49658"/>
        </a:xfrm>
        <a:custGeom>
          <a:avLst/>
          <a:gdLst/>
          <a:ahLst/>
          <a:cxnLst/>
          <a:rect l="0" t="0" r="0" b="0"/>
          <a:pathLst>
            <a:path>
              <a:moveTo>
                <a:pt x="0" y="24829"/>
              </a:moveTo>
              <a:lnTo>
                <a:pt x="732028" y="2482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4856F-B6C3-0247-8135-4A88FA1DCC87}">
      <dsp:nvSpPr>
        <dsp:cNvPr id="0" name=""/>
        <dsp:cNvSpPr/>
      </dsp:nvSpPr>
      <dsp:spPr>
        <a:xfrm>
          <a:off x="1178047" y="1183429"/>
          <a:ext cx="2411597" cy="24115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E9E51-8C01-EE4B-9061-BB52B5D2C459}">
      <dsp:nvSpPr>
        <dsp:cNvPr id="0" name=""/>
        <dsp:cNvSpPr/>
      </dsp:nvSpPr>
      <dsp:spPr>
        <a:xfrm>
          <a:off x="3594574" y="1925"/>
          <a:ext cx="1350030" cy="1350030"/>
        </a:xfrm>
        <a:prstGeom prst="ellipse">
          <a:avLst/>
        </a:prstGeom>
        <a:solidFill>
          <a:schemeClr val="accent4">
            <a:hueOff val="-3680247"/>
            <a:satOff val="6703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Univariate Exploration</a:t>
          </a:r>
        </a:p>
      </dsp:txBody>
      <dsp:txXfrm>
        <a:off x="3792281" y="199632"/>
        <a:ext cx="954616" cy="954616"/>
      </dsp:txXfrm>
    </dsp:sp>
    <dsp:sp modelId="{95A9D28C-6196-D247-971A-43E6D3F88A01}">
      <dsp:nvSpPr>
        <dsp:cNvPr id="0" name=""/>
        <dsp:cNvSpPr/>
      </dsp:nvSpPr>
      <dsp:spPr>
        <a:xfrm>
          <a:off x="5079608" y="1925"/>
          <a:ext cx="2025045" cy="135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Discover the pattern for each variable concerned</a:t>
          </a:r>
        </a:p>
      </dsp:txBody>
      <dsp:txXfrm>
        <a:off x="5079608" y="1925"/>
        <a:ext cx="2025045" cy="1350030"/>
      </dsp:txXfrm>
    </dsp:sp>
    <dsp:sp modelId="{212E3B16-004E-6E40-8D43-0775C9B1879B}">
      <dsp:nvSpPr>
        <dsp:cNvPr id="0" name=""/>
        <dsp:cNvSpPr/>
      </dsp:nvSpPr>
      <dsp:spPr>
        <a:xfrm>
          <a:off x="4053380" y="1714212"/>
          <a:ext cx="1350030" cy="1350030"/>
        </a:xfrm>
        <a:prstGeom prst="ellipse">
          <a:avLst/>
        </a:prstGeom>
        <a:solidFill>
          <a:schemeClr val="accent4">
            <a:hueOff val="-7360493"/>
            <a:satOff val="13407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Bivariate Exploration</a:t>
          </a:r>
        </a:p>
      </dsp:txBody>
      <dsp:txXfrm>
        <a:off x="4251087" y="1911919"/>
        <a:ext cx="954616" cy="954616"/>
      </dsp:txXfrm>
    </dsp:sp>
    <dsp:sp modelId="{1DA214F6-FEA4-4745-BA47-7181599022EC}">
      <dsp:nvSpPr>
        <dsp:cNvPr id="0" name=""/>
        <dsp:cNvSpPr/>
      </dsp:nvSpPr>
      <dsp:spPr>
        <a:xfrm>
          <a:off x="5538414" y="1714212"/>
          <a:ext cx="2025045" cy="135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Discover the relationship between two variables</a:t>
          </a:r>
        </a:p>
      </dsp:txBody>
      <dsp:txXfrm>
        <a:off x="5538414" y="1714212"/>
        <a:ext cx="2025045" cy="1350030"/>
      </dsp:txXfrm>
    </dsp:sp>
    <dsp:sp modelId="{2AFF6463-B83E-574A-AE11-36F97875D5AA}">
      <dsp:nvSpPr>
        <dsp:cNvPr id="0" name=""/>
        <dsp:cNvSpPr/>
      </dsp:nvSpPr>
      <dsp:spPr>
        <a:xfrm>
          <a:off x="3594574" y="3426499"/>
          <a:ext cx="1350030" cy="1350030"/>
        </a:xfrm>
        <a:prstGeom prst="ellipse">
          <a:avLst/>
        </a:prstGeom>
        <a:solidFill>
          <a:schemeClr val="accent4">
            <a:hueOff val="-11040740"/>
            <a:satOff val="20110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Multivariate Exploration</a:t>
          </a:r>
        </a:p>
      </dsp:txBody>
      <dsp:txXfrm>
        <a:off x="3792281" y="3624206"/>
        <a:ext cx="954616" cy="954616"/>
      </dsp:txXfrm>
    </dsp:sp>
    <dsp:sp modelId="{FB73ED63-5E09-4C4D-B87C-DE7FBAE796D2}">
      <dsp:nvSpPr>
        <dsp:cNvPr id="0" name=""/>
        <dsp:cNvSpPr/>
      </dsp:nvSpPr>
      <dsp:spPr>
        <a:xfrm>
          <a:off x="5079608" y="3426499"/>
          <a:ext cx="2025045" cy="1350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Discover the relationship among 3 or more variables</a:t>
          </a:r>
        </a:p>
      </dsp:txBody>
      <dsp:txXfrm>
        <a:off x="5079608" y="3426499"/>
        <a:ext cx="2025045" cy="135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19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090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438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004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98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54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61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874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93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84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000"/>
              <a:t>Women who develop diabetes during pregnancy</a:t>
            </a:r>
            <a:endParaRPr/>
          </a:p>
        </p:txBody>
      </p:sp>
      <p:sp>
        <p:nvSpPr>
          <p:cNvPr id="636" name="Google Shape;6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9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10296000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body" idx="1"/>
          </p:nvPr>
        </p:nvSpPr>
        <p:spPr>
          <a:xfrm>
            <a:off x="316356" y="1532415"/>
            <a:ext cx="11408409" cy="43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dt" idx="10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ftr" idx="11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four images">
  <p:cSld name="Text and four images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>
            <a:spLocks noGrp="1"/>
          </p:cNvSpPr>
          <p:nvPr>
            <p:ph type="pic" idx="2"/>
          </p:nvPr>
        </p:nvSpPr>
        <p:spPr>
          <a:xfrm>
            <a:off x="6929159" y="3385373"/>
            <a:ext cx="4829371" cy="278712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>
            <a:spLocks noGrp="1"/>
          </p:cNvSpPr>
          <p:nvPr>
            <p:ph type="pic" idx="3"/>
          </p:nvPr>
        </p:nvSpPr>
        <p:spPr>
          <a:xfrm>
            <a:off x="6929160" y="433469"/>
            <a:ext cx="2340000" cy="278970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body" idx="1"/>
          </p:nvPr>
        </p:nvSpPr>
        <p:spPr>
          <a:xfrm>
            <a:off x="316357" y="1532415"/>
            <a:ext cx="6326669" cy="44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6"/>
          <p:cNvSpPr>
            <a:spLocks noGrp="1"/>
          </p:cNvSpPr>
          <p:nvPr>
            <p:ph type="pic" idx="4"/>
          </p:nvPr>
        </p:nvSpPr>
        <p:spPr>
          <a:xfrm>
            <a:off x="9456458" y="433469"/>
            <a:ext cx="2302072" cy="133183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9" name="Google Shape;409;p16"/>
          <p:cNvSpPr>
            <a:spLocks noGrp="1"/>
          </p:cNvSpPr>
          <p:nvPr>
            <p:ph type="pic" idx="5"/>
          </p:nvPr>
        </p:nvSpPr>
        <p:spPr>
          <a:xfrm>
            <a:off x="9456458" y="1953366"/>
            <a:ext cx="2302072" cy="127350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6"/>
          <p:cNvSpPr txBox="1">
            <a:spLocks noGrp="1"/>
          </p:cNvSpPr>
          <p:nvPr>
            <p:ph type="ftr" idx="11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dt" idx="10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6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image">
  <p:cSld name="One image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/>
          <p:nvPr/>
        </p:nvSpPr>
        <p:spPr>
          <a:xfrm>
            <a:off x="10839546" y="101089"/>
            <a:ext cx="1245238" cy="13647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7"/>
          <p:cNvSpPr>
            <a:spLocks noGrp="1"/>
          </p:cNvSpPr>
          <p:nvPr>
            <p:ph type="pic" idx="2"/>
          </p:nvPr>
        </p:nvSpPr>
        <p:spPr>
          <a:xfrm>
            <a:off x="433470" y="433470"/>
            <a:ext cx="11325062" cy="59910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36000" tIns="180000" rIns="180000" bIns="1800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17"/>
          <p:cNvSpPr txBox="1">
            <a:spLocks noGrp="1"/>
          </p:cNvSpPr>
          <p:nvPr>
            <p:ph type="body" idx="1"/>
          </p:nvPr>
        </p:nvSpPr>
        <p:spPr>
          <a:xfrm>
            <a:off x="433470" y="433470"/>
            <a:ext cx="720000" cy="72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1pPr>
            <a:lvl2pPr marL="914400" lvl="1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Char char="•"/>
              <a:defRPr sz="200">
                <a:solidFill>
                  <a:schemeClr val="dk2"/>
                </a:solidFill>
              </a:defRPr>
            </a:lvl2pPr>
            <a:lvl3pPr marL="1371600" lvl="2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Char char="–"/>
              <a:defRPr sz="200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17"/>
          <p:cNvSpPr txBox="1">
            <a:spLocks noGrp="1"/>
          </p:cNvSpPr>
          <p:nvPr>
            <p:ph type="body" idx="3"/>
          </p:nvPr>
        </p:nvSpPr>
        <p:spPr>
          <a:xfrm>
            <a:off x="2313784" y="2007045"/>
            <a:ext cx="2965787" cy="82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17"/>
          <p:cNvSpPr txBox="1">
            <a:spLocks noGrp="1"/>
          </p:cNvSpPr>
          <p:nvPr>
            <p:ph type="body" idx="4"/>
          </p:nvPr>
        </p:nvSpPr>
        <p:spPr>
          <a:xfrm>
            <a:off x="6945656" y="2007045"/>
            <a:ext cx="2965787" cy="82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"/>
          <p:cNvSpPr/>
          <p:nvPr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8"/>
          <p:cNvSpPr>
            <a:spLocks noGrp="1"/>
          </p:cNvSpPr>
          <p:nvPr>
            <p:ph type="pic" idx="2"/>
          </p:nvPr>
        </p:nvSpPr>
        <p:spPr>
          <a:xfrm>
            <a:off x="6272241" y="1030147"/>
            <a:ext cx="5919758" cy="58254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360000" tIns="360000" rIns="360000" bIns="360000" anchor="t" anchorCtr="0"/>
          <a:lstStyle>
            <a:lvl1pPr marR="0" lvl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3" name="Google Shape;423;p18"/>
          <p:cNvSpPr txBox="1">
            <a:spLocks noGrp="1"/>
          </p:cNvSpPr>
          <p:nvPr>
            <p:ph type="subTitle" idx="1"/>
          </p:nvPr>
        </p:nvSpPr>
        <p:spPr>
          <a:xfrm>
            <a:off x="500063" y="3522183"/>
            <a:ext cx="4772203" cy="122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/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8"/>
          <p:cNvSpPr txBox="1"/>
          <p:nvPr/>
        </p:nvSpPr>
        <p:spPr>
          <a:xfrm>
            <a:off x="514871" y="2525876"/>
            <a:ext cx="3164224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body" idx="3"/>
          </p:nvPr>
        </p:nvSpPr>
        <p:spPr>
          <a:xfrm>
            <a:off x="500063" y="5394937"/>
            <a:ext cx="4772202" cy="70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 txBox="1">
            <a:spLocks noGrp="1"/>
          </p:cNvSpPr>
          <p:nvPr>
            <p:ph type="body" idx="4"/>
          </p:nvPr>
        </p:nvSpPr>
        <p:spPr>
          <a:xfrm>
            <a:off x="607255" y="5338960"/>
            <a:ext cx="288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1pPr>
            <a:lvl2pPr marL="914400" lvl="1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•"/>
              <a:defRPr sz="200">
                <a:solidFill>
                  <a:schemeClr val="accent2"/>
                </a:solidFill>
              </a:defRPr>
            </a:lvl2pPr>
            <a:lvl3pPr marL="1371600" lvl="2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–"/>
              <a:defRPr sz="200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428" name="Google Shape;428;p18"/>
            <p:cNvSpPr/>
            <p:nvPr/>
          </p:nvSpPr>
          <p:spPr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2865" y="1181"/>
              <a:ext cx="1950" cy="195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3091" y="2463"/>
              <a:ext cx="90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3187" y="2465"/>
              <a:ext cx="111" cy="107"/>
            </a:xfrm>
            <a:custGeom>
              <a:avLst/>
              <a:gdLst/>
              <a:ahLst/>
              <a:cxnLst/>
              <a:rect l="l" t="t" r="r" b="b"/>
              <a:pathLst>
                <a:path w="164" h="157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312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433" y="2465"/>
              <a:ext cx="106" cy="109"/>
            </a:xfrm>
            <a:custGeom>
              <a:avLst/>
              <a:gdLst/>
              <a:ahLst/>
              <a:cxnLst/>
              <a:rect l="l" t="t" r="r" b="b"/>
              <a:pathLst>
                <a:path w="156" h="160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553" y="2463"/>
              <a:ext cx="114" cy="110"/>
            </a:xfrm>
            <a:custGeom>
              <a:avLst/>
              <a:gdLst/>
              <a:ahLst/>
              <a:cxnLst/>
              <a:rect l="l" t="t" r="r" b="b"/>
              <a:pathLst>
                <a:path w="168" h="162" extrusionOk="0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3686" y="2465"/>
              <a:ext cx="38" cy="107"/>
            </a:xfrm>
            <a:custGeom>
              <a:avLst/>
              <a:gdLst/>
              <a:ahLst/>
              <a:cxnLst/>
              <a:rect l="l" t="t" r="r" b="b"/>
              <a:pathLst>
                <a:path w="56" h="157" extrusionOk="0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3730" y="2465"/>
              <a:ext cx="112" cy="109"/>
            </a:xfrm>
            <a:custGeom>
              <a:avLst/>
              <a:gdLst/>
              <a:ahLst/>
              <a:cxnLst/>
              <a:rect l="l" t="t" r="r" b="b"/>
              <a:pathLst>
                <a:path w="166" h="160" extrusionOk="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848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930" y="2465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157" h="157" extrusionOk="0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040" y="2463"/>
              <a:ext cx="55" cy="111"/>
            </a:xfrm>
            <a:custGeom>
              <a:avLst/>
              <a:gdLst/>
              <a:ahLst/>
              <a:cxnLst/>
              <a:rect l="l" t="t" r="r" b="b"/>
              <a:pathLst>
                <a:path w="81" h="163" extrusionOk="0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117" y="2465"/>
              <a:ext cx="37" cy="107"/>
            </a:xfrm>
            <a:custGeom>
              <a:avLst/>
              <a:gdLst/>
              <a:ahLst/>
              <a:cxnLst/>
              <a:rect l="l" t="t" r="r" b="b"/>
              <a:pathLst>
                <a:path w="55" h="157" extrusionOk="0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164" y="2463"/>
              <a:ext cx="89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4258" y="2465"/>
              <a:ext cx="102" cy="107"/>
            </a:xfrm>
            <a:custGeom>
              <a:avLst/>
              <a:gdLst/>
              <a:ahLst/>
              <a:cxnLst/>
              <a:rect l="l" t="t" r="r" b="b"/>
              <a:pathLst>
                <a:path w="151" h="157" extrusionOk="0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4406" y="2463"/>
              <a:ext cx="111" cy="111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530" y="2464"/>
              <a:ext cx="62" cy="108"/>
            </a:xfrm>
            <a:custGeom>
              <a:avLst/>
              <a:gdLst/>
              <a:ahLst/>
              <a:cxnLst/>
              <a:rect l="l" t="t" r="r" b="b"/>
              <a:pathLst>
                <a:path w="92" h="159" extrusionOk="0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3091" y="2736"/>
              <a:ext cx="222" cy="168"/>
            </a:xfrm>
            <a:custGeom>
              <a:avLst/>
              <a:gdLst/>
              <a:ahLst/>
              <a:cxnLst/>
              <a:rect l="l" t="t" r="r" b="b"/>
              <a:pathLst>
                <a:path w="327" h="247" extrusionOk="0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324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460" y="2740"/>
              <a:ext cx="114" cy="164"/>
            </a:xfrm>
            <a:custGeom>
              <a:avLst/>
              <a:gdLst/>
              <a:ahLst/>
              <a:cxnLst/>
              <a:rect l="l" t="t" r="r" b="b"/>
              <a:pathLst>
                <a:path w="167" h="241" extrusionOk="0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589" y="2740"/>
              <a:ext cx="124" cy="164"/>
            </a:xfrm>
            <a:custGeom>
              <a:avLst/>
              <a:gdLst/>
              <a:ahLst/>
              <a:cxnLst/>
              <a:rect l="l" t="t" r="r" b="b"/>
              <a:pathLst>
                <a:path w="183" h="241" extrusionOk="0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734" y="2738"/>
              <a:ext cx="176" cy="169"/>
            </a:xfrm>
            <a:custGeom>
              <a:avLst/>
              <a:gdLst/>
              <a:ahLst/>
              <a:cxnLst/>
              <a:rect l="l" t="t" r="r" b="b"/>
              <a:pathLst>
                <a:path w="259" h="249" extrusionOk="0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925" y="2740"/>
              <a:ext cx="172" cy="167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4116" y="2740"/>
              <a:ext cx="170" cy="16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4290" y="2737"/>
              <a:ext cx="180" cy="169"/>
            </a:xfrm>
            <a:custGeom>
              <a:avLst/>
              <a:gdLst/>
              <a:ahLst/>
              <a:cxnLst/>
              <a:rect l="l" t="t" r="r" b="b"/>
              <a:pathLst>
                <a:path w="266" h="249" extrusionOk="0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480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3433" y="1396"/>
              <a:ext cx="862" cy="953"/>
            </a:xfrm>
            <a:custGeom>
              <a:avLst/>
              <a:gdLst/>
              <a:ahLst/>
              <a:cxnLst/>
              <a:rect l="l" t="t" r="r" b="b"/>
              <a:pathLst>
                <a:path w="1271" h="1401" extrusionOk="0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429" y="1389"/>
              <a:ext cx="874" cy="964"/>
            </a:xfrm>
            <a:custGeom>
              <a:avLst/>
              <a:gdLst/>
              <a:ahLst/>
              <a:cxnLst/>
              <a:rect l="l" t="t" r="r" b="b"/>
              <a:pathLst>
                <a:path w="1290" h="1419" extrusionOk="0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3372" y="2167"/>
              <a:ext cx="82" cy="78"/>
            </a:xfrm>
            <a:custGeom>
              <a:avLst/>
              <a:gdLst/>
              <a:ahLst/>
              <a:cxnLst/>
              <a:rect l="l" t="t" r="r" b="b"/>
              <a:pathLst>
                <a:path w="121" h="115" extrusionOk="0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4222" y="2172"/>
              <a:ext cx="81" cy="75"/>
            </a:xfrm>
            <a:custGeom>
              <a:avLst/>
              <a:gdLst/>
              <a:ahLst/>
              <a:cxnLst/>
              <a:rect l="l" t="t" r="r" b="b"/>
              <a:pathLst>
                <a:path w="120" h="111" extrusionOk="0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3269" y="2086"/>
              <a:ext cx="185" cy="119"/>
            </a:xfrm>
            <a:custGeom>
              <a:avLst/>
              <a:gdLst/>
              <a:ahLst/>
              <a:cxnLst/>
              <a:rect l="l" t="t" r="r" b="b"/>
              <a:pathLst>
                <a:path w="273" h="175" extrusionOk="0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222" y="2091"/>
              <a:ext cx="185" cy="118"/>
            </a:xfrm>
            <a:custGeom>
              <a:avLst/>
              <a:gdLst/>
              <a:ahLst/>
              <a:cxnLst/>
              <a:rect l="l" t="t" r="r" b="b"/>
              <a:pathLst>
                <a:path w="274" h="173" extrusionOk="0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3350" y="2108"/>
              <a:ext cx="975" cy="256"/>
            </a:xfrm>
            <a:custGeom>
              <a:avLst/>
              <a:gdLst/>
              <a:ahLst/>
              <a:cxnLst/>
              <a:rect l="l" t="t" r="r" b="b"/>
              <a:pathLst>
                <a:path w="1439" h="376" extrusionOk="0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3374" y="2137"/>
              <a:ext cx="925" cy="195"/>
            </a:xfrm>
            <a:custGeom>
              <a:avLst/>
              <a:gdLst/>
              <a:ahLst/>
              <a:cxnLst/>
              <a:rect l="l" t="t" r="r" b="b"/>
              <a:pathLst>
                <a:path w="1365" h="287" extrusionOk="0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547" y="1746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668" y="1778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524" y="1902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677" y="1911"/>
              <a:ext cx="50" cy="48"/>
            </a:xfrm>
            <a:custGeom>
              <a:avLst/>
              <a:gdLst/>
              <a:ahLst/>
              <a:cxnLst/>
              <a:rect l="l" t="t" r="r" b="b"/>
              <a:pathLst>
                <a:path w="50" h="48" extrusionOk="0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3667" y="2037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3639" y="1671"/>
              <a:ext cx="20" cy="12"/>
            </a:xfrm>
            <a:custGeom>
              <a:avLst/>
              <a:gdLst/>
              <a:ahLst/>
              <a:cxnLst/>
              <a:rect l="l" t="t" r="r" b="b"/>
              <a:pathLst>
                <a:path w="30" h="18" extrusionOk="0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3664" y="1674"/>
              <a:ext cx="12" cy="20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3659" y="1689"/>
              <a:ext cx="14" cy="21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3649" y="1702"/>
              <a:ext cx="15" cy="24"/>
            </a:xfrm>
            <a:custGeom>
              <a:avLst/>
              <a:gdLst/>
              <a:ahLst/>
              <a:cxnLst/>
              <a:rect l="l" t="t" r="r" b="b"/>
              <a:pathLst>
                <a:path w="22" h="35" extrusionOk="0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3622" y="1701"/>
              <a:ext cx="27" cy="11"/>
            </a:xfrm>
            <a:custGeom>
              <a:avLst/>
              <a:gdLst/>
              <a:ahLst/>
              <a:cxnLst/>
              <a:rect l="l" t="t" r="r" b="b"/>
              <a:pathLst>
                <a:path w="39" h="16" extrusionOk="0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634" y="1717"/>
              <a:ext cx="16" cy="23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559" y="1682"/>
              <a:ext cx="18" cy="26"/>
            </a:xfrm>
            <a:custGeom>
              <a:avLst/>
              <a:gdLst/>
              <a:ahLst/>
              <a:cxnLst/>
              <a:rect l="l" t="t" r="r" b="b"/>
              <a:pathLst>
                <a:path w="26" h="39" extrusionOk="0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608" y="1714"/>
              <a:ext cx="27" cy="14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631" y="168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542" y="1671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594" y="1635"/>
              <a:ext cx="22" cy="11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614" y="1646"/>
              <a:ext cx="13" cy="2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574" y="1643"/>
              <a:ext cx="26" cy="14"/>
            </a:xfrm>
            <a:custGeom>
              <a:avLst/>
              <a:gdLst/>
              <a:ahLst/>
              <a:cxnLst/>
              <a:rect l="l" t="t" r="r" b="b"/>
              <a:pathLst>
                <a:path w="38" h="20" extrusionOk="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602" y="1651"/>
              <a:ext cx="14" cy="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610" y="1731"/>
              <a:ext cx="21" cy="14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559" y="1655"/>
              <a:ext cx="24" cy="14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588" y="1659"/>
              <a:ext cx="15" cy="27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578" y="1672"/>
              <a:ext cx="9" cy="26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partner">
  <p:cSld name="Title Slide-partner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/>
          <p:nvPr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9"/>
          <p:cNvSpPr txBox="1">
            <a:spLocks noGrp="1"/>
          </p:cNvSpPr>
          <p:nvPr>
            <p:ph type="subTitle" idx="1"/>
          </p:nvPr>
        </p:nvSpPr>
        <p:spPr>
          <a:xfrm>
            <a:off x="500063" y="2487775"/>
            <a:ext cx="4772203" cy="22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/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body" idx="2"/>
          </p:nvPr>
        </p:nvSpPr>
        <p:spPr>
          <a:xfrm>
            <a:off x="2494666" y="686883"/>
            <a:ext cx="3765573" cy="70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90" name="Google Shape;490;p19"/>
          <p:cNvGrpSpPr/>
          <p:nvPr/>
        </p:nvGrpSpPr>
        <p:grpSpPr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491" name="Google Shape;491;p19"/>
            <p:cNvSpPr/>
            <p:nvPr/>
          </p:nvSpPr>
          <p:spPr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2865" y="1181"/>
              <a:ext cx="1950" cy="195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3091" y="2463"/>
              <a:ext cx="90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3187" y="2465"/>
              <a:ext cx="111" cy="107"/>
            </a:xfrm>
            <a:custGeom>
              <a:avLst/>
              <a:gdLst/>
              <a:ahLst/>
              <a:cxnLst/>
              <a:rect l="l" t="t" r="r" b="b"/>
              <a:pathLst>
                <a:path w="164" h="157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3312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3433" y="2465"/>
              <a:ext cx="106" cy="109"/>
            </a:xfrm>
            <a:custGeom>
              <a:avLst/>
              <a:gdLst/>
              <a:ahLst/>
              <a:cxnLst/>
              <a:rect l="l" t="t" r="r" b="b"/>
              <a:pathLst>
                <a:path w="156" h="160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3553" y="2463"/>
              <a:ext cx="114" cy="110"/>
            </a:xfrm>
            <a:custGeom>
              <a:avLst/>
              <a:gdLst/>
              <a:ahLst/>
              <a:cxnLst/>
              <a:rect l="l" t="t" r="r" b="b"/>
              <a:pathLst>
                <a:path w="168" h="162" extrusionOk="0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3686" y="2465"/>
              <a:ext cx="38" cy="107"/>
            </a:xfrm>
            <a:custGeom>
              <a:avLst/>
              <a:gdLst/>
              <a:ahLst/>
              <a:cxnLst/>
              <a:rect l="l" t="t" r="r" b="b"/>
              <a:pathLst>
                <a:path w="56" h="157" extrusionOk="0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3730" y="2465"/>
              <a:ext cx="112" cy="109"/>
            </a:xfrm>
            <a:custGeom>
              <a:avLst/>
              <a:gdLst/>
              <a:ahLst/>
              <a:cxnLst/>
              <a:rect l="l" t="t" r="r" b="b"/>
              <a:pathLst>
                <a:path w="166" h="160" extrusionOk="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3848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3930" y="2465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157" h="157" extrusionOk="0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4040" y="2463"/>
              <a:ext cx="55" cy="111"/>
            </a:xfrm>
            <a:custGeom>
              <a:avLst/>
              <a:gdLst/>
              <a:ahLst/>
              <a:cxnLst/>
              <a:rect l="l" t="t" r="r" b="b"/>
              <a:pathLst>
                <a:path w="81" h="163" extrusionOk="0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4117" y="2465"/>
              <a:ext cx="37" cy="107"/>
            </a:xfrm>
            <a:custGeom>
              <a:avLst/>
              <a:gdLst/>
              <a:ahLst/>
              <a:cxnLst/>
              <a:rect l="l" t="t" r="r" b="b"/>
              <a:pathLst>
                <a:path w="55" h="157" extrusionOk="0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4164" y="2463"/>
              <a:ext cx="89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4258" y="2465"/>
              <a:ext cx="102" cy="107"/>
            </a:xfrm>
            <a:custGeom>
              <a:avLst/>
              <a:gdLst/>
              <a:ahLst/>
              <a:cxnLst/>
              <a:rect l="l" t="t" r="r" b="b"/>
              <a:pathLst>
                <a:path w="151" h="157" extrusionOk="0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4406" y="2463"/>
              <a:ext cx="111" cy="111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4530" y="2464"/>
              <a:ext cx="62" cy="108"/>
            </a:xfrm>
            <a:custGeom>
              <a:avLst/>
              <a:gdLst/>
              <a:ahLst/>
              <a:cxnLst/>
              <a:rect l="l" t="t" r="r" b="b"/>
              <a:pathLst>
                <a:path w="92" h="159" extrusionOk="0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3091" y="2736"/>
              <a:ext cx="222" cy="168"/>
            </a:xfrm>
            <a:custGeom>
              <a:avLst/>
              <a:gdLst/>
              <a:ahLst/>
              <a:cxnLst/>
              <a:rect l="l" t="t" r="r" b="b"/>
              <a:pathLst>
                <a:path w="327" h="247" extrusionOk="0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3324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3460" y="2740"/>
              <a:ext cx="114" cy="164"/>
            </a:xfrm>
            <a:custGeom>
              <a:avLst/>
              <a:gdLst/>
              <a:ahLst/>
              <a:cxnLst/>
              <a:rect l="l" t="t" r="r" b="b"/>
              <a:pathLst>
                <a:path w="167" h="241" extrusionOk="0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3589" y="2740"/>
              <a:ext cx="124" cy="164"/>
            </a:xfrm>
            <a:custGeom>
              <a:avLst/>
              <a:gdLst/>
              <a:ahLst/>
              <a:cxnLst/>
              <a:rect l="l" t="t" r="r" b="b"/>
              <a:pathLst>
                <a:path w="183" h="241" extrusionOk="0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3734" y="2738"/>
              <a:ext cx="176" cy="169"/>
            </a:xfrm>
            <a:custGeom>
              <a:avLst/>
              <a:gdLst/>
              <a:ahLst/>
              <a:cxnLst/>
              <a:rect l="l" t="t" r="r" b="b"/>
              <a:pathLst>
                <a:path w="259" h="249" extrusionOk="0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3925" y="2740"/>
              <a:ext cx="172" cy="167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4116" y="2740"/>
              <a:ext cx="170" cy="16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4290" y="2737"/>
              <a:ext cx="180" cy="169"/>
            </a:xfrm>
            <a:custGeom>
              <a:avLst/>
              <a:gdLst/>
              <a:ahLst/>
              <a:cxnLst/>
              <a:rect l="l" t="t" r="r" b="b"/>
              <a:pathLst>
                <a:path w="266" h="249" extrusionOk="0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4480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3433" y="1396"/>
              <a:ext cx="862" cy="953"/>
            </a:xfrm>
            <a:custGeom>
              <a:avLst/>
              <a:gdLst/>
              <a:ahLst/>
              <a:cxnLst/>
              <a:rect l="l" t="t" r="r" b="b"/>
              <a:pathLst>
                <a:path w="1271" h="1401" extrusionOk="0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3429" y="1389"/>
              <a:ext cx="874" cy="964"/>
            </a:xfrm>
            <a:custGeom>
              <a:avLst/>
              <a:gdLst/>
              <a:ahLst/>
              <a:cxnLst/>
              <a:rect l="l" t="t" r="r" b="b"/>
              <a:pathLst>
                <a:path w="1290" h="1419" extrusionOk="0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3372" y="2167"/>
              <a:ext cx="82" cy="78"/>
            </a:xfrm>
            <a:custGeom>
              <a:avLst/>
              <a:gdLst/>
              <a:ahLst/>
              <a:cxnLst/>
              <a:rect l="l" t="t" r="r" b="b"/>
              <a:pathLst>
                <a:path w="121" h="115" extrusionOk="0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4222" y="2172"/>
              <a:ext cx="81" cy="75"/>
            </a:xfrm>
            <a:custGeom>
              <a:avLst/>
              <a:gdLst/>
              <a:ahLst/>
              <a:cxnLst/>
              <a:rect l="l" t="t" r="r" b="b"/>
              <a:pathLst>
                <a:path w="120" h="111" extrusionOk="0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3269" y="2086"/>
              <a:ext cx="185" cy="119"/>
            </a:xfrm>
            <a:custGeom>
              <a:avLst/>
              <a:gdLst/>
              <a:ahLst/>
              <a:cxnLst/>
              <a:rect l="l" t="t" r="r" b="b"/>
              <a:pathLst>
                <a:path w="273" h="175" extrusionOk="0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4222" y="2091"/>
              <a:ext cx="185" cy="118"/>
            </a:xfrm>
            <a:custGeom>
              <a:avLst/>
              <a:gdLst/>
              <a:ahLst/>
              <a:cxnLst/>
              <a:rect l="l" t="t" r="r" b="b"/>
              <a:pathLst>
                <a:path w="274" h="173" extrusionOk="0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3350" y="2108"/>
              <a:ext cx="975" cy="256"/>
            </a:xfrm>
            <a:custGeom>
              <a:avLst/>
              <a:gdLst/>
              <a:ahLst/>
              <a:cxnLst/>
              <a:rect l="l" t="t" r="r" b="b"/>
              <a:pathLst>
                <a:path w="1439" h="376" extrusionOk="0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3374" y="2137"/>
              <a:ext cx="925" cy="195"/>
            </a:xfrm>
            <a:custGeom>
              <a:avLst/>
              <a:gdLst/>
              <a:ahLst/>
              <a:cxnLst/>
              <a:rect l="l" t="t" r="r" b="b"/>
              <a:pathLst>
                <a:path w="1365" h="287" extrusionOk="0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3547" y="1746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3668" y="1778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3524" y="1902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3677" y="1911"/>
              <a:ext cx="50" cy="48"/>
            </a:xfrm>
            <a:custGeom>
              <a:avLst/>
              <a:gdLst/>
              <a:ahLst/>
              <a:cxnLst/>
              <a:rect l="l" t="t" r="r" b="b"/>
              <a:pathLst>
                <a:path w="50" h="48" extrusionOk="0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3667" y="2037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3639" y="1671"/>
              <a:ext cx="20" cy="12"/>
            </a:xfrm>
            <a:custGeom>
              <a:avLst/>
              <a:gdLst/>
              <a:ahLst/>
              <a:cxnLst/>
              <a:rect l="l" t="t" r="r" b="b"/>
              <a:pathLst>
                <a:path w="30" h="18" extrusionOk="0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3664" y="1674"/>
              <a:ext cx="12" cy="20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3659" y="1689"/>
              <a:ext cx="14" cy="21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3649" y="1702"/>
              <a:ext cx="15" cy="24"/>
            </a:xfrm>
            <a:custGeom>
              <a:avLst/>
              <a:gdLst/>
              <a:ahLst/>
              <a:cxnLst/>
              <a:rect l="l" t="t" r="r" b="b"/>
              <a:pathLst>
                <a:path w="22" h="35" extrusionOk="0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3622" y="1701"/>
              <a:ext cx="27" cy="11"/>
            </a:xfrm>
            <a:custGeom>
              <a:avLst/>
              <a:gdLst/>
              <a:ahLst/>
              <a:cxnLst/>
              <a:rect l="l" t="t" r="r" b="b"/>
              <a:pathLst>
                <a:path w="39" h="16" extrusionOk="0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634" y="1717"/>
              <a:ext cx="16" cy="23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3559" y="1682"/>
              <a:ext cx="18" cy="26"/>
            </a:xfrm>
            <a:custGeom>
              <a:avLst/>
              <a:gdLst/>
              <a:ahLst/>
              <a:cxnLst/>
              <a:rect l="l" t="t" r="r" b="b"/>
              <a:pathLst>
                <a:path w="26" h="39" extrusionOk="0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3608" y="1714"/>
              <a:ext cx="27" cy="14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3631" y="168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3542" y="1671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3594" y="1635"/>
              <a:ext cx="22" cy="11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3614" y="1646"/>
              <a:ext cx="13" cy="2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3574" y="1643"/>
              <a:ext cx="26" cy="14"/>
            </a:xfrm>
            <a:custGeom>
              <a:avLst/>
              <a:gdLst/>
              <a:ahLst/>
              <a:cxnLst/>
              <a:rect l="l" t="t" r="r" b="b"/>
              <a:pathLst>
                <a:path w="38" h="20" extrusionOk="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3602" y="1651"/>
              <a:ext cx="14" cy="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3610" y="1731"/>
              <a:ext cx="21" cy="14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3559" y="1655"/>
              <a:ext cx="24" cy="14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3588" y="1659"/>
              <a:ext cx="15" cy="27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3578" y="1672"/>
              <a:ext cx="9" cy="26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19"/>
          <p:cNvSpPr>
            <a:spLocks noGrp="1"/>
          </p:cNvSpPr>
          <p:nvPr>
            <p:ph type="pic" idx="3"/>
          </p:nvPr>
        </p:nvSpPr>
        <p:spPr>
          <a:xfrm>
            <a:off x="6272241" y="1030147"/>
            <a:ext cx="5919758" cy="582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000" tIns="1728000" rIns="360000" bIns="3600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Google Shape;550;p19"/>
          <p:cNvSpPr>
            <a:spLocks noGrp="1"/>
          </p:cNvSpPr>
          <p:nvPr>
            <p:ph type="pic" idx="4"/>
          </p:nvPr>
        </p:nvSpPr>
        <p:spPr>
          <a:xfrm>
            <a:off x="500062" y="5410200"/>
            <a:ext cx="193965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1" name="Google Shape;551;p19"/>
          <p:cNvSpPr>
            <a:spLocks noGrp="1"/>
          </p:cNvSpPr>
          <p:nvPr>
            <p:ph type="pic" idx="5"/>
          </p:nvPr>
        </p:nvSpPr>
        <p:spPr>
          <a:xfrm>
            <a:off x="2601859" y="5410200"/>
            <a:ext cx="193965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2" name="Google Shape;552;p19"/>
          <p:cNvSpPr>
            <a:spLocks noGrp="1"/>
          </p:cNvSpPr>
          <p:nvPr>
            <p:ph type="pic" idx="6"/>
          </p:nvPr>
        </p:nvSpPr>
        <p:spPr>
          <a:xfrm>
            <a:off x="4703656" y="5410200"/>
            <a:ext cx="193965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3" name="Google Shape;553;p19"/>
          <p:cNvSpPr txBox="1">
            <a:spLocks noGrp="1"/>
          </p:cNvSpPr>
          <p:nvPr>
            <p:ph type="body" idx="7"/>
          </p:nvPr>
        </p:nvSpPr>
        <p:spPr>
          <a:xfrm>
            <a:off x="2601859" y="630906"/>
            <a:ext cx="288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1pPr>
            <a:lvl2pPr marL="914400" lvl="1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•"/>
              <a:defRPr sz="200">
                <a:solidFill>
                  <a:schemeClr val="accent2"/>
                </a:solidFill>
              </a:defRPr>
            </a:lvl2pPr>
            <a:lvl3pPr marL="1371600" lvl="2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–"/>
              <a:defRPr sz="200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-partner">
  <p:cSld name="Title Slide B-partner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0"/>
          <p:cNvSpPr/>
          <p:nvPr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0"/>
          <p:cNvSpPr txBox="1">
            <a:spLocks noGrp="1"/>
          </p:cNvSpPr>
          <p:nvPr>
            <p:ph type="subTitle" idx="1"/>
          </p:nvPr>
        </p:nvSpPr>
        <p:spPr>
          <a:xfrm>
            <a:off x="500063" y="2487775"/>
            <a:ext cx="4772203" cy="22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/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 b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" name="Google Shape;557;p20"/>
          <p:cNvSpPr>
            <a:spLocks noGrp="1"/>
          </p:cNvSpPr>
          <p:nvPr>
            <p:ph type="pic" idx="2"/>
          </p:nvPr>
        </p:nvSpPr>
        <p:spPr>
          <a:xfrm>
            <a:off x="6272241" y="1030147"/>
            <a:ext cx="5919758" cy="582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000" tIns="1728000" rIns="360000" bIns="3600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58" name="Google Shape;558;p20"/>
          <p:cNvGrpSpPr/>
          <p:nvPr/>
        </p:nvGrpSpPr>
        <p:grpSpPr>
          <a:xfrm>
            <a:off x="607255" y="616633"/>
            <a:ext cx="1440000" cy="1443689"/>
            <a:chOff x="2864" y="1181"/>
            <a:chExt cx="1952" cy="1957"/>
          </a:xfrm>
        </p:grpSpPr>
        <p:sp>
          <p:nvSpPr>
            <p:cNvPr id="559" name="Google Shape;559;p20"/>
            <p:cNvSpPr/>
            <p:nvPr/>
          </p:nvSpPr>
          <p:spPr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2865" y="1181"/>
              <a:ext cx="1950" cy="195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3091" y="2463"/>
              <a:ext cx="90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3187" y="2465"/>
              <a:ext cx="111" cy="107"/>
            </a:xfrm>
            <a:custGeom>
              <a:avLst/>
              <a:gdLst/>
              <a:ahLst/>
              <a:cxnLst/>
              <a:rect l="l" t="t" r="r" b="b"/>
              <a:pathLst>
                <a:path w="164" h="157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312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3433" y="2465"/>
              <a:ext cx="106" cy="109"/>
            </a:xfrm>
            <a:custGeom>
              <a:avLst/>
              <a:gdLst/>
              <a:ahLst/>
              <a:cxnLst/>
              <a:rect l="l" t="t" r="r" b="b"/>
              <a:pathLst>
                <a:path w="156" h="160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3553" y="2463"/>
              <a:ext cx="114" cy="110"/>
            </a:xfrm>
            <a:custGeom>
              <a:avLst/>
              <a:gdLst/>
              <a:ahLst/>
              <a:cxnLst/>
              <a:rect l="l" t="t" r="r" b="b"/>
              <a:pathLst>
                <a:path w="168" h="162" extrusionOk="0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3686" y="2465"/>
              <a:ext cx="38" cy="107"/>
            </a:xfrm>
            <a:custGeom>
              <a:avLst/>
              <a:gdLst/>
              <a:ahLst/>
              <a:cxnLst/>
              <a:rect l="l" t="t" r="r" b="b"/>
              <a:pathLst>
                <a:path w="56" h="157" extrusionOk="0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3730" y="2465"/>
              <a:ext cx="112" cy="109"/>
            </a:xfrm>
            <a:custGeom>
              <a:avLst/>
              <a:gdLst/>
              <a:ahLst/>
              <a:cxnLst/>
              <a:rect l="l" t="t" r="r" b="b"/>
              <a:pathLst>
                <a:path w="166" h="160" extrusionOk="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3848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3930" y="2465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157" h="157" extrusionOk="0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4040" y="2463"/>
              <a:ext cx="55" cy="111"/>
            </a:xfrm>
            <a:custGeom>
              <a:avLst/>
              <a:gdLst/>
              <a:ahLst/>
              <a:cxnLst/>
              <a:rect l="l" t="t" r="r" b="b"/>
              <a:pathLst>
                <a:path w="81" h="163" extrusionOk="0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4117" y="2465"/>
              <a:ext cx="37" cy="107"/>
            </a:xfrm>
            <a:custGeom>
              <a:avLst/>
              <a:gdLst/>
              <a:ahLst/>
              <a:cxnLst/>
              <a:rect l="l" t="t" r="r" b="b"/>
              <a:pathLst>
                <a:path w="55" h="157" extrusionOk="0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4164" y="2463"/>
              <a:ext cx="89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4258" y="2465"/>
              <a:ext cx="102" cy="107"/>
            </a:xfrm>
            <a:custGeom>
              <a:avLst/>
              <a:gdLst/>
              <a:ahLst/>
              <a:cxnLst/>
              <a:rect l="l" t="t" r="r" b="b"/>
              <a:pathLst>
                <a:path w="151" h="157" extrusionOk="0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4406" y="2463"/>
              <a:ext cx="111" cy="111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4530" y="2464"/>
              <a:ext cx="62" cy="108"/>
            </a:xfrm>
            <a:custGeom>
              <a:avLst/>
              <a:gdLst/>
              <a:ahLst/>
              <a:cxnLst/>
              <a:rect l="l" t="t" r="r" b="b"/>
              <a:pathLst>
                <a:path w="92" h="159" extrusionOk="0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3091" y="2736"/>
              <a:ext cx="222" cy="168"/>
            </a:xfrm>
            <a:custGeom>
              <a:avLst/>
              <a:gdLst/>
              <a:ahLst/>
              <a:cxnLst/>
              <a:rect l="l" t="t" r="r" b="b"/>
              <a:pathLst>
                <a:path w="327" h="247" extrusionOk="0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3324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3460" y="2740"/>
              <a:ext cx="114" cy="164"/>
            </a:xfrm>
            <a:custGeom>
              <a:avLst/>
              <a:gdLst/>
              <a:ahLst/>
              <a:cxnLst/>
              <a:rect l="l" t="t" r="r" b="b"/>
              <a:pathLst>
                <a:path w="167" h="241" extrusionOk="0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3589" y="2740"/>
              <a:ext cx="124" cy="164"/>
            </a:xfrm>
            <a:custGeom>
              <a:avLst/>
              <a:gdLst/>
              <a:ahLst/>
              <a:cxnLst/>
              <a:rect l="l" t="t" r="r" b="b"/>
              <a:pathLst>
                <a:path w="183" h="241" extrusionOk="0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3734" y="2738"/>
              <a:ext cx="176" cy="169"/>
            </a:xfrm>
            <a:custGeom>
              <a:avLst/>
              <a:gdLst/>
              <a:ahLst/>
              <a:cxnLst/>
              <a:rect l="l" t="t" r="r" b="b"/>
              <a:pathLst>
                <a:path w="259" h="249" extrusionOk="0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3925" y="2740"/>
              <a:ext cx="172" cy="167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4116" y="2740"/>
              <a:ext cx="170" cy="16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4290" y="2737"/>
              <a:ext cx="180" cy="169"/>
            </a:xfrm>
            <a:custGeom>
              <a:avLst/>
              <a:gdLst/>
              <a:ahLst/>
              <a:cxnLst/>
              <a:rect l="l" t="t" r="r" b="b"/>
              <a:pathLst>
                <a:path w="266" h="249" extrusionOk="0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4480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3433" y="1396"/>
              <a:ext cx="862" cy="953"/>
            </a:xfrm>
            <a:custGeom>
              <a:avLst/>
              <a:gdLst/>
              <a:ahLst/>
              <a:cxnLst/>
              <a:rect l="l" t="t" r="r" b="b"/>
              <a:pathLst>
                <a:path w="1271" h="1401" extrusionOk="0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3429" y="1389"/>
              <a:ext cx="874" cy="964"/>
            </a:xfrm>
            <a:custGeom>
              <a:avLst/>
              <a:gdLst/>
              <a:ahLst/>
              <a:cxnLst/>
              <a:rect l="l" t="t" r="r" b="b"/>
              <a:pathLst>
                <a:path w="1290" h="1419" extrusionOk="0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372" y="2167"/>
              <a:ext cx="82" cy="78"/>
            </a:xfrm>
            <a:custGeom>
              <a:avLst/>
              <a:gdLst/>
              <a:ahLst/>
              <a:cxnLst/>
              <a:rect l="l" t="t" r="r" b="b"/>
              <a:pathLst>
                <a:path w="121" h="115" extrusionOk="0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4222" y="2172"/>
              <a:ext cx="81" cy="75"/>
            </a:xfrm>
            <a:custGeom>
              <a:avLst/>
              <a:gdLst/>
              <a:ahLst/>
              <a:cxnLst/>
              <a:rect l="l" t="t" r="r" b="b"/>
              <a:pathLst>
                <a:path w="120" h="111" extrusionOk="0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3269" y="2086"/>
              <a:ext cx="185" cy="119"/>
            </a:xfrm>
            <a:custGeom>
              <a:avLst/>
              <a:gdLst/>
              <a:ahLst/>
              <a:cxnLst/>
              <a:rect l="l" t="t" r="r" b="b"/>
              <a:pathLst>
                <a:path w="273" h="175" extrusionOk="0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4222" y="2091"/>
              <a:ext cx="185" cy="118"/>
            </a:xfrm>
            <a:custGeom>
              <a:avLst/>
              <a:gdLst/>
              <a:ahLst/>
              <a:cxnLst/>
              <a:rect l="l" t="t" r="r" b="b"/>
              <a:pathLst>
                <a:path w="274" h="173" extrusionOk="0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3350" y="2108"/>
              <a:ext cx="975" cy="256"/>
            </a:xfrm>
            <a:custGeom>
              <a:avLst/>
              <a:gdLst/>
              <a:ahLst/>
              <a:cxnLst/>
              <a:rect l="l" t="t" r="r" b="b"/>
              <a:pathLst>
                <a:path w="1439" h="376" extrusionOk="0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3374" y="2137"/>
              <a:ext cx="925" cy="195"/>
            </a:xfrm>
            <a:custGeom>
              <a:avLst/>
              <a:gdLst/>
              <a:ahLst/>
              <a:cxnLst/>
              <a:rect l="l" t="t" r="r" b="b"/>
              <a:pathLst>
                <a:path w="1365" h="287" extrusionOk="0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3547" y="1746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3668" y="1778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3524" y="1902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3677" y="1911"/>
              <a:ext cx="50" cy="48"/>
            </a:xfrm>
            <a:custGeom>
              <a:avLst/>
              <a:gdLst/>
              <a:ahLst/>
              <a:cxnLst/>
              <a:rect l="l" t="t" r="r" b="b"/>
              <a:pathLst>
                <a:path w="50" h="48" extrusionOk="0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3667" y="2037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3639" y="1671"/>
              <a:ext cx="20" cy="12"/>
            </a:xfrm>
            <a:custGeom>
              <a:avLst/>
              <a:gdLst/>
              <a:ahLst/>
              <a:cxnLst/>
              <a:rect l="l" t="t" r="r" b="b"/>
              <a:pathLst>
                <a:path w="30" h="18" extrusionOk="0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3664" y="1674"/>
              <a:ext cx="12" cy="20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3659" y="1689"/>
              <a:ext cx="14" cy="21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3649" y="1702"/>
              <a:ext cx="15" cy="24"/>
            </a:xfrm>
            <a:custGeom>
              <a:avLst/>
              <a:gdLst/>
              <a:ahLst/>
              <a:cxnLst/>
              <a:rect l="l" t="t" r="r" b="b"/>
              <a:pathLst>
                <a:path w="22" h="35" extrusionOk="0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3622" y="1701"/>
              <a:ext cx="27" cy="11"/>
            </a:xfrm>
            <a:custGeom>
              <a:avLst/>
              <a:gdLst/>
              <a:ahLst/>
              <a:cxnLst/>
              <a:rect l="l" t="t" r="r" b="b"/>
              <a:pathLst>
                <a:path w="39" h="16" extrusionOk="0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3634" y="1717"/>
              <a:ext cx="16" cy="23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3559" y="1682"/>
              <a:ext cx="18" cy="26"/>
            </a:xfrm>
            <a:custGeom>
              <a:avLst/>
              <a:gdLst/>
              <a:ahLst/>
              <a:cxnLst/>
              <a:rect l="l" t="t" r="r" b="b"/>
              <a:pathLst>
                <a:path w="26" h="39" extrusionOk="0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3608" y="1714"/>
              <a:ext cx="27" cy="14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3631" y="168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3542" y="1671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594" y="1635"/>
              <a:ext cx="22" cy="11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3614" y="1646"/>
              <a:ext cx="13" cy="2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3574" y="1643"/>
              <a:ext cx="26" cy="14"/>
            </a:xfrm>
            <a:custGeom>
              <a:avLst/>
              <a:gdLst/>
              <a:ahLst/>
              <a:cxnLst/>
              <a:rect l="l" t="t" r="r" b="b"/>
              <a:pathLst>
                <a:path w="38" h="20" extrusionOk="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602" y="1651"/>
              <a:ext cx="14" cy="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3610" y="1731"/>
              <a:ext cx="21" cy="14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3559" y="1655"/>
              <a:ext cx="24" cy="14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3588" y="1659"/>
              <a:ext cx="15" cy="27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3578" y="1672"/>
              <a:ext cx="9" cy="26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p20"/>
          <p:cNvSpPr>
            <a:spLocks noGrp="1"/>
          </p:cNvSpPr>
          <p:nvPr>
            <p:ph type="pic" idx="3"/>
          </p:nvPr>
        </p:nvSpPr>
        <p:spPr>
          <a:xfrm>
            <a:off x="500062" y="5410200"/>
            <a:ext cx="193965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8" name="Google Shape;618;p20"/>
          <p:cNvSpPr>
            <a:spLocks noGrp="1"/>
          </p:cNvSpPr>
          <p:nvPr>
            <p:ph type="pic" idx="4"/>
          </p:nvPr>
        </p:nvSpPr>
        <p:spPr>
          <a:xfrm>
            <a:off x="2601859" y="5410200"/>
            <a:ext cx="193965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9" name="Google Shape;619;p20"/>
          <p:cNvSpPr>
            <a:spLocks noGrp="1"/>
          </p:cNvSpPr>
          <p:nvPr>
            <p:ph type="pic" idx="5"/>
          </p:nvPr>
        </p:nvSpPr>
        <p:spPr>
          <a:xfrm>
            <a:off x="4703656" y="5410200"/>
            <a:ext cx="193965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0" name="Google Shape;620;p20"/>
          <p:cNvSpPr txBox="1">
            <a:spLocks noGrp="1"/>
          </p:cNvSpPr>
          <p:nvPr>
            <p:ph type="body" idx="6"/>
          </p:nvPr>
        </p:nvSpPr>
        <p:spPr>
          <a:xfrm>
            <a:off x="2494666" y="686883"/>
            <a:ext cx="3776837" cy="70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20"/>
          <p:cNvSpPr txBox="1">
            <a:spLocks noGrp="1"/>
          </p:cNvSpPr>
          <p:nvPr>
            <p:ph type="body" idx="7"/>
          </p:nvPr>
        </p:nvSpPr>
        <p:spPr>
          <a:xfrm>
            <a:off x="2601859" y="630906"/>
            <a:ext cx="288000" cy="1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1pPr>
            <a:lvl2pPr marL="914400" lvl="1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•"/>
              <a:defRPr sz="200">
                <a:solidFill>
                  <a:schemeClr val="accent2"/>
                </a:solidFill>
              </a:defRPr>
            </a:lvl2pPr>
            <a:lvl3pPr marL="1371600" lvl="2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–"/>
              <a:defRPr sz="200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1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624" name="Google Shape;624;p21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10296000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">
  <p:cSld name="Two column 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10296000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8"/>
          <p:cNvSpPr txBox="1">
            <a:spLocks noGrp="1"/>
          </p:cNvSpPr>
          <p:nvPr>
            <p:ph type="dt" idx="10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8"/>
          <p:cNvSpPr txBox="1">
            <a:spLocks noGrp="1"/>
          </p:cNvSpPr>
          <p:nvPr>
            <p:ph type="ftr" idx="11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8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37" name="Google Shape;237;p8"/>
          <p:cNvSpPr txBox="1">
            <a:spLocks noGrp="1"/>
          </p:cNvSpPr>
          <p:nvPr>
            <p:ph type="body" idx="1"/>
          </p:nvPr>
        </p:nvSpPr>
        <p:spPr>
          <a:xfrm>
            <a:off x="316357" y="1532415"/>
            <a:ext cx="11408408" cy="44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text">
  <p:cSld name="Three column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10296000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9"/>
          <p:cNvSpPr txBox="1">
            <a:spLocks noGrp="1"/>
          </p:cNvSpPr>
          <p:nvPr>
            <p:ph type="dt" idx="10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9"/>
          <p:cNvSpPr txBox="1">
            <a:spLocks noGrp="1"/>
          </p:cNvSpPr>
          <p:nvPr>
            <p:ph type="ftr" idx="11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43" name="Google Shape;243;p9"/>
          <p:cNvSpPr txBox="1">
            <a:spLocks noGrp="1"/>
          </p:cNvSpPr>
          <p:nvPr>
            <p:ph type="body" idx="1"/>
          </p:nvPr>
        </p:nvSpPr>
        <p:spPr>
          <a:xfrm>
            <a:off x="316357" y="1532415"/>
            <a:ext cx="11408408" cy="44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">
  <p:cSld name="Section Header B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47" name="Google Shape;247;p10"/>
          <p:cNvSpPr txBox="1">
            <a:spLocks noGrp="1"/>
          </p:cNvSpPr>
          <p:nvPr>
            <p:ph type="subTitle" idx="1"/>
          </p:nvPr>
        </p:nvSpPr>
        <p:spPr>
          <a:xfrm>
            <a:off x="500063" y="2487775"/>
            <a:ext cx="5999293" cy="22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/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10"/>
          <p:cNvSpPr>
            <a:spLocks noGrp="1"/>
          </p:cNvSpPr>
          <p:nvPr>
            <p:ph type="pic" idx="2"/>
          </p:nvPr>
        </p:nvSpPr>
        <p:spPr>
          <a:xfrm>
            <a:off x="6499359" y="-1"/>
            <a:ext cx="5704638" cy="68796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60000" tIns="360000" rIns="360000" bIns="360000" anchor="t" anchorCtr="0"/>
          <a:lstStyle>
            <a:lvl1pPr marR="0" lvl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10"/>
          <p:cNvSpPr txBox="1">
            <a:spLocks noGrp="1"/>
          </p:cNvSpPr>
          <p:nvPr>
            <p:ph type="body" idx="3"/>
          </p:nvPr>
        </p:nvSpPr>
        <p:spPr>
          <a:xfrm>
            <a:off x="500063" y="5394937"/>
            <a:ext cx="4772202" cy="70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50" name="Google Shape;250;p10"/>
          <p:cNvGrpSpPr/>
          <p:nvPr/>
        </p:nvGrpSpPr>
        <p:grpSpPr>
          <a:xfrm>
            <a:off x="421066" y="453777"/>
            <a:ext cx="1662286" cy="1666547"/>
            <a:chOff x="2864" y="1181"/>
            <a:chExt cx="1952" cy="1957"/>
          </a:xfrm>
        </p:grpSpPr>
        <p:sp>
          <p:nvSpPr>
            <p:cNvPr id="251" name="Google Shape;251;p10"/>
            <p:cNvSpPr/>
            <p:nvPr/>
          </p:nvSpPr>
          <p:spPr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2865" y="1181"/>
              <a:ext cx="1950" cy="195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3091" y="2463"/>
              <a:ext cx="90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3187" y="2465"/>
              <a:ext cx="111" cy="107"/>
            </a:xfrm>
            <a:custGeom>
              <a:avLst/>
              <a:gdLst/>
              <a:ahLst/>
              <a:cxnLst/>
              <a:rect l="l" t="t" r="r" b="b"/>
              <a:pathLst>
                <a:path w="164" h="157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3312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3433" y="2465"/>
              <a:ext cx="106" cy="109"/>
            </a:xfrm>
            <a:custGeom>
              <a:avLst/>
              <a:gdLst/>
              <a:ahLst/>
              <a:cxnLst/>
              <a:rect l="l" t="t" r="r" b="b"/>
              <a:pathLst>
                <a:path w="156" h="160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3553" y="2463"/>
              <a:ext cx="114" cy="110"/>
            </a:xfrm>
            <a:custGeom>
              <a:avLst/>
              <a:gdLst/>
              <a:ahLst/>
              <a:cxnLst/>
              <a:rect l="l" t="t" r="r" b="b"/>
              <a:pathLst>
                <a:path w="168" h="162" extrusionOk="0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3686" y="2465"/>
              <a:ext cx="38" cy="107"/>
            </a:xfrm>
            <a:custGeom>
              <a:avLst/>
              <a:gdLst/>
              <a:ahLst/>
              <a:cxnLst/>
              <a:rect l="l" t="t" r="r" b="b"/>
              <a:pathLst>
                <a:path w="56" h="157" extrusionOk="0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3730" y="2465"/>
              <a:ext cx="112" cy="109"/>
            </a:xfrm>
            <a:custGeom>
              <a:avLst/>
              <a:gdLst/>
              <a:ahLst/>
              <a:cxnLst/>
              <a:rect l="l" t="t" r="r" b="b"/>
              <a:pathLst>
                <a:path w="166" h="160" extrusionOk="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3848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3930" y="2465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157" h="157" extrusionOk="0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4040" y="2463"/>
              <a:ext cx="55" cy="111"/>
            </a:xfrm>
            <a:custGeom>
              <a:avLst/>
              <a:gdLst/>
              <a:ahLst/>
              <a:cxnLst/>
              <a:rect l="l" t="t" r="r" b="b"/>
              <a:pathLst>
                <a:path w="81" h="163" extrusionOk="0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4117" y="2465"/>
              <a:ext cx="37" cy="107"/>
            </a:xfrm>
            <a:custGeom>
              <a:avLst/>
              <a:gdLst/>
              <a:ahLst/>
              <a:cxnLst/>
              <a:rect l="l" t="t" r="r" b="b"/>
              <a:pathLst>
                <a:path w="55" h="157" extrusionOk="0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4164" y="2463"/>
              <a:ext cx="89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4258" y="2465"/>
              <a:ext cx="102" cy="107"/>
            </a:xfrm>
            <a:custGeom>
              <a:avLst/>
              <a:gdLst/>
              <a:ahLst/>
              <a:cxnLst/>
              <a:rect l="l" t="t" r="r" b="b"/>
              <a:pathLst>
                <a:path w="151" h="157" extrusionOk="0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4406" y="2463"/>
              <a:ext cx="111" cy="111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4530" y="2464"/>
              <a:ext cx="62" cy="108"/>
            </a:xfrm>
            <a:custGeom>
              <a:avLst/>
              <a:gdLst/>
              <a:ahLst/>
              <a:cxnLst/>
              <a:rect l="l" t="t" r="r" b="b"/>
              <a:pathLst>
                <a:path w="92" h="159" extrusionOk="0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3091" y="2736"/>
              <a:ext cx="222" cy="168"/>
            </a:xfrm>
            <a:custGeom>
              <a:avLst/>
              <a:gdLst/>
              <a:ahLst/>
              <a:cxnLst/>
              <a:rect l="l" t="t" r="r" b="b"/>
              <a:pathLst>
                <a:path w="327" h="247" extrusionOk="0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3324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3460" y="2740"/>
              <a:ext cx="114" cy="164"/>
            </a:xfrm>
            <a:custGeom>
              <a:avLst/>
              <a:gdLst/>
              <a:ahLst/>
              <a:cxnLst/>
              <a:rect l="l" t="t" r="r" b="b"/>
              <a:pathLst>
                <a:path w="167" h="241" extrusionOk="0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3589" y="2740"/>
              <a:ext cx="124" cy="164"/>
            </a:xfrm>
            <a:custGeom>
              <a:avLst/>
              <a:gdLst/>
              <a:ahLst/>
              <a:cxnLst/>
              <a:rect l="l" t="t" r="r" b="b"/>
              <a:pathLst>
                <a:path w="183" h="241" extrusionOk="0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3734" y="2738"/>
              <a:ext cx="176" cy="169"/>
            </a:xfrm>
            <a:custGeom>
              <a:avLst/>
              <a:gdLst/>
              <a:ahLst/>
              <a:cxnLst/>
              <a:rect l="l" t="t" r="r" b="b"/>
              <a:pathLst>
                <a:path w="259" h="249" extrusionOk="0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3925" y="2740"/>
              <a:ext cx="172" cy="167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4116" y="2740"/>
              <a:ext cx="170" cy="16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4290" y="2737"/>
              <a:ext cx="180" cy="169"/>
            </a:xfrm>
            <a:custGeom>
              <a:avLst/>
              <a:gdLst/>
              <a:ahLst/>
              <a:cxnLst/>
              <a:rect l="l" t="t" r="r" b="b"/>
              <a:pathLst>
                <a:path w="266" h="249" extrusionOk="0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4480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3433" y="1396"/>
              <a:ext cx="862" cy="953"/>
            </a:xfrm>
            <a:custGeom>
              <a:avLst/>
              <a:gdLst/>
              <a:ahLst/>
              <a:cxnLst/>
              <a:rect l="l" t="t" r="r" b="b"/>
              <a:pathLst>
                <a:path w="1271" h="1401" extrusionOk="0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3429" y="1389"/>
              <a:ext cx="874" cy="964"/>
            </a:xfrm>
            <a:custGeom>
              <a:avLst/>
              <a:gdLst/>
              <a:ahLst/>
              <a:cxnLst/>
              <a:rect l="l" t="t" r="r" b="b"/>
              <a:pathLst>
                <a:path w="1290" h="1419" extrusionOk="0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3372" y="2167"/>
              <a:ext cx="82" cy="78"/>
            </a:xfrm>
            <a:custGeom>
              <a:avLst/>
              <a:gdLst/>
              <a:ahLst/>
              <a:cxnLst/>
              <a:rect l="l" t="t" r="r" b="b"/>
              <a:pathLst>
                <a:path w="121" h="115" extrusionOk="0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4222" y="2172"/>
              <a:ext cx="81" cy="75"/>
            </a:xfrm>
            <a:custGeom>
              <a:avLst/>
              <a:gdLst/>
              <a:ahLst/>
              <a:cxnLst/>
              <a:rect l="l" t="t" r="r" b="b"/>
              <a:pathLst>
                <a:path w="120" h="111" extrusionOk="0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3269" y="2086"/>
              <a:ext cx="185" cy="119"/>
            </a:xfrm>
            <a:custGeom>
              <a:avLst/>
              <a:gdLst/>
              <a:ahLst/>
              <a:cxnLst/>
              <a:rect l="l" t="t" r="r" b="b"/>
              <a:pathLst>
                <a:path w="273" h="175" extrusionOk="0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4222" y="2091"/>
              <a:ext cx="185" cy="118"/>
            </a:xfrm>
            <a:custGeom>
              <a:avLst/>
              <a:gdLst/>
              <a:ahLst/>
              <a:cxnLst/>
              <a:rect l="l" t="t" r="r" b="b"/>
              <a:pathLst>
                <a:path w="274" h="173" extrusionOk="0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3350" y="2108"/>
              <a:ext cx="975" cy="256"/>
            </a:xfrm>
            <a:custGeom>
              <a:avLst/>
              <a:gdLst/>
              <a:ahLst/>
              <a:cxnLst/>
              <a:rect l="l" t="t" r="r" b="b"/>
              <a:pathLst>
                <a:path w="1439" h="376" extrusionOk="0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3374" y="2137"/>
              <a:ext cx="925" cy="195"/>
            </a:xfrm>
            <a:custGeom>
              <a:avLst/>
              <a:gdLst/>
              <a:ahLst/>
              <a:cxnLst/>
              <a:rect l="l" t="t" r="r" b="b"/>
              <a:pathLst>
                <a:path w="1365" h="287" extrusionOk="0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3547" y="1746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3668" y="1778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3524" y="1902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3677" y="1911"/>
              <a:ext cx="50" cy="48"/>
            </a:xfrm>
            <a:custGeom>
              <a:avLst/>
              <a:gdLst/>
              <a:ahLst/>
              <a:cxnLst/>
              <a:rect l="l" t="t" r="r" b="b"/>
              <a:pathLst>
                <a:path w="50" h="48" extrusionOk="0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3667" y="2037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3639" y="1671"/>
              <a:ext cx="20" cy="12"/>
            </a:xfrm>
            <a:custGeom>
              <a:avLst/>
              <a:gdLst/>
              <a:ahLst/>
              <a:cxnLst/>
              <a:rect l="l" t="t" r="r" b="b"/>
              <a:pathLst>
                <a:path w="30" h="18" extrusionOk="0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3664" y="1674"/>
              <a:ext cx="12" cy="20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659" y="1689"/>
              <a:ext cx="14" cy="21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649" y="1702"/>
              <a:ext cx="15" cy="24"/>
            </a:xfrm>
            <a:custGeom>
              <a:avLst/>
              <a:gdLst/>
              <a:ahLst/>
              <a:cxnLst/>
              <a:rect l="l" t="t" r="r" b="b"/>
              <a:pathLst>
                <a:path w="22" h="35" extrusionOk="0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622" y="1701"/>
              <a:ext cx="27" cy="11"/>
            </a:xfrm>
            <a:custGeom>
              <a:avLst/>
              <a:gdLst/>
              <a:ahLst/>
              <a:cxnLst/>
              <a:rect l="l" t="t" r="r" b="b"/>
              <a:pathLst>
                <a:path w="39" h="16" extrusionOk="0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3634" y="1717"/>
              <a:ext cx="16" cy="23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3559" y="1682"/>
              <a:ext cx="18" cy="26"/>
            </a:xfrm>
            <a:custGeom>
              <a:avLst/>
              <a:gdLst/>
              <a:ahLst/>
              <a:cxnLst/>
              <a:rect l="l" t="t" r="r" b="b"/>
              <a:pathLst>
                <a:path w="26" h="39" extrusionOk="0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3608" y="1714"/>
              <a:ext cx="27" cy="14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3631" y="168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3542" y="1671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3594" y="1635"/>
              <a:ext cx="22" cy="11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3614" y="1646"/>
              <a:ext cx="13" cy="2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3574" y="1643"/>
              <a:ext cx="26" cy="14"/>
            </a:xfrm>
            <a:custGeom>
              <a:avLst/>
              <a:gdLst/>
              <a:ahLst/>
              <a:cxnLst/>
              <a:rect l="l" t="t" r="r" b="b"/>
              <a:pathLst>
                <a:path w="38" h="20" extrusionOk="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602" y="1651"/>
              <a:ext cx="14" cy="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3610" y="1731"/>
              <a:ext cx="21" cy="14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3559" y="1655"/>
              <a:ext cx="24" cy="14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3588" y="1659"/>
              <a:ext cx="15" cy="27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3578" y="1672"/>
              <a:ext cx="9" cy="26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10"/>
          <p:cNvSpPr txBox="1">
            <a:spLocks noGrp="1"/>
          </p:cNvSpPr>
          <p:nvPr>
            <p:ph type="body" idx="4"/>
          </p:nvPr>
        </p:nvSpPr>
        <p:spPr>
          <a:xfrm>
            <a:off x="607255" y="5338960"/>
            <a:ext cx="288000" cy="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1pPr>
            <a:lvl2pPr marL="914400" lvl="1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•"/>
              <a:defRPr sz="200">
                <a:solidFill>
                  <a:schemeClr val="accent2"/>
                </a:solidFill>
              </a:defRPr>
            </a:lvl2pPr>
            <a:lvl3pPr marL="1371600" lvl="2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–"/>
              <a:defRPr sz="200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">
  <p:cSld name="Section Header C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"/>
          <p:cNvSpPr/>
          <p:nvPr/>
        </p:nvSpPr>
        <p:spPr>
          <a:xfrm>
            <a:off x="-1" y="-1"/>
            <a:ext cx="12204001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500063" y="2487775"/>
            <a:ext cx="5999291" cy="22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/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800"/>
              <a:buNone/>
              <a:defRPr sz="3800" b="1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sz="2000" b="1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1"/>
          <p:cNvSpPr>
            <a:spLocks noGrp="1"/>
          </p:cNvSpPr>
          <p:nvPr>
            <p:ph type="pic" idx="2"/>
          </p:nvPr>
        </p:nvSpPr>
        <p:spPr>
          <a:xfrm>
            <a:off x="6499358" y="-1"/>
            <a:ext cx="5704638" cy="687966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360000" tIns="360000" rIns="360000" bIns="360000" anchor="t" anchorCtr="0"/>
          <a:lstStyle>
            <a:lvl1pPr marR="0" lvl="0" algn="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14" name="Google Shape;314;p11"/>
          <p:cNvGrpSpPr/>
          <p:nvPr/>
        </p:nvGrpSpPr>
        <p:grpSpPr>
          <a:xfrm>
            <a:off x="607255" y="616633"/>
            <a:ext cx="1256780" cy="1260000"/>
            <a:chOff x="2864" y="1181"/>
            <a:chExt cx="1952" cy="1957"/>
          </a:xfrm>
        </p:grpSpPr>
        <p:sp>
          <p:nvSpPr>
            <p:cNvPr id="315" name="Google Shape;315;p11"/>
            <p:cNvSpPr/>
            <p:nvPr/>
          </p:nvSpPr>
          <p:spPr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2865" y="1181"/>
              <a:ext cx="1950" cy="195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3091" y="2463"/>
              <a:ext cx="90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3187" y="2465"/>
              <a:ext cx="111" cy="107"/>
            </a:xfrm>
            <a:custGeom>
              <a:avLst/>
              <a:gdLst/>
              <a:ahLst/>
              <a:cxnLst/>
              <a:rect l="l" t="t" r="r" b="b"/>
              <a:pathLst>
                <a:path w="164" h="157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3312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3433" y="2465"/>
              <a:ext cx="106" cy="109"/>
            </a:xfrm>
            <a:custGeom>
              <a:avLst/>
              <a:gdLst/>
              <a:ahLst/>
              <a:cxnLst/>
              <a:rect l="l" t="t" r="r" b="b"/>
              <a:pathLst>
                <a:path w="156" h="160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553" y="2463"/>
              <a:ext cx="114" cy="110"/>
            </a:xfrm>
            <a:custGeom>
              <a:avLst/>
              <a:gdLst/>
              <a:ahLst/>
              <a:cxnLst/>
              <a:rect l="l" t="t" r="r" b="b"/>
              <a:pathLst>
                <a:path w="168" h="162" extrusionOk="0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686" y="2465"/>
              <a:ext cx="38" cy="107"/>
            </a:xfrm>
            <a:custGeom>
              <a:avLst/>
              <a:gdLst/>
              <a:ahLst/>
              <a:cxnLst/>
              <a:rect l="l" t="t" r="r" b="b"/>
              <a:pathLst>
                <a:path w="56" h="157" extrusionOk="0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3730" y="2465"/>
              <a:ext cx="112" cy="109"/>
            </a:xfrm>
            <a:custGeom>
              <a:avLst/>
              <a:gdLst/>
              <a:ahLst/>
              <a:cxnLst/>
              <a:rect l="l" t="t" r="r" b="b"/>
              <a:pathLst>
                <a:path w="166" h="160" extrusionOk="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3848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3930" y="2465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157" h="157" extrusionOk="0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040" y="2463"/>
              <a:ext cx="55" cy="111"/>
            </a:xfrm>
            <a:custGeom>
              <a:avLst/>
              <a:gdLst/>
              <a:ahLst/>
              <a:cxnLst/>
              <a:rect l="l" t="t" r="r" b="b"/>
              <a:pathLst>
                <a:path w="81" h="163" extrusionOk="0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4117" y="2465"/>
              <a:ext cx="37" cy="107"/>
            </a:xfrm>
            <a:custGeom>
              <a:avLst/>
              <a:gdLst/>
              <a:ahLst/>
              <a:cxnLst/>
              <a:rect l="l" t="t" r="r" b="b"/>
              <a:pathLst>
                <a:path w="55" h="157" extrusionOk="0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4164" y="2463"/>
              <a:ext cx="89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4258" y="2465"/>
              <a:ext cx="102" cy="107"/>
            </a:xfrm>
            <a:custGeom>
              <a:avLst/>
              <a:gdLst/>
              <a:ahLst/>
              <a:cxnLst/>
              <a:rect l="l" t="t" r="r" b="b"/>
              <a:pathLst>
                <a:path w="151" h="157" extrusionOk="0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4406" y="2463"/>
              <a:ext cx="111" cy="111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4530" y="2464"/>
              <a:ext cx="62" cy="108"/>
            </a:xfrm>
            <a:custGeom>
              <a:avLst/>
              <a:gdLst/>
              <a:ahLst/>
              <a:cxnLst/>
              <a:rect l="l" t="t" r="r" b="b"/>
              <a:pathLst>
                <a:path w="92" h="159" extrusionOk="0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091" y="2736"/>
              <a:ext cx="222" cy="168"/>
            </a:xfrm>
            <a:custGeom>
              <a:avLst/>
              <a:gdLst/>
              <a:ahLst/>
              <a:cxnLst/>
              <a:rect l="l" t="t" r="r" b="b"/>
              <a:pathLst>
                <a:path w="327" h="247" extrusionOk="0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324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3460" y="2740"/>
              <a:ext cx="114" cy="164"/>
            </a:xfrm>
            <a:custGeom>
              <a:avLst/>
              <a:gdLst/>
              <a:ahLst/>
              <a:cxnLst/>
              <a:rect l="l" t="t" r="r" b="b"/>
              <a:pathLst>
                <a:path w="167" h="241" extrusionOk="0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589" y="2740"/>
              <a:ext cx="124" cy="164"/>
            </a:xfrm>
            <a:custGeom>
              <a:avLst/>
              <a:gdLst/>
              <a:ahLst/>
              <a:cxnLst/>
              <a:rect l="l" t="t" r="r" b="b"/>
              <a:pathLst>
                <a:path w="183" h="241" extrusionOk="0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734" y="2738"/>
              <a:ext cx="176" cy="169"/>
            </a:xfrm>
            <a:custGeom>
              <a:avLst/>
              <a:gdLst/>
              <a:ahLst/>
              <a:cxnLst/>
              <a:rect l="l" t="t" r="r" b="b"/>
              <a:pathLst>
                <a:path w="259" h="249" extrusionOk="0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925" y="2740"/>
              <a:ext cx="172" cy="167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116" y="2740"/>
              <a:ext cx="170" cy="16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290" y="2737"/>
              <a:ext cx="180" cy="169"/>
            </a:xfrm>
            <a:custGeom>
              <a:avLst/>
              <a:gdLst/>
              <a:ahLst/>
              <a:cxnLst/>
              <a:rect l="l" t="t" r="r" b="b"/>
              <a:pathLst>
                <a:path w="266" h="249" extrusionOk="0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4480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3433" y="1396"/>
              <a:ext cx="862" cy="953"/>
            </a:xfrm>
            <a:custGeom>
              <a:avLst/>
              <a:gdLst/>
              <a:ahLst/>
              <a:cxnLst/>
              <a:rect l="l" t="t" r="r" b="b"/>
              <a:pathLst>
                <a:path w="1271" h="1401" extrusionOk="0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429" y="1389"/>
              <a:ext cx="874" cy="964"/>
            </a:xfrm>
            <a:custGeom>
              <a:avLst/>
              <a:gdLst/>
              <a:ahLst/>
              <a:cxnLst/>
              <a:rect l="l" t="t" r="r" b="b"/>
              <a:pathLst>
                <a:path w="1290" h="1419" extrusionOk="0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372" y="2167"/>
              <a:ext cx="82" cy="78"/>
            </a:xfrm>
            <a:custGeom>
              <a:avLst/>
              <a:gdLst/>
              <a:ahLst/>
              <a:cxnLst/>
              <a:rect l="l" t="t" r="r" b="b"/>
              <a:pathLst>
                <a:path w="121" h="115" extrusionOk="0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222" y="2172"/>
              <a:ext cx="81" cy="75"/>
            </a:xfrm>
            <a:custGeom>
              <a:avLst/>
              <a:gdLst/>
              <a:ahLst/>
              <a:cxnLst/>
              <a:rect l="l" t="t" r="r" b="b"/>
              <a:pathLst>
                <a:path w="120" h="111" extrusionOk="0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269" y="2086"/>
              <a:ext cx="185" cy="119"/>
            </a:xfrm>
            <a:custGeom>
              <a:avLst/>
              <a:gdLst/>
              <a:ahLst/>
              <a:cxnLst/>
              <a:rect l="l" t="t" r="r" b="b"/>
              <a:pathLst>
                <a:path w="273" h="175" extrusionOk="0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4222" y="2091"/>
              <a:ext cx="185" cy="118"/>
            </a:xfrm>
            <a:custGeom>
              <a:avLst/>
              <a:gdLst/>
              <a:ahLst/>
              <a:cxnLst/>
              <a:rect l="l" t="t" r="r" b="b"/>
              <a:pathLst>
                <a:path w="274" h="173" extrusionOk="0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3350" y="2108"/>
              <a:ext cx="975" cy="256"/>
            </a:xfrm>
            <a:custGeom>
              <a:avLst/>
              <a:gdLst/>
              <a:ahLst/>
              <a:cxnLst/>
              <a:rect l="l" t="t" r="r" b="b"/>
              <a:pathLst>
                <a:path w="1439" h="376" extrusionOk="0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3374" y="2137"/>
              <a:ext cx="925" cy="195"/>
            </a:xfrm>
            <a:custGeom>
              <a:avLst/>
              <a:gdLst/>
              <a:ahLst/>
              <a:cxnLst/>
              <a:rect l="l" t="t" r="r" b="b"/>
              <a:pathLst>
                <a:path w="1365" h="287" extrusionOk="0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547" y="1746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3668" y="1778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524" y="1902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677" y="1911"/>
              <a:ext cx="50" cy="48"/>
            </a:xfrm>
            <a:custGeom>
              <a:avLst/>
              <a:gdLst/>
              <a:ahLst/>
              <a:cxnLst/>
              <a:rect l="l" t="t" r="r" b="b"/>
              <a:pathLst>
                <a:path w="50" h="48" extrusionOk="0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667" y="2037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639" y="1671"/>
              <a:ext cx="20" cy="12"/>
            </a:xfrm>
            <a:custGeom>
              <a:avLst/>
              <a:gdLst/>
              <a:ahLst/>
              <a:cxnLst/>
              <a:rect l="l" t="t" r="r" b="b"/>
              <a:pathLst>
                <a:path w="30" h="18" extrusionOk="0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664" y="1674"/>
              <a:ext cx="12" cy="20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3659" y="1689"/>
              <a:ext cx="14" cy="21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3649" y="1702"/>
              <a:ext cx="15" cy="24"/>
            </a:xfrm>
            <a:custGeom>
              <a:avLst/>
              <a:gdLst/>
              <a:ahLst/>
              <a:cxnLst/>
              <a:rect l="l" t="t" r="r" b="b"/>
              <a:pathLst>
                <a:path w="22" h="35" extrusionOk="0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622" y="1701"/>
              <a:ext cx="27" cy="11"/>
            </a:xfrm>
            <a:custGeom>
              <a:avLst/>
              <a:gdLst/>
              <a:ahLst/>
              <a:cxnLst/>
              <a:rect l="l" t="t" r="r" b="b"/>
              <a:pathLst>
                <a:path w="39" h="16" extrusionOk="0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3634" y="1717"/>
              <a:ext cx="16" cy="23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3559" y="1682"/>
              <a:ext cx="18" cy="26"/>
            </a:xfrm>
            <a:custGeom>
              <a:avLst/>
              <a:gdLst/>
              <a:ahLst/>
              <a:cxnLst/>
              <a:rect l="l" t="t" r="r" b="b"/>
              <a:pathLst>
                <a:path w="26" h="39" extrusionOk="0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3608" y="1714"/>
              <a:ext cx="27" cy="14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3631" y="168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3542" y="1671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3594" y="1635"/>
              <a:ext cx="22" cy="11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3614" y="1646"/>
              <a:ext cx="13" cy="2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3574" y="1643"/>
              <a:ext cx="26" cy="14"/>
            </a:xfrm>
            <a:custGeom>
              <a:avLst/>
              <a:gdLst/>
              <a:ahLst/>
              <a:cxnLst/>
              <a:rect l="l" t="t" r="r" b="b"/>
              <a:pathLst>
                <a:path w="38" h="20" extrusionOk="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3602" y="1651"/>
              <a:ext cx="14" cy="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3610" y="1731"/>
              <a:ext cx="21" cy="14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3559" y="1655"/>
              <a:ext cx="24" cy="14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3588" y="1659"/>
              <a:ext cx="15" cy="27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3578" y="1672"/>
              <a:ext cx="9" cy="26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11"/>
          <p:cNvSpPr txBox="1">
            <a:spLocks noGrp="1"/>
          </p:cNvSpPr>
          <p:nvPr>
            <p:ph type="body" idx="3"/>
          </p:nvPr>
        </p:nvSpPr>
        <p:spPr>
          <a:xfrm>
            <a:off x="500062" y="5394937"/>
            <a:ext cx="4772203" cy="70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11"/>
          <p:cNvSpPr txBox="1">
            <a:spLocks noGrp="1"/>
          </p:cNvSpPr>
          <p:nvPr>
            <p:ph type="body" idx="4"/>
          </p:nvPr>
        </p:nvSpPr>
        <p:spPr>
          <a:xfrm>
            <a:off x="607255" y="5338960"/>
            <a:ext cx="288000" cy="1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1pPr>
            <a:lvl2pPr marL="914400" lvl="1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•"/>
              <a:defRPr sz="200">
                <a:solidFill>
                  <a:schemeClr val="accent2"/>
                </a:solidFill>
              </a:defRPr>
            </a:lvl2pPr>
            <a:lvl3pPr marL="1371600" lvl="2" indent="-2413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–"/>
              <a:defRPr sz="200">
                <a:solidFill>
                  <a:schemeClr val="accent2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"/>
              <a:buNone/>
              <a:defRPr sz="200">
                <a:solidFill>
                  <a:schemeClr val="accent2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"/>
              <a:buNone/>
              <a:defRPr sz="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and Presenter">
  <p:cSld name="Video and Presenter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5400702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2"/>
          <p:cNvSpPr>
            <a:spLocks noGrp="1"/>
          </p:cNvSpPr>
          <p:nvPr>
            <p:ph type="pic" idx="2"/>
          </p:nvPr>
        </p:nvSpPr>
        <p:spPr>
          <a:xfrm>
            <a:off x="7241680" y="433468"/>
            <a:ext cx="4516849" cy="6424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8" name="Google Shape;378;p12"/>
          <p:cNvSpPr txBox="1">
            <a:spLocks noGrp="1"/>
          </p:cNvSpPr>
          <p:nvPr>
            <p:ph type="ftr" idx="11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2"/>
          <p:cNvSpPr txBox="1">
            <a:spLocks noGrp="1"/>
          </p:cNvSpPr>
          <p:nvPr>
            <p:ph type="body" idx="1"/>
          </p:nvPr>
        </p:nvSpPr>
        <p:spPr>
          <a:xfrm>
            <a:off x="316357" y="1532415"/>
            <a:ext cx="6513110" cy="445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">
  <p:cSld name="Text and Image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>
            <a:spLocks noGrp="1"/>
          </p:cNvSpPr>
          <p:nvPr>
            <p:ph type="body" idx="1"/>
          </p:nvPr>
        </p:nvSpPr>
        <p:spPr>
          <a:xfrm>
            <a:off x="316357" y="1532415"/>
            <a:ext cx="6326669" cy="44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3"/>
          <p:cNvSpPr>
            <a:spLocks noGrp="1"/>
          </p:cNvSpPr>
          <p:nvPr>
            <p:ph type="pic" idx="2"/>
          </p:nvPr>
        </p:nvSpPr>
        <p:spPr>
          <a:xfrm>
            <a:off x="6929159" y="433469"/>
            <a:ext cx="4829371" cy="57390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ftr" idx="11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dt" idx="10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>
  <p:cSld name="Text and two image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>
            <a:spLocks noGrp="1"/>
          </p:cNvSpPr>
          <p:nvPr>
            <p:ph type="body" idx="1"/>
          </p:nvPr>
        </p:nvSpPr>
        <p:spPr>
          <a:xfrm>
            <a:off x="316357" y="1532415"/>
            <a:ext cx="6326669" cy="44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4"/>
          <p:cNvSpPr>
            <a:spLocks noGrp="1"/>
          </p:cNvSpPr>
          <p:nvPr>
            <p:ph type="pic" idx="2"/>
          </p:nvPr>
        </p:nvSpPr>
        <p:spPr>
          <a:xfrm>
            <a:off x="6929160" y="433470"/>
            <a:ext cx="4829370" cy="278970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>
            <a:spLocks noGrp="1"/>
          </p:cNvSpPr>
          <p:nvPr>
            <p:ph type="pic" idx="3"/>
          </p:nvPr>
        </p:nvSpPr>
        <p:spPr>
          <a:xfrm>
            <a:off x="6929159" y="3385373"/>
            <a:ext cx="4829371" cy="278712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4"/>
          <p:cNvSpPr txBox="1">
            <a:spLocks noGrp="1"/>
          </p:cNvSpPr>
          <p:nvPr>
            <p:ph type="ftr" idx="11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dt" idx="10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4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>
  <p:cSld name="Text and three image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>
            <a:spLocks noGrp="1"/>
          </p:cNvSpPr>
          <p:nvPr>
            <p:ph type="pic" idx="2"/>
          </p:nvPr>
        </p:nvSpPr>
        <p:spPr>
          <a:xfrm>
            <a:off x="6929159" y="3385373"/>
            <a:ext cx="4829371" cy="278712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316357" y="1532415"/>
            <a:ext cx="6326669" cy="44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5"/>
          <p:cNvSpPr>
            <a:spLocks noGrp="1"/>
          </p:cNvSpPr>
          <p:nvPr>
            <p:ph type="pic" idx="3"/>
          </p:nvPr>
        </p:nvSpPr>
        <p:spPr>
          <a:xfrm>
            <a:off x="6929160" y="433469"/>
            <a:ext cx="2340000" cy="278970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9" name="Google Shape;399;p15"/>
          <p:cNvSpPr>
            <a:spLocks noGrp="1"/>
          </p:cNvSpPr>
          <p:nvPr>
            <p:ph type="pic" idx="4"/>
          </p:nvPr>
        </p:nvSpPr>
        <p:spPr>
          <a:xfrm>
            <a:off x="9465648" y="433469"/>
            <a:ext cx="2292882" cy="278970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0" name="Google Shape;400;p15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5214261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5"/>
          <p:cNvSpPr txBox="1">
            <a:spLocks noGrp="1"/>
          </p:cNvSpPr>
          <p:nvPr>
            <p:ph type="ftr" idx="11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5"/>
          <p:cNvSpPr txBox="1">
            <a:spLocks noGrp="1"/>
          </p:cNvSpPr>
          <p:nvPr>
            <p:ph type="dt" idx="10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28765" y="395066"/>
            <a:ext cx="10296000" cy="88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6356" y="1532415"/>
            <a:ext cx="11408409" cy="43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412983" y="6172501"/>
            <a:ext cx="248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6357" y="6172501"/>
            <a:ext cx="8035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960059" y="6172501"/>
            <a:ext cx="84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433469" y="432000"/>
            <a:ext cx="718160" cy="720000"/>
            <a:chOff x="2864" y="1181"/>
            <a:chExt cx="1952" cy="1957"/>
          </a:xfrm>
        </p:grpSpPr>
        <p:sp>
          <p:nvSpPr>
            <p:cNvPr id="16" name="Google Shape;16;p1"/>
            <p:cNvSpPr/>
            <p:nvPr/>
          </p:nvSpPr>
          <p:spPr>
            <a:xfrm>
              <a:off x="2864" y="1182"/>
              <a:ext cx="1952" cy="1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865" y="1181"/>
              <a:ext cx="1950" cy="195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091" y="2463"/>
              <a:ext cx="90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5" y="4"/>
                  </a:moveTo>
                  <a:cubicBezTo>
                    <a:pt x="4" y="5"/>
                    <a:pt x="0" y="24"/>
                    <a:pt x="0" y="26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6" y="27"/>
                    <a:pt x="9" y="21"/>
                    <a:pt x="9" y="21"/>
                  </a:cubicBezTo>
                  <a:cubicBezTo>
                    <a:pt x="12" y="17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5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87" y="2465"/>
              <a:ext cx="111" cy="107"/>
            </a:xfrm>
            <a:custGeom>
              <a:avLst/>
              <a:gdLst/>
              <a:ahLst/>
              <a:cxnLst/>
              <a:rect l="l" t="t" r="r" b="b"/>
              <a:pathLst>
                <a:path w="164" h="157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6" y="0"/>
                    <a:pt x="106" y="3"/>
                  </a:cubicBezTo>
                  <a:cubicBezTo>
                    <a:pt x="106" y="4"/>
                    <a:pt x="108" y="6"/>
                    <a:pt x="110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22" y="7"/>
                    <a:pt x="123" y="10"/>
                    <a:pt x="124" y="16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65"/>
                    <a:pt x="124" y="65"/>
                    <a:pt x="124" y="65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0"/>
                    <a:pt x="40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1"/>
                    <a:pt x="51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7" y="16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7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7" y="157"/>
                    <a:pt x="58" y="155"/>
                    <a:pt x="58" y="154"/>
                  </a:cubicBezTo>
                  <a:cubicBezTo>
                    <a:pt x="58" y="153"/>
                    <a:pt x="57" y="151"/>
                    <a:pt x="55" y="151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1" y="150"/>
                    <a:pt x="40" y="147"/>
                    <a:pt x="39" y="141"/>
                  </a:cubicBezTo>
                  <a:cubicBezTo>
                    <a:pt x="38" y="132"/>
                    <a:pt x="38" y="116"/>
                    <a:pt x="38" y="9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24" y="75"/>
                    <a:pt x="124" y="75"/>
                    <a:pt x="124" y="7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4" y="116"/>
                    <a:pt x="124" y="132"/>
                    <a:pt x="123" y="141"/>
                  </a:cubicBezTo>
                  <a:cubicBezTo>
                    <a:pt x="122" y="146"/>
                    <a:pt x="121" y="150"/>
                    <a:pt x="118" y="150"/>
                  </a:cubicBezTo>
                  <a:cubicBezTo>
                    <a:pt x="118" y="150"/>
                    <a:pt x="113" y="151"/>
                    <a:pt x="113" y="151"/>
                  </a:cubicBezTo>
                  <a:cubicBezTo>
                    <a:pt x="110" y="151"/>
                    <a:pt x="109" y="153"/>
                    <a:pt x="109" y="154"/>
                  </a:cubicBezTo>
                  <a:cubicBezTo>
                    <a:pt x="109" y="157"/>
                    <a:pt x="113" y="157"/>
                    <a:pt x="114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64" y="157"/>
                    <a:pt x="164" y="155"/>
                    <a:pt x="164" y="154"/>
                  </a:cubicBezTo>
                  <a:cubicBezTo>
                    <a:pt x="164" y="153"/>
                    <a:pt x="163" y="151"/>
                    <a:pt x="161" y="151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47" y="150"/>
                    <a:pt x="146" y="147"/>
                    <a:pt x="145" y="141"/>
                  </a:cubicBezTo>
                  <a:cubicBezTo>
                    <a:pt x="144" y="132"/>
                    <a:pt x="144" y="116"/>
                    <a:pt x="144" y="96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9"/>
                    <a:pt x="147" y="7"/>
                    <a:pt x="151" y="6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8" y="6"/>
                    <a:pt x="159" y="4"/>
                    <a:pt x="159" y="3"/>
                  </a:cubicBezTo>
                  <a:cubicBezTo>
                    <a:pt x="159" y="0"/>
                    <a:pt x="155" y="0"/>
                    <a:pt x="154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312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8" y="160"/>
                    <a:pt x="78" y="160"/>
                    <a:pt x="78" y="160"/>
                  </a:cubicBezTo>
                  <a:cubicBezTo>
                    <a:pt x="86" y="160"/>
                    <a:pt x="89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8" y="129"/>
                    <a:pt x="88" y="131"/>
                    <a:pt x="87" y="133"/>
                  </a:cubicBezTo>
                  <a:cubicBezTo>
                    <a:pt x="86" y="141"/>
                    <a:pt x="84" y="144"/>
                    <a:pt x="79" y="146"/>
                  </a:cubicBezTo>
                  <a:cubicBezTo>
                    <a:pt x="74" y="149"/>
                    <a:pt x="65" y="149"/>
                    <a:pt x="60" y="149"/>
                  </a:cubicBezTo>
                  <a:cubicBezTo>
                    <a:pt x="40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4" y="82"/>
                    <a:pt x="76" y="85"/>
                    <a:pt x="76" y="88"/>
                  </a:cubicBezTo>
                  <a:cubicBezTo>
                    <a:pt x="76" y="88"/>
                    <a:pt x="77" y="94"/>
                    <a:pt x="77" y="94"/>
                  </a:cubicBezTo>
                  <a:cubicBezTo>
                    <a:pt x="77" y="96"/>
                    <a:pt x="78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4"/>
                    <a:pt x="83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7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40" y="13"/>
                    <a:pt x="62" y="13"/>
                    <a:pt x="65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79" y="19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5" y="30"/>
                    <a:pt x="86" y="27"/>
                  </a:cubicBezTo>
                  <a:cubicBezTo>
                    <a:pt x="86" y="27"/>
                    <a:pt x="87" y="16"/>
                    <a:pt x="87" y="16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7" y="13"/>
                    <a:pt x="88" y="6"/>
                    <a:pt x="88" y="6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6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33" y="2465"/>
              <a:ext cx="106" cy="109"/>
            </a:xfrm>
            <a:custGeom>
              <a:avLst/>
              <a:gdLst/>
              <a:ahLst/>
              <a:cxnLst/>
              <a:rect l="l" t="t" r="r" b="b"/>
              <a:pathLst>
                <a:path w="156" h="160" extrusionOk="0">
                  <a:moveTo>
                    <a:pt x="138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0"/>
                    <a:pt x="108" y="0"/>
                    <a:pt x="108" y="3"/>
                  </a:cubicBezTo>
                  <a:cubicBezTo>
                    <a:pt x="108" y="4"/>
                    <a:pt x="109" y="6"/>
                    <a:pt x="111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24" y="7"/>
                    <a:pt x="125" y="10"/>
                    <a:pt x="125" y="16"/>
                  </a:cubicBezTo>
                  <a:cubicBezTo>
                    <a:pt x="125" y="16"/>
                    <a:pt x="126" y="60"/>
                    <a:pt x="126" y="60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6" y="110"/>
                    <a:pt x="122" y="125"/>
                    <a:pt x="114" y="135"/>
                  </a:cubicBezTo>
                  <a:cubicBezTo>
                    <a:pt x="107" y="144"/>
                    <a:pt x="95" y="149"/>
                    <a:pt x="83" y="149"/>
                  </a:cubicBezTo>
                  <a:cubicBezTo>
                    <a:pt x="72" y="149"/>
                    <a:pt x="63" y="147"/>
                    <a:pt x="54" y="138"/>
                  </a:cubicBezTo>
                  <a:cubicBezTo>
                    <a:pt x="46" y="131"/>
                    <a:pt x="39" y="120"/>
                    <a:pt x="39" y="89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9"/>
                    <a:pt x="41" y="7"/>
                    <a:pt x="45" y="6"/>
                  </a:cubicBezTo>
                  <a:cubicBezTo>
                    <a:pt x="45" y="6"/>
                    <a:pt x="50" y="6"/>
                    <a:pt x="50" y="6"/>
                  </a:cubicBezTo>
                  <a:cubicBezTo>
                    <a:pt x="52" y="6"/>
                    <a:pt x="53" y="4"/>
                    <a:pt x="53" y="3"/>
                  </a:cubicBezTo>
                  <a:cubicBezTo>
                    <a:pt x="53" y="0"/>
                    <a:pt x="50" y="0"/>
                    <a:pt x="4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8" y="123"/>
                    <a:pt x="28" y="137"/>
                    <a:pt x="36" y="145"/>
                  </a:cubicBezTo>
                  <a:cubicBezTo>
                    <a:pt x="50" y="158"/>
                    <a:pt x="69" y="160"/>
                    <a:pt x="79" y="160"/>
                  </a:cubicBezTo>
                  <a:cubicBezTo>
                    <a:pt x="90" y="160"/>
                    <a:pt x="107" y="159"/>
                    <a:pt x="122" y="145"/>
                  </a:cubicBezTo>
                  <a:cubicBezTo>
                    <a:pt x="140" y="129"/>
                    <a:pt x="142" y="103"/>
                    <a:pt x="142" y="82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16"/>
                    <a:pt x="142" y="16"/>
                    <a:pt x="142" y="16"/>
                  </a:cubicBezTo>
                  <a:cubicBezTo>
                    <a:pt x="143" y="9"/>
                    <a:pt x="144" y="7"/>
                    <a:pt x="148" y="6"/>
                  </a:cubicBezTo>
                  <a:cubicBezTo>
                    <a:pt x="149" y="6"/>
                    <a:pt x="153" y="6"/>
                    <a:pt x="153" y="6"/>
                  </a:cubicBezTo>
                  <a:cubicBezTo>
                    <a:pt x="155" y="6"/>
                    <a:pt x="156" y="4"/>
                    <a:pt x="156" y="3"/>
                  </a:cubicBezTo>
                  <a:cubicBezTo>
                    <a:pt x="156" y="0"/>
                    <a:pt x="153" y="0"/>
                    <a:pt x="152" y="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553" y="2463"/>
              <a:ext cx="114" cy="110"/>
            </a:xfrm>
            <a:custGeom>
              <a:avLst/>
              <a:gdLst/>
              <a:ahLst/>
              <a:cxnLst/>
              <a:rect l="l" t="t" r="r" b="b"/>
              <a:pathLst>
                <a:path w="168" h="162" extrusionOk="0">
                  <a:moveTo>
                    <a:pt x="17" y="12"/>
                  </a:moveTo>
                  <a:cubicBezTo>
                    <a:pt x="17" y="129"/>
                    <a:pt x="17" y="129"/>
                    <a:pt x="17" y="129"/>
                  </a:cubicBezTo>
                  <a:cubicBezTo>
                    <a:pt x="17" y="147"/>
                    <a:pt x="16" y="152"/>
                    <a:pt x="12" y="153"/>
                  </a:cubicBezTo>
                  <a:cubicBezTo>
                    <a:pt x="11" y="153"/>
                    <a:pt x="4" y="154"/>
                    <a:pt x="4" y="154"/>
                  </a:cubicBezTo>
                  <a:cubicBezTo>
                    <a:pt x="1" y="154"/>
                    <a:pt x="0" y="156"/>
                    <a:pt x="0" y="157"/>
                  </a:cubicBezTo>
                  <a:cubicBezTo>
                    <a:pt x="0" y="160"/>
                    <a:pt x="4" y="160"/>
                    <a:pt x="5" y="160"/>
                  </a:cubicBezTo>
                  <a:cubicBezTo>
                    <a:pt x="22" y="160"/>
                    <a:pt x="22" y="160"/>
                    <a:pt x="22" y="160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48" y="160"/>
                    <a:pt x="52" y="160"/>
                    <a:pt x="52" y="157"/>
                  </a:cubicBezTo>
                  <a:cubicBezTo>
                    <a:pt x="52" y="156"/>
                    <a:pt x="51" y="154"/>
                    <a:pt x="49" y="154"/>
                  </a:cubicBezTo>
                  <a:cubicBezTo>
                    <a:pt x="39" y="153"/>
                    <a:pt x="39" y="153"/>
                    <a:pt x="39" y="153"/>
                  </a:cubicBezTo>
                  <a:cubicBezTo>
                    <a:pt x="35" y="152"/>
                    <a:pt x="32" y="148"/>
                    <a:pt x="32" y="131"/>
                  </a:cubicBezTo>
                  <a:cubicBezTo>
                    <a:pt x="32" y="131"/>
                    <a:pt x="30" y="45"/>
                    <a:pt x="29" y="37"/>
                  </a:cubicBezTo>
                  <a:cubicBezTo>
                    <a:pt x="34" y="43"/>
                    <a:pt x="80" y="93"/>
                    <a:pt x="80" y="93"/>
                  </a:cubicBezTo>
                  <a:cubicBezTo>
                    <a:pt x="102" y="117"/>
                    <a:pt x="131" y="146"/>
                    <a:pt x="133" y="148"/>
                  </a:cubicBezTo>
                  <a:cubicBezTo>
                    <a:pt x="145" y="160"/>
                    <a:pt x="147" y="162"/>
                    <a:pt x="149" y="162"/>
                  </a:cubicBezTo>
                  <a:cubicBezTo>
                    <a:pt x="152" y="162"/>
                    <a:pt x="153" y="159"/>
                    <a:pt x="153" y="146"/>
                  </a:cubicBezTo>
                  <a:cubicBezTo>
                    <a:pt x="153" y="146"/>
                    <a:pt x="153" y="26"/>
                    <a:pt x="153" y="26"/>
                  </a:cubicBezTo>
                  <a:cubicBezTo>
                    <a:pt x="153" y="13"/>
                    <a:pt x="154" y="10"/>
                    <a:pt x="159" y="9"/>
                  </a:cubicBezTo>
                  <a:cubicBezTo>
                    <a:pt x="159" y="9"/>
                    <a:pt x="164" y="9"/>
                    <a:pt x="164" y="9"/>
                  </a:cubicBezTo>
                  <a:cubicBezTo>
                    <a:pt x="167" y="9"/>
                    <a:pt x="168" y="7"/>
                    <a:pt x="168" y="6"/>
                  </a:cubicBezTo>
                  <a:cubicBezTo>
                    <a:pt x="168" y="3"/>
                    <a:pt x="164" y="3"/>
                    <a:pt x="163" y="3"/>
                  </a:cubicBezTo>
                  <a:cubicBezTo>
                    <a:pt x="149" y="3"/>
                    <a:pt x="149" y="3"/>
                    <a:pt x="149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2" y="3"/>
                    <a:pt x="118" y="3"/>
                    <a:pt x="118" y="6"/>
                  </a:cubicBezTo>
                  <a:cubicBezTo>
                    <a:pt x="118" y="8"/>
                    <a:pt x="119" y="9"/>
                    <a:pt x="121" y="9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6" y="11"/>
                    <a:pt x="138" y="14"/>
                    <a:pt x="138" y="28"/>
                  </a:cubicBezTo>
                  <a:cubicBezTo>
                    <a:pt x="138" y="28"/>
                    <a:pt x="140" y="108"/>
                    <a:pt x="140" y="127"/>
                  </a:cubicBezTo>
                  <a:cubicBezTo>
                    <a:pt x="136" y="123"/>
                    <a:pt x="125" y="111"/>
                    <a:pt x="125" y="11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2"/>
                    <a:pt x="22" y="0"/>
                    <a:pt x="21" y="0"/>
                  </a:cubicBezTo>
                  <a:cubicBezTo>
                    <a:pt x="17" y="0"/>
                    <a:pt x="17" y="4"/>
                    <a:pt x="17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3686" y="2465"/>
              <a:ext cx="38" cy="107"/>
            </a:xfrm>
            <a:custGeom>
              <a:avLst/>
              <a:gdLst/>
              <a:ahLst/>
              <a:cxnLst/>
              <a:rect l="l" t="t" r="r" b="b"/>
              <a:pathLst>
                <a:path w="56" h="157" extrusionOk="0">
                  <a:moveTo>
                    <a:pt x="2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3" y="7"/>
                    <a:pt x="15" y="9"/>
                    <a:pt x="15" y="16"/>
                  </a:cubicBezTo>
                  <a:cubicBezTo>
                    <a:pt x="15" y="16"/>
                    <a:pt x="16" y="60"/>
                    <a:pt x="16" y="60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116"/>
                    <a:pt x="16" y="132"/>
                    <a:pt x="15" y="141"/>
                  </a:cubicBezTo>
                  <a:cubicBezTo>
                    <a:pt x="14" y="147"/>
                    <a:pt x="13" y="150"/>
                    <a:pt x="10" y="150"/>
                  </a:cubicBezTo>
                  <a:cubicBezTo>
                    <a:pt x="10" y="150"/>
                    <a:pt x="4" y="151"/>
                    <a:pt x="4" y="151"/>
                  </a:cubicBezTo>
                  <a:cubicBezTo>
                    <a:pt x="2" y="151"/>
                    <a:pt x="1" y="153"/>
                    <a:pt x="1" y="154"/>
                  </a:cubicBezTo>
                  <a:cubicBezTo>
                    <a:pt x="1" y="157"/>
                    <a:pt x="5" y="157"/>
                    <a:pt x="6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5" y="157"/>
                    <a:pt x="56" y="155"/>
                    <a:pt x="56" y="154"/>
                  </a:cubicBezTo>
                  <a:cubicBezTo>
                    <a:pt x="56" y="153"/>
                    <a:pt x="55" y="151"/>
                    <a:pt x="53" y="151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50"/>
                    <a:pt x="38" y="147"/>
                    <a:pt x="37" y="141"/>
                  </a:cubicBezTo>
                  <a:cubicBezTo>
                    <a:pt x="36" y="132"/>
                    <a:pt x="36" y="116"/>
                    <a:pt x="36" y="96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0"/>
                    <a:pt x="38" y="7"/>
                    <a:pt x="43" y="6"/>
                  </a:cubicBezTo>
                  <a:cubicBezTo>
                    <a:pt x="43" y="6"/>
                    <a:pt x="47" y="6"/>
                    <a:pt x="47" y="6"/>
                  </a:cubicBezTo>
                  <a:cubicBezTo>
                    <a:pt x="49" y="6"/>
                    <a:pt x="51" y="4"/>
                    <a:pt x="51" y="3"/>
                  </a:cubicBezTo>
                  <a:cubicBezTo>
                    <a:pt x="51" y="0"/>
                    <a:pt x="47" y="0"/>
                    <a:pt x="46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3730" y="2465"/>
              <a:ext cx="112" cy="109"/>
            </a:xfrm>
            <a:custGeom>
              <a:avLst/>
              <a:gdLst/>
              <a:ahLst/>
              <a:cxnLst/>
              <a:rect l="l" t="t" r="r" b="b"/>
              <a:pathLst>
                <a:path w="166" h="160" extrusionOk="0">
                  <a:moveTo>
                    <a:pt x="148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3" y="0"/>
                    <a:pt x="119" y="0"/>
                    <a:pt x="119" y="3"/>
                  </a:cubicBezTo>
                  <a:cubicBezTo>
                    <a:pt x="119" y="4"/>
                    <a:pt x="119" y="6"/>
                    <a:pt x="123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1" y="7"/>
                    <a:pt x="131" y="9"/>
                    <a:pt x="131" y="10"/>
                  </a:cubicBezTo>
                  <a:cubicBezTo>
                    <a:pt x="130" y="17"/>
                    <a:pt x="130" y="17"/>
                    <a:pt x="130" y="17"/>
                  </a:cubicBezTo>
                  <a:cubicBezTo>
                    <a:pt x="126" y="30"/>
                    <a:pt x="100" y="97"/>
                    <a:pt x="88" y="127"/>
                  </a:cubicBezTo>
                  <a:cubicBezTo>
                    <a:pt x="85" y="120"/>
                    <a:pt x="50" y="26"/>
                    <a:pt x="50" y="26"/>
                  </a:cubicBezTo>
                  <a:cubicBezTo>
                    <a:pt x="47" y="18"/>
                    <a:pt x="44" y="12"/>
                    <a:pt x="44" y="9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6" y="6"/>
                    <a:pt x="57" y="4"/>
                    <a:pt x="57" y="3"/>
                  </a:cubicBezTo>
                  <a:cubicBezTo>
                    <a:pt x="57" y="0"/>
                    <a:pt x="52" y="0"/>
                    <a:pt x="5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7" y="8"/>
                    <a:pt x="20" y="10"/>
                    <a:pt x="24" y="21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8" y="157"/>
                    <a:pt x="80" y="160"/>
                    <a:pt x="83" y="160"/>
                  </a:cubicBezTo>
                  <a:cubicBezTo>
                    <a:pt x="86" y="160"/>
                    <a:pt x="86" y="158"/>
                    <a:pt x="89" y="151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8" y="13"/>
                    <a:pt x="151" y="9"/>
                    <a:pt x="153" y="8"/>
                  </a:cubicBezTo>
                  <a:cubicBezTo>
                    <a:pt x="156" y="6"/>
                    <a:pt x="160" y="6"/>
                    <a:pt x="162" y="6"/>
                  </a:cubicBezTo>
                  <a:cubicBezTo>
                    <a:pt x="165" y="6"/>
                    <a:pt x="166" y="4"/>
                    <a:pt x="166" y="3"/>
                  </a:cubicBezTo>
                  <a:cubicBezTo>
                    <a:pt x="166" y="1"/>
                    <a:pt x="164" y="0"/>
                    <a:pt x="161" y="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848" y="2464"/>
              <a:ext cx="64" cy="108"/>
            </a:xfrm>
            <a:custGeom>
              <a:avLst/>
              <a:gdLst/>
              <a:ahLst/>
              <a:cxnLst/>
              <a:rect l="l" t="t" r="r" b="b"/>
              <a:pathLst>
                <a:path w="94" h="160" extrusionOk="0">
                  <a:moveTo>
                    <a:pt x="84" y="1"/>
                  </a:moveTo>
                  <a:cubicBezTo>
                    <a:pt x="83" y="1"/>
                    <a:pt x="83" y="1"/>
                    <a:pt x="83" y="1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28" y="2"/>
                    <a:pt x="28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0" y="2"/>
                    <a:pt x="0" y="5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6" y="9"/>
                    <a:pt x="17" y="12"/>
                    <a:pt x="18" y="18"/>
                  </a:cubicBezTo>
                  <a:cubicBezTo>
                    <a:pt x="18" y="18"/>
                    <a:pt x="18" y="62"/>
                    <a:pt x="18" y="62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118"/>
                    <a:pt x="18" y="134"/>
                    <a:pt x="17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7" y="153"/>
                    <a:pt x="7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7" y="159"/>
                    <a:pt x="8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87" y="160"/>
                    <a:pt x="90" y="160"/>
                    <a:pt x="91" y="153"/>
                  </a:cubicBezTo>
                  <a:cubicBezTo>
                    <a:pt x="92" y="149"/>
                    <a:pt x="94" y="135"/>
                    <a:pt x="94" y="133"/>
                  </a:cubicBezTo>
                  <a:cubicBezTo>
                    <a:pt x="94" y="132"/>
                    <a:pt x="94" y="129"/>
                    <a:pt x="91" y="129"/>
                  </a:cubicBezTo>
                  <a:cubicBezTo>
                    <a:pt x="89" y="129"/>
                    <a:pt x="88" y="131"/>
                    <a:pt x="88" y="133"/>
                  </a:cubicBezTo>
                  <a:cubicBezTo>
                    <a:pt x="86" y="141"/>
                    <a:pt x="84" y="144"/>
                    <a:pt x="80" y="146"/>
                  </a:cubicBezTo>
                  <a:cubicBezTo>
                    <a:pt x="75" y="149"/>
                    <a:pt x="66" y="149"/>
                    <a:pt x="61" y="149"/>
                  </a:cubicBezTo>
                  <a:cubicBezTo>
                    <a:pt x="41" y="149"/>
                    <a:pt x="39" y="146"/>
                    <a:pt x="38" y="133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1"/>
                    <a:pt x="67" y="82"/>
                    <a:pt x="67" y="82"/>
                  </a:cubicBezTo>
                  <a:cubicBezTo>
                    <a:pt x="75" y="82"/>
                    <a:pt x="76" y="86"/>
                    <a:pt x="77" y="88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77" y="96"/>
                    <a:pt x="79" y="97"/>
                    <a:pt x="80" y="97"/>
                  </a:cubicBezTo>
                  <a:cubicBezTo>
                    <a:pt x="83" y="97"/>
                    <a:pt x="83" y="94"/>
                    <a:pt x="83" y="92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9"/>
                    <a:pt x="86" y="67"/>
                    <a:pt x="86" y="67"/>
                  </a:cubicBezTo>
                  <a:cubicBezTo>
                    <a:pt x="86" y="64"/>
                    <a:pt x="84" y="64"/>
                    <a:pt x="83" y="64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78" y="69"/>
                    <a:pt x="75" y="69"/>
                    <a:pt x="70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66" y="13"/>
                    <a:pt x="66" y="13"/>
                  </a:cubicBezTo>
                  <a:cubicBezTo>
                    <a:pt x="77" y="15"/>
                    <a:pt x="78" y="17"/>
                    <a:pt x="79" y="19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30"/>
                    <a:pt x="82" y="30"/>
                    <a:pt x="83" y="30"/>
                  </a:cubicBezTo>
                  <a:cubicBezTo>
                    <a:pt x="84" y="30"/>
                    <a:pt x="86" y="30"/>
                    <a:pt x="86" y="27"/>
                  </a:cubicBezTo>
                  <a:cubicBezTo>
                    <a:pt x="86" y="27"/>
                    <a:pt x="87" y="17"/>
                    <a:pt x="87" y="17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0"/>
                    <a:pt x="87" y="0"/>
                    <a:pt x="87" y="0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3930" y="2465"/>
              <a:ext cx="107" cy="107"/>
            </a:xfrm>
            <a:custGeom>
              <a:avLst/>
              <a:gdLst/>
              <a:ahLst/>
              <a:cxnLst/>
              <a:rect l="l" t="t" r="r" b="b"/>
              <a:pathLst>
                <a:path w="157" h="157" extrusionOk="0">
                  <a:moveTo>
                    <a:pt x="3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0" y="0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5" y="7"/>
                    <a:pt x="17" y="10"/>
                    <a:pt x="17" y="16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8" y="116"/>
                    <a:pt x="18" y="132"/>
                    <a:pt x="17" y="141"/>
                  </a:cubicBezTo>
                  <a:cubicBezTo>
                    <a:pt x="16" y="146"/>
                    <a:pt x="15" y="150"/>
                    <a:pt x="12" y="150"/>
                  </a:cubicBezTo>
                  <a:cubicBezTo>
                    <a:pt x="12" y="150"/>
                    <a:pt x="6" y="151"/>
                    <a:pt x="6" y="151"/>
                  </a:cubicBezTo>
                  <a:cubicBezTo>
                    <a:pt x="4" y="151"/>
                    <a:pt x="3" y="153"/>
                    <a:pt x="3" y="154"/>
                  </a:cubicBezTo>
                  <a:cubicBezTo>
                    <a:pt x="3" y="157"/>
                    <a:pt x="7" y="157"/>
                    <a:pt x="8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7" y="157"/>
                    <a:pt x="29" y="157"/>
                    <a:pt x="29" y="157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56" y="157"/>
                    <a:pt x="57" y="155"/>
                    <a:pt x="57" y="154"/>
                  </a:cubicBezTo>
                  <a:cubicBezTo>
                    <a:pt x="57" y="153"/>
                    <a:pt x="56" y="151"/>
                    <a:pt x="54" y="151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0" y="150"/>
                    <a:pt x="39" y="147"/>
                    <a:pt x="38" y="141"/>
                  </a:cubicBezTo>
                  <a:cubicBezTo>
                    <a:pt x="37" y="132"/>
                    <a:pt x="37" y="116"/>
                    <a:pt x="37" y="96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7" y="91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71" y="102"/>
                    <a:pt x="71" y="102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9" y="126"/>
                    <a:pt x="89" y="126"/>
                    <a:pt x="89" y="126"/>
                  </a:cubicBezTo>
                  <a:cubicBezTo>
                    <a:pt x="99" y="140"/>
                    <a:pt x="106" y="149"/>
                    <a:pt x="114" y="153"/>
                  </a:cubicBezTo>
                  <a:cubicBezTo>
                    <a:pt x="120" y="156"/>
                    <a:pt x="125" y="157"/>
                    <a:pt x="136" y="157"/>
                  </a:cubicBezTo>
                  <a:cubicBezTo>
                    <a:pt x="151" y="157"/>
                    <a:pt x="151" y="157"/>
                    <a:pt x="151" y="157"/>
                  </a:cubicBezTo>
                  <a:cubicBezTo>
                    <a:pt x="154" y="157"/>
                    <a:pt x="157" y="157"/>
                    <a:pt x="157" y="154"/>
                  </a:cubicBezTo>
                  <a:cubicBezTo>
                    <a:pt x="157" y="152"/>
                    <a:pt x="156" y="151"/>
                    <a:pt x="154" y="151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41" y="150"/>
                    <a:pt x="133" y="147"/>
                    <a:pt x="122" y="136"/>
                  </a:cubicBezTo>
                  <a:cubicBezTo>
                    <a:pt x="112" y="125"/>
                    <a:pt x="99" y="109"/>
                    <a:pt x="85" y="90"/>
                  </a:cubicBezTo>
                  <a:cubicBezTo>
                    <a:pt x="85" y="90"/>
                    <a:pt x="82" y="87"/>
                    <a:pt x="81" y="85"/>
                  </a:cubicBezTo>
                  <a:cubicBezTo>
                    <a:pt x="97" y="70"/>
                    <a:pt x="105" y="55"/>
                    <a:pt x="105" y="38"/>
                  </a:cubicBezTo>
                  <a:cubicBezTo>
                    <a:pt x="105" y="23"/>
                    <a:pt x="96" y="13"/>
                    <a:pt x="90" y="9"/>
                  </a:cubicBezTo>
                  <a:cubicBezTo>
                    <a:pt x="79" y="1"/>
                    <a:pt x="64" y="0"/>
                    <a:pt x="52" y="0"/>
                  </a:cubicBezTo>
                  <a:lnTo>
                    <a:pt x="35" y="0"/>
                  </a:lnTo>
                  <a:close/>
                  <a:moveTo>
                    <a:pt x="38" y="79"/>
                  </a:moveTo>
                  <a:cubicBezTo>
                    <a:pt x="37" y="79"/>
                    <a:pt x="37" y="79"/>
                    <a:pt x="37" y="78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8" y="10"/>
                  </a:cubicBezTo>
                  <a:cubicBezTo>
                    <a:pt x="39" y="10"/>
                    <a:pt x="45" y="9"/>
                    <a:pt x="51" y="9"/>
                  </a:cubicBezTo>
                  <a:cubicBezTo>
                    <a:pt x="72" y="9"/>
                    <a:pt x="85" y="24"/>
                    <a:pt x="85" y="49"/>
                  </a:cubicBezTo>
                  <a:cubicBezTo>
                    <a:pt x="85" y="63"/>
                    <a:pt x="80" y="74"/>
                    <a:pt x="73" y="79"/>
                  </a:cubicBezTo>
                  <a:cubicBezTo>
                    <a:pt x="68" y="82"/>
                    <a:pt x="63" y="82"/>
                    <a:pt x="58" y="82"/>
                  </a:cubicBezTo>
                  <a:cubicBezTo>
                    <a:pt x="49" y="82"/>
                    <a:pt x="40" y="81"/>
                    <a:pt x="38" y="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4040" y="2463"/>
              <a:ext cx="55" cy="111"/>
            </a:xfrm>
            <a:custGeom>
              <a:avLst/>
              <a:gdLst/>
              <a:ahLst/>
              <a:cxnLst/>
              <a:rect l="l" t="t" r="r" b="b"/>
              <a:pathLst>
                <a:path w="81" h="163" extrusionOk="0">
                  <a:moveTo>
                    <a:pt x="5" y="38"/>
                  </a:moveTo>
                  <a:cubicBezTo>
                    <a:pt x="5" y="52"/>
                    <a:pt x="9" y="65"/>
                    <a:pt x="32" y="84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59" y="106"/>
                    <a:pt x="64" y="114"/>
                    <a:pt x="64" y="127"/>
                  </a:cubicBezTo>
                  <a:cubicBezTo>
                    <a:pt x="64" y="140"/>
                    <a:pt x="54" y="152"/>
                    <a:pt x="36" y="152"/>
                  </a:cubicBezTo>
                  <a:cubicBezTo>
                    <a:pt x="29" y="152"/>
                    <a:pt x="11" y="150"/>
                    <a:pt x="7" y="133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7" y="124"/>
                    <a:pt x="7" y="122"/>
                    <a:pt x="4" y="122"/>
                  </a:cubicBezTo>
                  <a:cubicBezTo>
                    <a:pt x="1" y="122"/>
                    <a:pt x="1" y="125"/>
                    <a:pt x="1" y="126"/>
                  </a:cubicBezTo>
                  <a:cubicBezTo>
                    <a:pt x="1" y="126"/>
                    <a:pt x="1" y="128"/>
                    <a:pt x="1" y="12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4"/>
                    <a:pt x="0" y="156"/>
                    <a:pt x="4" y="157"/>
                  </a:cubicBezTo>
                  <a:cubicBezTo>
                    <a:pt x="11" y="161"/>
                    <a:pt x="21" y="163"/>
                    <a:pt x="32" y="163"/>
                  </a:cubicBezTo>
                  <a:cubicBezTo>
                    <a:pt x="44" y="163"/>
                    <a:pt x="55" y="160"/>
                    <a:pt x="63" y="154"/>
                  </a:cubicBezTo>
                  <a:cubicBezTo>
                    <a:pt x="77" y="145"/>
                    <a:pt x="81" y="130"/>
                    <a:pt x="81" y="119"/>
                  </a:cubicBezTo>
                  <a:cubicBezTo>
                    <a:pt x="81" y="103"/>
                    <a:pt x="76" y="90"/>
                    <a:pt x="51" y="70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26" y="49"/>
                    <a:pt x="21" y="43"/>
                    <a:pt x="21" y="32"/>
                  </a:cubicBezTo>
                  <a:cubicBezTo>
                    <a:pt x="21" y="19"/>
                    <a:pt x="30" y="10"/>
                    <a:pt x="45" y="10"/>
                  </a:cubicBezTo>
                  <a:cubicBezTo>
                    <a:pt x="61" y="10"/>
                    <a:pt x="67" y="17"/>
                    <a:pt x="69" y="20"/>
                  </a:cubicBezTo>
                  <a:cubicBezTo>
                    <a:pt x="70" y="22"/>
                    <a:pt x="71" y="27"/>
                    <a:pt x="71" y="30"/>
                  </a:cubicBezTo>
                  <a:cubicBezTo>
                    <a:pt x="71" y="31"/>
                    <a:pt x="72" y="34"/>
                    <a:pt x="74" y="34"/>
                  </a:cubicBezTo>
                  <a:cubicBezTo>
                    <a:pt x="77" y="34"/>
                    <a:pt x="77" y="30"/>
                    <a:pt x="77" y="2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8" y="3"/>
                    <a:pt x="75" y="3"/>
                    <a:pt x="75" y="3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2" y="1"/>
                    <a:pt x="56" y="0"/>
                    <a:pt x="48" y="0"/>
                  </a:cubicBezTo>
                  <a:cubicBezTo>
                    <a:pt x="22" y="0"/>
                    <a:pt x="5" y="15"/>
                    <a:pt x="5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4117" y="2465"/>
              <a:ext cx="37" cy="107"/>
            </a:xfrm>
            <a:custGeom>
              <a:avLst/>
              <a:gdLst/>
              <a:ahLst/>
              <a:cxnLst/>
              <a:rect l="l" t="t" r="r" b="b"/>
              <a:pathLst>
                <a:path w="55" h="157" extrusionOk="0">
                  <a:moveTo>
                    <a:pt x="29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7"/>
                    <a:pt x="14" y="9"/>
                    <a:pt x="15" y="16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116"/>
                    <a:pt x="15" y="132"/>
                    <a:pt x="14" y="141"/>
                  </a:cubicBezTo>
                  <a:cubicBezTo>
                    <a:pt x="13" y="147"/>
                    <a:pt x="12" y="150"/>
                    <a:pt x="9" y="150"/>
                  </a:cubicBezTo>
                  <a:cubicBezTo>
                    <a:pt x="9" y="150"/>
                    <a:pt x="4" y="151"/>
                    <a:pt x="4" y="151"/>
                  </a:cubicBezTo>
                  <a:cubicBezTo>
                    <a:pt x="1" y="151"/>
                    <a:pt x="0" y="153"/>
                    <a:pt x="0" y="154"/>
                  </a:cubicBezTo>
                  <a:cubicBezTo>
                    <a:pt x="0" y="157"/>
                    <a:pt x="4" y="157"/>
                    <a:pt x="5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5" y="157"/>
                    <a:pt x="25" y="157"/>
                    <a:pt x="25" y="157"/>
                  </a:cubicBezTo>
                  <a:cubicBezTo>
                    <a:pt x="28" y="157"/>
                    <a:pt x="28" y="157"/>
                    <a:pt x="28" y="157"/>
                  </a:cubicBezTo>
                  <a:cubicBezTo>
                    <a:pt x="50" y="157"/>
                    <a:pt x="50" y="157"/>
                    <a:pt x="50" y="157"/>
                  </a:cubicBezTo>
                  <a:cubicBezTo>
                    <a:pt x="55" y="157"/>
                    <a:pt x="55" y="155"/>
                    <a:pt x="55" y="154"/>
                  </a:cubicBezTo>
                  <a:cubicBezTo>
                    <a:pt x="55" y="153"/>
                    <a:pt x="54" y="151"/>
                    <a:pt x="52" y="151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38" y="150"/>
                    <a:pt x="37" y="147"/>
                    <a:pt x="36" y="141"/>
                  </a:cubicBezTo>
                  <a:cubicBezTo>
                    <a:pt x="35" y="132"/>
                    <a:pt x="35" y="116"/>
                    <a:pt x="35" y="96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0"/>
                    <a:pt x="38" y="7"/>
                    <a:pt x="42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9" y="6"/>
                    <a:pt x="50" y="4"/>
                    <a:pt x="50" y="3"/>
                  </a:cubicBezTo>
                  <a:cubicBezTo>
                    <a:pt x="50" y="0"/>
                    <a:pt x="46" y="0"/>
                    <a:pt x="45" y="0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164" y="2463"/>
              <a:ext cx="89" cy="109"/>
            </a:xfrm>
            <a:custGeom>
              <a:avLst/>
              <a:gdLst/>
              <a:ahLst/>
              <a:cxnLst/>
              <a:rect l="l" t="t" r="r" b="b"/>
              <a:pathLst>
                <a:path w="132" h="160" extrusionOk="0">
                  <a:moveTo>
                    <a:pt x="4" y="5"/>
                  </a:moveTo>
                  <a:cubicBezTo>
                    <a:pt x="4" y="5"/>
                    <a:pt x="0" y="24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4" y="30"/>
                    <a:pt x="5" y="28"/>
                    <a:pt x="6" y="27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2" y="16"/>
                    <a:pt x="16" y="15"/>
                    <a:pt x="29" y="15"/>
                  </a:cubicBezTo>
                  <a:cubicBezTo>
                    <a:pt x="29" y="15"/>
                    <a:pt x="51" y="15"/>
                    <a:pt x="57" y="15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19"/>
                    <a:pt x="57" y="135"/>
                    <a:pt x="56" y="144"/>
                  </a:cubicBezTo>
                  <a:cubicBezTo>
                    <a:pt x="56" y="150"/>
                    <a:pt x="55" y="153"/>
                    <a:pt x="52" y="153"/>
                  </a:cubicBezTo>
                  <a:cubicBezTo>
                    <a:pt x="52" y="153"/>
                    <a:pt x="46" y="154"/>
                    <a:pt x="46" y="154"/>
                  </a:cubicBezTo>
                  <a:cubicBezTo>
                    <a:pt x="44" y="154"/>
                    <a:pt x="43" y="156"/>
                    <a:pt x="43" y="157"/>
                  </a:cubicBezTo>
                  <a:cubicBezTo>
                    <a:pt x="43" y="160"/>
                    <a:pt x="46" y="160"/>
                    <a:pt x="47" y="160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97" y="160"/>
                    <a:pt x="97" y="158"/>
                    <a:pt x="97" y="157"/>
                  </a:cubicBezTo>
                  <a:cubicBezTo>
                    <a:pt x="97" y="156"/>
                    <a:pt x="96" y="154"/>
                    <a:pt x="94" y="154"/>
                  </a:cubicBezTo>
                  <a:cubicBezTo>
                    <a:pt x="85" y="153"/>
                    <a:pt x="85" y="153"/>
                    <a:pt x="85" y="153"/>
                  </a:cubicBezTo>
                  <a:cubicBezTo>
                    <a:pt x="80" y="153"/>
                    <a:pt x="79" y="150"/>
                    <a:pt x="79" y="144"/>
                  </a:cubicBezTo>
                  <a:cubicBezTo>
                    <a:pt x="78" y="135"/>
                    <a:pt x="78" y="119"/>
                    <a:pt x="78" y="99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0" y="15"/>
                    <a:pt x="102" y="15"/>
                    <a:pt x="102" y="15"/>
                  </a:cubicBezTo>
                  <a:cubicBezTo>
                    <a:pt x="121" y="15"/>
                    <a:pt x="125" y="20"/>
                    <a:pt x="125" y="25"/>
                  </a:cubicBezTo>
                  <a:cubicBezTo>
                    <a:pt x="125" y="25"/>
                    <a:pt x="126" y="27"/>
                    <a:pt x="126" y="27"/>
                  </a:cubicBezTo>
                  <a:cubicBezTo>
                    <a:pt x="126" y="29"/>
                    <a:pt x="126" y="32"/>
                    <a:pt x="129" y="32"/>
                  </a:cubicBezTo>
                  <a:cubicBezTo>
                    <a:pt x="129" y="32"/>
                    <a:pt x="132" y="32"/>
                    <a:pt x="132" y="28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32" y="4"/>
                    <a:pt x="132" y="1"/>
                    <a:pt x="130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4" y="2"/>
                    <a:pt x="119" y="3"/>
                    <a:pt x="110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0" y="1"/>
                    <a:pt x="10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2"/>
                    <a:pt x="4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4258" y="2465"/>
              <a:ext cx="102" cy="107"/>
            </a:xfrm>
            <a:custGeom>
              <a:avLst/>
              <a:gdLst/>
              <a:ahLst/>
              <a:cxnLst/>
              <a:rect l="l" t="t" r="r" b="b"/>
              <a:pathLst>
                <a:path w="151" h="157" extrusionOk="0">
                  <a:moveTo>
                    <a:pt x="132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8" y="1"/>
                    <a:pt x="108" y="2"/>
                  </a:cubicBezTo>
                  <a:cubicBezTo>
                    <a:pt x="108" y="5"/>
                    <a:pt x="110" y="5"/>
                    <a:pt x="112" y="6"/>
                  </a:cubicBezTo>
                  <a:cubicBezTo>
                    <a:pt x="113" y="6"/>
                    <a:pt x="115" y="6"/>
                    <a:pt x="115" y="10"/>
                  </a:cubicBezTo>
                  <a:cubicBezTo>
                    <a:pt x="115" y="13"/>
                    <a:pt x="114" y="16"/>
                    <a:pt x="111" y="20"/>
                  </a:cubicBezTo>
                  <a:cubicBezTo>
                    <a:pt x="108" y="26"/>
                    <a:pt x="85" y="65"/>
                    <a:pt x="79" y="77"/>
                  </a:cubicBezTo>
                  <a:cubicBezTo>
                    <a:pt x="72" y="66"/>
                    <a:pt x="46" y="21"/>
                    <a:pt x="43" y="15"/>
                  </a:cubicBezTo>
                  <a:cubicBezTo>
                    <a:pt x="41" y="12"/>
                    <a:pt x="40" y="10"/>
                    <a:pt x="40" y="8"/>
                  </a:cubicBezTo>
                  <a:cubicBezTo>
                    <a:pt x="40" y="7"/>
                    <a:pt x="41" y="6"/>
                    <a:pt x="42" y="6"/>
                  </a:cubicBezTo>
                  <a:cubicBezTo>
                    <a:pt x="42" y="6"/>
                    <a:pt x="43" y="5"/>
                    <a:pt x="43" y="5"/>
                  </a:cubicBezTo>
                  <a:cubicBezTo>
                    <a:pt x="44" y="5"/>
                    <a:pt x="46" y="4"/>
                    <a:pt x="46" y="3"/>
                  </a:cubicBezTo>
                  <a:cubicBezTo>
                    <a:pt x="46" y="1"/>
                    <a:pt x="44" y="0"/>
                    <a:pt x="4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4"/>
                    <a:pt x="1" y="6"/>
                    <a:pt x="4" y="6"/>
                  </a:cubicBezTo>
                  <a:cubicBezTo>
                    <a:pt x="5" y="6"/>
                    <a:pt x="9" y="7"/>
                    <a:pt x="12" y="9"/>
                  </a:cubicBezTo>
                  <a:cubicBezTo>
                    <a:pt x="16" y="11"/>
                    <a:pt x="21" y="17"/>
                    <a:pt x="25" y="23"/>
                  </a:cubicBezTo>
                  <a:cubicBezTo>
                    <a:pt x="32" y="34"/>
                    <a:pt x="60" y="79"/>
                    <a:pt x="61" y="82"/>
                  </a:cubicBezTo>
                  <a:cubicBezTo>
                    <a:pt x="64" y="88"/>
                    <a:pt x="65" y="92"/>
                    <a:pt x="65" y="103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41"/>
                    <a:pt x="65" y="141"/>
                    <a:pt x="65" y="141"/>
                  </a:cubicBezTo>
                  <a:cubicBezTo>
                    <a:pt x="65" y="145"/>
                    <a:pt x="63" y="150"/>
                    <a:pt x="60" y="150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52" y="151"/>
                    <a:pt x="51" y="153"/>
                    <a:pt x="51" y="154"/>
                  </a:cubicBezTo>
                  <a:cubicBezTo>
                    <a:pt x="51" y="157"/>
                    <a:pt x="54" y="157"/>
                    <a:pt x="56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8" y="157"/>
                    <a:pt x="78" y="157"/>
                    <a:pt x="78" y="157"/>
                  </a:cubicBezTo>
                  <a:cubicBezTo>
                    <a:pt x="101" y="157"/>
                    <a:pt x="101" y="157"/>
                    <a:pt x="101" y="157"/>
                  </a:cubicBezTo>
                  <a:cubicBezTo>
                    <a:pt x="105" y="157"/>
                    <a:pt x="105" y="155"/>
                    <a:pt x="105" y="154"/>
                  </a:cubicBezTo>
                  <a:cubicBezTo>
                    <a:pt x="105" y="153"/>
                    <a:pt x="104" y="151"/>
                    <a:pt x="102" y="151"/>
                  </a:cubicBezTo>
                  <a:cubicBezTo>
                    <a:pt x="93" y="150"/>
                    <a:pt x="93" y="150"/>
                    <a:pt x="93" y="150"/>
                  </a:cubicBezTo>
                  <a:cubicBezTo>
                    <a:pt x="89" y="150"/>
                    <a:pt x="87" y="147"/>
                    <a:pt x="86" y="141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86" y="96"/>
                    <a:pt x="86" y="90"/>
                    <a:pt x="89" y="83"/>
                  </a:cubicBezTo>
                  <a:cubicBezTo>
                    <a:pt x="92" y="75"/>
                    <a:pt x="121" y="27"/>
                    <a:pt x="127" y="18"/>
                  </a:cubicBezTo>
                  <a:cubicBezTo>
                    <a:pt x="132" y="13"/>
                    <a:pt x="134" y="10"/>
                    <a:pt x="138" y="8"/>
                  </a:cubicBezTo>
                  <a:cubicBezTo>
                    <a:pt x="141" y="6"/>
                    <a:pt x="144" y="6"/>
                    <a:pt x="146" y="6"/>
                  </a:cubicBezTo>
                  <a:cubicBezTo>
                    <a:pt x="150" y="6"/>
                    <a:pt x="151" y="4"/>
                    <a:pt x="151" y="2"/>
                  </a:cubicBezTo>
                  <a:cubicBezTo>
                    <a:pt x="151" y="1"/>
                    <a:pt x="150" y="0"/>
                    <a:pt x="146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4406" y="2463"/>
              <a:ext cx="111" cy="111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0" y="81"/>
                  </a:moveTo>
                  <a:cubicBezTo>
                    <a:pt x="0" y="121"/>
                    <a:pt x="26" y="163"/>
                    <a:pt x="81" y="163"/>
                  </a:cubicBezTo>
                  <a:cubicBezTo>
                    <a:pt x="129" y="163"/>
                    <a:pt x="164" y="127"/>
                    <a:pt x="164" y="78"/>
                  </a:cubicBezTo>
                  <a:cubicBezTo>
                    <a:pt x="164" y="31"/>
                    <a:pt x="131" y="0"/>
                    <a:pt x="82" y="0"/>
                  </a:cubicBezTo>
                  <a:cubicBezTo>
                    <a:pt x="23" y="0"/>
                    <a:pt x="0" y="50"/>
                    <a:pt x="0" y="81"/>
                  </a:cubicBezTo>
                  <a:moveTo>
                    <a:pt x="23" y="76"/>
                  </a:moveTo>
                  <a:cubicBezTo>
                    <a:pt x="23" y="35"/>
                    <a:pt x="45" y="10"/>
                    <a:pt x="81" y="10"/>
                  </a:cubicBezTo>
                  <a:cubicBezTo>
                    <a:pt x="110" y="10"/>
                    <a:pt x="142" y="33"/>
                    <a:pt x="142" y="84"/>
                  </a:cubicBezTo>
                  <a:cubicBezTo>
                    <a:pt x="142" y="149"/>
                    <a:pt x="96" y="152"/>
                    <a:pt x="87" y="152"/>
                  </a:cubicBezTo>
                  <a:cubicBezTo>
                    <a:pt x="49" y="152"/>
                    <a:pt x="23" y="121"/>
                    <a:pt x="23" y="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4530" y="2464"/>
              <a:ext cx="62" cy="108"/>
            </a:xfrm>
            <a:custGeom>
              <a:avLst/>
              <a:gdLst/>
              <a:ahLst/>
              <a:cxnLst/>
              <a:rect l="l" t="t" r="r" b="b"/>
              <a:pathLst>
                <a:path w="92" h="159" extrusionOk="0">
                  <a:moveTo>
                    <a:pt x="87" y="1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28" y="2"/>
                    <a:pt x="28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0" y="2"/>
                    <a:pt x="0" y="5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9"/>
                    <a:pt x="17" y="12"/>
                    <a:pt x="17" y="18"/>
                  </a:cubicBezTo>
                  <a:cubicBezTo>
                    <a:pt x="17" y="18"/>
                    <a:pt x="17" y="62"/>
                    <a:pt x="17" y="62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118"/>
                    <a:pt x="17" y="134"/>
                    <a:pt x="16" y="143"/>
                  </a:cubicBezTo>
                  <a:cubicBezTo>
                    <a:pt x="16" y="149"/>
                    <a:pt x="15" y="152"/>
                    <a:pt x="12" y="152"/>
                  </a:cubicBezTo>
                  <a:cubicBezTo>
                    <a:pt x="12" y="152"/>
                    <a:pt x="6" y="153"/>
                    <a:pt x="6" y="153"/>
                  </a:cubicBezTo>
                  <a:cubicBezTo>
                    <a:pt x="4" y="153"/>
                    <a:pt x="3" y="155"/>
                    <a:pt x="3" y="156"/>
                  </a:cubicBezTo>
                  <a:cubicBezTo>
                    <a:pt x="3" y="159"/>
                    <a:pt x="6" y="159"/>
                    <a:pt x="8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53" y="159"/>
                    <a:pt x="53" y="159"/>
                    <a:pt x="53" y="159"/>
                  </a:cubicBezTo>
                  <a:cubicBezTo>
                    <a:pt x="57" y="159"/>
                    <a:pt x="58" y="157"/>
                    <a:pt x="58" y="156"/>
                  </a:cubicBezTo>
                  <a:cubicBezTo>
                    <a:pt x="58" y="155"/>
                    <a:pt x="57" y="153"/>
                    <a:pt x="54" y="153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1" y="152"/>
                    <a:pt x="39" y="149"/>
                    <a:pt x="39" y="143"/>
                  </a:cubicBezTo>
                  <a:cubicBezTo>
                    <a:pt x="38" y="134"/>
                    <a:pt x="38" y="118"/>
                    <a:pt x="38" y="98"/>
                  </a:cubicBezTo>
                  <a:cubicBezTo>
                    <a:pt x="38" y="81"/>
                    <a:pt x="38" y="81"/>
                    <a:pt x="38" y="81"/>
                  </a:cubicBezTo>
                  <a:cubicBezTo>
                    <a:pt x="45" y="81"/>
                    <a:pt x="64" y="81"/>
                    <a:pt x="68" y="81"/>
                  </a:cubicBezTo>
                  <a:cubicBezTo>
                    <a:pt x="74" y="82"/>
                    <a:pt x="77" y="85"/>
                    <a:pt x="78" y="88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7"/>
                    <a:pt x="80" y="98"/>
                    <a:pt x="82" y="98"/>
                  </a:cubicBezTo>
                  <a:cubicBezTo>
                    <a:pt x="85" y="98"/>
                    <a:pt x="85" y="94"/>
                    <a:pt x="85" y="92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4"/>
                    <a:pt x="85" y="64"/>
                    <a:pt x="85" y="64"/>
                  </a:cubicBezTo>
                  <a:cubicBezTo>
                    <a:pt x="83" y="64"/>
                    <a:pt x="82" y="65"/>
                    <a:pt x="81" y="66"/>
                  </a:cubicBezTo>
                  <a:cubicBezTo>
                    <a:pt x="80" y="69"/>
                    <a:pt x="78" y="69"/>
                    <a:pt x="73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3"/>
                    <a:pt x="69" y="14"/>
                    <a:pt x="69" y="14"/>
                  </a:cubicBezTo>
                  <a:cubicBezTo>
                    <a:pt x="77" y="14"/>
                    <a:pt x="81" y="17"/>
                    <a:pt x="82" y="19"/>
                  </a:cubicBezTo>
                  <a:cubicBezTo>
                    <a:pt x="82" y="19"/>
                    <a:pt x="84" y="26"/>
                    <a:pt x="84" y="26"/>
                  </a:cubicBezTo>
                  <a:cubicBezTo>
                    <a:pt x="84" y="30"/>
                    <a:pt x="86" y="30"/>
                    <a:pt x="87" y="30"/>
                  </a:cubicBezTo>
                  <a:cubicBezTo>
                    <a:pt x="88" y="30"/>
                    <a:pt x="89" y="30"/>
                    <a:pt x="90" y="27"/>
                  </a:cubicBezTo>
                  <a:cubicBezTo>
                    <a:pt x="90" y="27"/>
                    <a:pt x="91" y="17"/>
                    <a:pt x="91" y="1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1" y="0"/>
                    <a:pt x="90" y="0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3108" y="2653"/>
              <a:ext cx="1477" cy="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3091" y="2736"/>
              <a:ext cx="222" cy="168"/>
            </a:xfrm>
            <a:custGeom>
              <a:avLst/>
              <a:gdLst/>
              <a:ahLst/>
              <a:cxnLst/>
              <a:rect l="l" t="t" r="r" b="b"/>
              <a:pathLst>
                <a:path w="327" h="247" extrusionOk="0">
                  <a:moveTo>
                    <a:pt x="245" y="8"/>
                  </a:moveTo>
                  <a:cubicBezTo>
                    <a:pt x="245" y="8"/>
                    <a:pt x="167" y="171"/>
                    <a:pt x="159" y="186"/>
                  </a:cubicBezTo>
                  <a:cubicBezTo>
                    <a:pt x="158" y="183"/>
                    <a:pt x="74" y="10"/>
                    <a:pt x="74" y="10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1"/>
                    <a:pt x="59" y="8"/>
                  </a:cubicBezTo>
                  <a:cubicBezTo>
                    <a:pt x="27" y="214"/>
                    <a:pt x="27" y="214"/>
                    <a:pt x="27" y="214"/>
                  </a:cubicBezTo>
                  <a:cubicBezTo>
                    <a:pt x="26" y="226"/>
                    <a:pt x="23" y="237"/>
                    <a:pt x="15" y="238"/>
                  </a:cubicBezTo>
                  <a:cubicBezTo>
                    <a:pt x="15" y="238"/>
                    <a:pt x="6" y="239"/>
                    <a:pt x="6" y="239"/>
                  </a:cubicBezTo>
                  <a:cubicBezTo>
                    <a:pt x="4" y="239"/>
                    <a:pt x="0" y="239"/>
                    <a:pt x="0" y="242"/>
                  </a:cubicBezTo>
                  <a:cubicBezTo>
                    <a:pt x="0" y="247"/>
                    <a:pt x="5" y="247"/>
                    <a:pt x="6" y="247"/>
                  </a:cubicBezTo>
                  <a:cubicBezTo>
                    <a:pt x="26" y="246"/>
                    <a:pt x="26" y="246"/>
                    <a:pt x="26" y="246"/>
                  </a:cubicBezTo>
                  <a:cubicBezTo>
                    <a:pt x="38" y="246"/>
                    <a:pt x="38" y="246"/>
                    <a:pt x="38" y="246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71" y="247"/>
                    <a:pt x="71" y="247"/>
                    <a:pt x="71" y="247"/>
                  </a:cubicBezTo>
                  <a:cubicBezTo>
                    <a:pt x="75" y="247"/>
                    <a:pt x="79" y="246"/>
                    <a:pt x="79" y="242"/>
                  </a:cubicBezTo>
                  <a:cubicBezTo>
                    <a:pt x="79" y="240"/>
                    <a:pt x="77" y="239"/>
                    <a:pt x="74" y="239"/>
                  </a:cubicBezTo>
                  <a:cubicBezTo>
                    <a:pt x="61" y="238"/>
                    <a:pt x="61" y="238"/>
                    <a:pt x="61" y="238"/>
                  </a:cubicBezTo>
                  <a:cubicBezTo>
                    <a:pt x="55" y="236"/>
                    <a:pt x="52" y="233"/>
                    <a:pt x="52" y="228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3" y="214"/>
                    <a:pt x="67" y="104"/>
                    <a:pt x="69" y="90"/>
                  </a:cubicBezTo>
                  <a:cubicBezTo>
                    <a:pt x="71" y="94"/>
                    <a:pt x="84" y="121"/>
                    <a:pt x="84" y="121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105" y="167"/>
                    <a:pt x="130" y="215"/>
                    <a:pt x="138" y="230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44" y="241"/>
                    <a:pt x="147" y="246"/>
                    <a:pt x="150" y="246"/>
                  </a:cubicBezTo>
                  <a:cubicBezTo>
                    <a:pt x="153" y="246"/>
                    <a:pt x="155" y="243"/>
                    <a:pt x="162" y="228"/>
                  </a:cubicBezTo>
                  <a:cubicBezTo>
                    <a:pt x="162" y="228"/>
                    <a:pt x="231" y="85"/>
                    <a:pt x="231" y="85"/>
                  </a:cubicBezTo>
                  <a:cubicBezTo>
                    <a:pt x="231" y="86"/>
                    <a:pt x="250" y="223"/>
                    <a:pt x="250" y="223"/>
                  </a:cubicBezTo>
                  <a:cubicBezTo>
                    <a:pt x="250" y="226"/>
                    <a:pt x="250" y="228"/>
                    <a:pt x="250" y="230"/>
                  </a:cubicBezTo>
                  <a:cubicBezTo>
                    <a:pt x="250" y="234"/>
                    <a:pt x="249" y="236"/>
                    <a:pt x="248" y="236"/>
                  </a:cubicBezTo>
                  <a:cubicBezTo>
                    <a:pt x="246" y="237"/>
                    <a:pt x="244" y="238"/>
                    <a:pt x="244" y="240"/>
                  </a:cubicBezTo>
                  <a:cubicBezTo>
                    <a:pt x="244" y="243"/>
                    <a:pt x="248" y="244"/>
                    <a:pt x="254" y="245"/>
                  </a:cubicBezTo>
                  <a:cubicBezTo>
                    <a:pt x="267" y="246"/>
                    <a:pt x="310" y="247"/>
                    <a:pt x="318" y="247"/>
                  </a:cubicBezTo>
                  <a:cubicBezTo>
                    <a:pt x="324" y="247"/>
                    <a:pt x="327" y="245"/>
                    <a:pt x="327" y="242"/>
                  </a:cubicBezTo>
                  <a:cubicBezTo>
                    <a:pt x="327" y="239"/>
                    <a:pt x="323" y="239"/>
                    <a:pt x="322" y="239"/>
                  </a:cubicBezTo>
                  <a:cubicBezTo>
                    <a:pt x="317" y="239"/>
                    <a:pt x="311" y="239"/>
                    <a:pt x="302" y="236"/>
                  </a:cubicBezTo>
                  <a:cubicBezTo>
                    <a:pt x="293" y="233"/>
                    <a:pt x="290" y="224"/>
                    <a:pt x="287" y="205"/>
                  </a:cubicBezTo>
                  <a:cubicBezTo>
                    <a:pt x="259" y="10"/>
                    <a:pt x="259" y="10"/>
                    <a:pt x="259" y="10"/>
                  </a:cubicBezTo>
                  <a:cubicBezTo>
                    <a:pt x="258" y="3"/>
                    <a:pt x="256" y="0"/>
                    <a:pt x="252" y="0"/>
                  </a:cubicBezTo>
                  <a:cubicBezTo>
                    <a:pt x="249" y="0"/>
                    <a:pt x="247" y="3"/>
                    <a:pt x="245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3324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8"/>
                    <a:pt x="27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1"/>
                    <a:pt x="7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52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6" y="136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5" y="150"/>
                    <a:pt x="145" y="146"/>
                    <a:pt x="145" y="144"/>
                  </a:cubicBezTo>
                  <a:cubicBezTo>
                    <a:pt x="145" y="134"/>
                    <a:pt x="145" y="134"/>
                    <a:pt x="145" y="13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4" y="96"/>
                    <a:pt x="142" y="98"/>
                    <a:pt x="140" y="100"/>
                  </a:cubicBezTo>
                  <a:cubicBezTo>
                    <a:pt x="137" y="104"/>
                    <a:pt x="133" y="104"/>
                    <a:pt x="125" y="105"/>
                  </a:cubicBezTo>
                  <a:cubicBezTo>
                    <a:pt x="120" y="105"/>
                    <a:pt x="103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3"/>
                    <a:pt x="153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3460" y="2740"/>
              <a:ext cx="114" cy="164"/>
            </a:xfrm>
            <a:custGeom>
              <a:avLst/>
              <a:gdLst/>
              <a:ahLst/>
              <a:cxnLst/>
              <a:rect l="l" t="t" r="r" b="b"/>
              <a:pathLst>
                <a:path w="167" h="241" extrusionOk="0">
                  <a:moveTo>
                    <a:pt x="68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5" y="8"/>
                    <a:pt x="7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7" y="11"/>
                    <a:pt x="29" y="16"/>
                    <a:pt x="30" y="26"/>
                  </a:cubicBezTo>
                  <a:cubicBezTo>
                    <a:pt x="30" y="36"/>
                    <a:pt x="30" y="45"/>
                    <a:pt x="30" y="93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77"/>
                    <a:pt x="30" y="202"/>
                    <a:pt x="29" y="215"/>
                  </a:cubicBezTo>
                  <a:cubicBezTo>
                    <a:pt x="27" y="226"/>
                    <a:pt x="26" y="231"/>
                    <a:pt x="20" y="232"/>
                  </a:cubicBezTo>
                  <a:cubicBezTo>
                    <a:pt x="20" y="232"/>
                    <a:pt x="9" y="233"/>
                    <a:pt x="9" y="233"/>
                  </a:cubicBezTo>
                  <a:cubicBezTo>
                    <a:pt x="7" y="233"/>
                    <a:pt x="3" y="234"/>
                    <a:pt x="3" y="237"/>
                  </a:cubicBezTo>
                  <a:cubicBezTo>
                    <a:pt x="3" y="240"/>
                    <a:pt x="9" y="240"/>
                    <a:pt x="10" y="240"/>
                  </a:cubicBezTo>
                  <a:cubicBezTo>
                    <a:pt x="32" y="240"/>
                    <a:pt x="32" y="240"/>
                    <a:pt x="32" y="240"/>
                  </a:cubicBezTo>
                  <a:cubicBezTo>
                    <a:pt x="32" y="240"/>
                    <a:pt x="50" y="240"/>
                    <a:pt x="50" y="240"/>
                  </a:cubicBezTo>
                  <a:cubicBezTo>
                    <a:pt x="99" y="241"/>
                    <a:pt x="99" y="241"/>
                    <a:pt x="99" y="241"/>
                  </a:cubicBezTo>
                  <a:cubicBezTo>
                    <a:pt x="142" y="241"/>
                    <a:pt x="142" y="241"/>
                    <a:pt x="142" y="241"/>
                  </a:cubicBezTo>
                  <a:cubicBezTo>
                    <a:pt x="158" y="241"/>
                    <a:pt x="160" y="240"/>
                    <a:pt x="162" y="232"/>
                  </a:cubicBezTo>
                  <a:cubicBezTo>
                    <a:pt x="165" y="223"/>
                    <a:pt x="167" y="200"/>
                    <a:pt x="167" y="196"/>
                  </a:cubicBezTo>
                  <a:cubicBezTo>
                    <a:pt x="167" y="193"/>
                    <a:pt x="167" y="190"/>
                    <a:pt x="164" y="190"/>
                  </a:cubicBezTo>
                  <a:cubicBezTo>
                    <a:pt x="160" y="190"/>
                    <a:pt x="160" y="193"/>
                    <a:pt x="160" y="195"/>
                  </a:cubicBezTo>
                  <a:cubicBezTo>
                    <a:pt x="159" y="201"/>
                    <a:pt x="155" y="210"/>
                    <a:pt x="152" y="214"/>
                  </a:cubicBezTo>
                  <a:cubicBezTo>
                    <a:pt x="144" y="222"/>
                    <a:pt x="133" y="222"/>
                    <a:pt x="115" y="222"/>
                  </a:cubicBezTo>
                  <a:cubicBezTo>
                    <a:pt x="90" y="222"/>
                    <a:pt x="83" y="220"/>
                    <a:pt x="78" y="216"/>
                  </a:cubicBezTo>
                  <a:cubicBezTo>
                    <a:pt x="71" y="210"/>
                    <a:pt x="71" y="188"/>
                    <a:pt x="71" y="148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1" y="45"/>
                    <a:pt x="71" y="36"/>
                    <a:pt x="72" y="26"/>
                  </a:cubicBezTo>
                  <a:cubicBezTo>
                    <a:pt x="73" y="14"/>
                    <a:pt x="75" y="10"/>
                    <a:pt x="83" y="9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9" y="8"/>
                    <a:pt x="102" y="7"/>
                    <a:pt x="102" y="4"/>
                  </a:cubicBezTo>
                  <a:cubicBezTo>
                    <a:pt x="102" y="1"/>
                    <a:pt x="98" y="0"/>
                    <a:pt x="94" y="0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3589" y="2740"/>
              <a:ext cx="124" cy="164"/>
            </a:xfrm>
            <a:custGeom>
              <a:avLst/>
              <a:gdLst/>
              <a:ahLst/>
              <a:cxnLst/>
              <a:rect l="l" t="t" r="r" b="b"/>
              <a:pathLst>
                <a:path w="183" h="241" extrusionOk="0">
                  <a:moveTo>
                    <a:pt x="82" y="222"/>
                  </a:moveTo>
                  <a:cubicBezTo>
                    <a:pt x="72" y="218"/>
                    <a:pt x="72" y="213"/>
                    <a:pt x="72" y="192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2" y="116"/>
                    <a:pt x="72" y="116"/>
                    <a:pt x="73" y="116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98" y="117"/>
                    <a:pt x="105" y="119"/>
                    <a:pt x="112" y="124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39" y="143"/>
                    <a:pt x="142" y="174"/>
                    <a:pt x="142" y="186"/>
                  </a:cubicBezTo>
                  <a:cubicBezTo>
                    <a:pt x="142" y="224"/>
                    <a:pt x="111" y="226"/>
                    <a:pt x="105" y="226"/>
                  </a:cubicBezTo>
                  <a:cubicBezTo>
                    <a:pt x="98" y="226"/>
                    <a:pt x="91" y="225"/>
                    <a:pt x="82" y="222"/>
                  </a:cubicBezTo>
                  <a:moveTo>
                    <a:pt x="84" y="15"/>
                  </a:moveTo>
                  <a:cubicBezTo>
                    <a:pt x="112" y="15"/>
                    <a:pt x="123" y="44"/>
                    <a:pt x="123" y="63"/>
                  </a:cubicBezTo>
                  <a:cubicBezTo>
                    <a:pt x="123" y="78"/>
                    <a:pt x="118" y="89"/>
                    <a:pt x="110" y="96"/>
                  </a:cubicBezTo>
                  <a:cubicBezTo>
                    <a:pt x="105" y="101"/>
                    <a:pt x="97" y="102"/>
                    <a:pt x="88" y="102"/>
                  </a:cubicBezTo>
                  <a:cubicBezTo>
                    <a:pt x="73" y="101"/>
                    <a:pt x="73" y="101"/>
                    <a:pt x="73" y="101"/>
                  </a:cubicBezTo>
                  <a:cubicBezTo>
                    <a:pt x="72" y="101"/>
                    <a:pt x="72" y="100"/>
                    <a:pt x="72" y="9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7"/>
                    <a:pt x="72" y="16"/>
                    <a:pt x="74" y="16"/>
                  </a:cubicBezTo>
                  <a:cubicBezTo>
                    <a:pt x="74" y="16"/>
                    <a:pt x="84" y="15"/>
                    <a:pt x="84" y="15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9" y="11"/>
                    <a:pt x="31" y="16"/>
                    <a:pt x="32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1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22" y="232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4" y="240"/>
                    <a:pt x="52" y="240"/>
                    <a:pt x="52" y="240"/>
                  </a:cubicBezTo>
                  <a:cubicBezTo>
                    <a:pt x="76" y="241"/>
                    <a:pt x="76" y="241"/>
                    <a:pt x="76" y="241"/>
                  </a:cubicBezTo>
                  <a:cubicBezTo>
                    <a:pt x="76" y="241"/>
                    <a:pt x="88" y="241"/>
                    <a:pt x="88" y="241"/>
                  </a:cubicBezTo>
                  <a:cubicBezTo>
                    <a:pt x="98" y="241"/>
                    <a:pt x="98" y="241"/>
                    <a:pt x="98" y="241"/>
                  </a:cubicBezTo>
                  <a:cubicBezTo>
                    <a:pt x="156" y="241"/>
                    <a:pt x="183" y="206"/>
                    <a:pt x="183" y="172"/>
                  </a:cubicBezTo>
                  <a:cubicBezTo>
                    <a:pt x="183" y="136"/>
                    <a:pt x="154" y="113"/>
                    <a:pt x="126" y="103"/>
                  </a:cubicBezTo>
                  <a:cubicBezTo>
                    <a:pt x="145" y="88"/>
                    <a:pt x="157" y="73"/>
                    <a:pt x="157" y="49"/>
                  </a:cubicBezTo>
                  <a:cubicBezTo>
                    <a:pt x="157" y="37"/>
                    <a:pt x="152" y="0"/>
                    <a:pt x="89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734" y="2738"/>
              <a:ext cx="176" cy="169"/>
            </a:xfrm>
            <a:custGeom>
              <a:avLst/>
              <a:gdLst/>
              <a:ahLst/>
              <a:cxnLst/>
              <a:rect l="l" t="t" r="r" b="b"/>
              <a:pathLst>
                <a:path w="259" h="249" extrusionOk="0">
                  <a:moveTo>
                    <a:pt x="45" y="115"/>
                  </a:moveTo>
                  <a:cubicBezTo>
                    <a:pt x="45" y="29"/>
                    <a:pt x="93" y="17"/>
                    <a:pt x="121" y="17"/>
                  </a:cubicBezTo>
                  <a:cubicBezTo>
                    <a:pt x="175" y="17"/>
                    <a:pt x="213" y="64"/>
                    <a:pt x="213" y="130"/>
                  </a:cubicBezTo>
                  <a:cubicBezTo>
                    <a:pt x="213" y="222"/>
                    <a:pt x="162" y="232"/>
                    <a:pt x="141" y="232"/>
                  </a:cubicBezTo>
                  <a:cubicBezTo>
                    <a:pt x="84" y="232"/>
                    <a:pt x="45" y="184"/>
                    <a:pt x="45" y="115"/>
                  </a:cubicBezTo>
                  <a:moveTo>
                    <a:pt x="0" y="125"/>
                  </a:moveTo>
                  <a:cubicBezTo>
                    <a:pt x="0" y="184"/>
                    <a:pt x="40" y="249"/>
                    <a:pt x="127" y="249"/>
                  </a:cubicBezTo>
                  <a:cubicBezTo>
                    <a:pt x="205" y="249"/>
                    <a:pt x="259" y="195"/>
                    <a:pt x="259" y="119"/>
                  </a:cubicBezTo>
                  <a:cubicBezTo>
                    <a:pt x="259" y="46"/>
                    <a:pt x="210" y="0"/>
                    <a:pt x="131" y="0"/>
                  </a:cubicBezTo>
                  <a:cubicBezTo>
                    <a:pt x="41" y="0"/>
                    <a:pt x="0" y="65"/>
                    <a:pt x="0" y="1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925" y="2740"/>
              <a:ext cx="172" cy="167"/>
            </a:xfrm>
            <a:custGeom>
              <a:avLst/>
              <a:gdLst/>
              <a:ahLst/>
              <a:cxnLst/>
              <a:rect l="l" t="t" r="r" b="b"/>
              <a:pathLst>
                <a:path w="254" h="245" extrusionOk="0">
                  <a:moveTo>
                    <a:pt x="220" y="1"/>
                  </a:moveTo>
                  <a:cubicBezTo>
                    <a:pt x="211" y="1"/>
                    <a:pt x="211" y="1"/>
                    <a:pt x="211" y="1"/>
                  </a:cubicBezTo>
                  <a:cubicBezTo>
                    <a:pt x="210" y="1"/>
                    <a:pt x="174" y="0"/>
                    <a:pt x="174" y="0"/>
                  </a:cubicBezTo>
                  <a:cubicBezTo>
                    <a:pt x="171" y="0"/>
                    <a:pt x="167" y="1"/>
                    <a:pt x="167" y="4"/>
                  </a:cubicBezTo>
                  <a:cubicBezTo>
                    <a:pt x="167" y="8"/>
                    <a:pt x="171" y="8"/>
                    <a:pt x="173" y="8"/>
                  </a:cubicBezTo>
                  <a:cubicBezTo>
                    <a:pt x="184" y="9"/>
                    <a:pt x="184" y="9"/>
                    <a:pt x="184" y="9"/>
                  </a:cubicBezTo>
                  <a:cubicBezTo>
                    <a:pt x="195" y="11"/>
                    <a:pt x="197" y="16"/>
                    <a:pt x="197" y="26"/>
                  </a:cubicBezTo>
                  <a:cubicBezTo>
                    <a:pt x="198" y="36"/>
                    <a:pt x="198" y="45"/>
                    <a:pt x="198" y="93"/>
                  </a:cubicBezTo>
                  <a:cubicBezTo>
                    <a:pt x="198" y="132"/>
                    <a:pt x="198" y="132"/>
                    <a:pt x="198" y="132"/>
                  </a:cubicBezTo>
                  <a:cubicBezTo>
                    <a:pt x="198" y="166"/>
                    <a:pt x="197" y="193"/>
                    <a:pt x="180" y="210"/>
                  </a:cubicBezTo>
                  <a:cubicBezTo>
                    <a:pt x="165" y="225"/>
                    <a:pt x="145" y="227"/>
                    <a:pt x="137" y="227"/>
                  </a:cubicBezTo>
                  <a:cubicBezTo>
                    <a:pt x="126" y="227"/>
                    <a:pt x="112" y="225"/>
                    <a:pt x="98" y="214"/>
                  </a:cubicBezTo>
                  <a:cubicBezTo>
                    <a:pt x="85" y="204"/>
                    <a:pt x="74" y="187"/>
                    <a:pt x="74" y="137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4" y="45"/>
                    <a:pt x="74" y="36"/>
                    <a:pt x="74" y="26"/>
                  </a:cubicBezTo>
                  <a:cubicBezTo>
                    <a:pt x="75" y="14"/>
                    <a:pt x="78" y="10"/>
                    <a:pt x="85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6" y="8"/>
                    <a:pt x="100" y="8"/>
                    <a:pt x="100" y="4"/>
                  </a:cubicBezTo>
                  <a:cubicBezTo>
                    <a:pt x="100" y="1"/>
                    <a:pt x="96" y="0"/>
                    <a:pt x="92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2" y="179"/>
                    <a:pt x="41" y="206"/>
                    <a:pt x="60" y="223"/>
                  </a:cubicBezTo>
                  <a:cubicBezTo>
                    <a:pt x="84" y="245"/>
                    <a:pt x="117" y="245"/>
                    <a:pt x="131" y="245"/>
                  </a:cubicBezTo>
                  <a:cubicBezTo>
                    <a:pt x="149" y="245"/>
                    <a:pt x="173" y="242"/>
                    <a:pt x="197" y="222"/>
                  </a:cubicBezTo>
                  <a:cubicBezTo>
                    <a:pt x="223" y="199"/>
                    <a:pt x="227" y="163"/>
                    <a:pt x="227" y="126"/>
                  </a:cubicBezTo>
                  <a:cubicBezTo>
                    <a:pt x="227" y="93"/>
                    <a:pt x="227" y="93"/>
                    <a:pt x="227" y="93"/>
                  </a:cubicBezTo>
                  <a:cubicBezTo>
                    <a:pt x="227" y="45"/>
                    <a:pt x="227" y="36"/>
                    <a:pt x="228" y="26"/>
                  </a:cubicBezTo>
                  <a:cubicBezTo>
                    <a:pt x="228" y="14"/>
                    <a:pt x="231" y="10"/>
                    <a:pt x="239" y="9"/>
                  </a:cubicBezTo>
                  <a:cubicBezTo>
                    <a:pt x="239" y="9"/>
                    <a:pt x="248" y="8"/>
                    <a:pt x="248" y="8"/>
                  </a:cubicBezTo>
                  <a:cubicBezTo>
                    <a:pt x="251" y="8"/>
                    <a:pt x="254" y="7"/>
                    <a:pt x="254" y="4"/>
                  </a:cubicBezTo>
                  <a:cubicBezTo>
                    <a:pt x="254" y="1"/>
                    <a:pt x="250" y="0"/>
                    <a:pt x="247" y="0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116" y="2740"/>
              <a:ext cx="170" cy="16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73" y="123"/>
                  </a:moveTo>
                  <a:cubicBezTo>
                    <a:pt x="71" y="122"/>
                    <a:pt x="71" y="121"/>
                    <a:pt x="71" y="118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19"/>
                    <a:pt x="71" y="19"/>
                    <a:pt x="73" y="18"/>
                  </a:cubicBezTo>
                  <a:cubicBezTo>
                    <a:pt x="76" y="17"/>
                    <a:pt x="81" y="17"/>
                    <a:pt x="90" y="17"/>
                  </a:cubicBezTo>
                  <a:cubicBezTo>
                    <a:pt x="107" y="17"/>
                    <a:pt x="137" y="29"/>
                    <a:pt x="137" y="74"/>
                  </a:cubicBezTo>
                  <a:cubicBezTo>
                    <a:pt x="137" y="103"/>
                    <a:pt x="126" y="115"/>
                    <a:pt x="119" y="120"/>
                  </a:cubicBezTo>
                  <a:cubicBezTo>
                    <a:pt x="113" y="124"/>
                    <a:pt x="109" y="126"/>
                    <a:pt x="97" y="126"/>
                  </a:cubicBezTo>
                  <a:cubicBezTo>
                    <a:pt x="88" y="126"/>
                    <a:pt x="79" y="125"/>
                    <a:pt x="73" y="123"/>
                  </a:cubicBezTo>
                  <a:moveTo>
                    <a:pt x="74" y="1"/>
                  </a:moveTo>
                  <a:cubicBezTo>
                    <a:pt x="51" y="1"/>
                    <a:pt x="51" y="1"/>
                    <a:pt x="51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1"/>
                    <a:pt x="0" y="4"/>
                  </a:cubicBezTo>
                  <a:cubicBezTo>
                    <a:pt x="0" y="8"/>
                    <a:pt x="4" y="8"/>
                    <a:pt x="6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9" y="11"/>
                    <a:pt x="31" y="16"/>
                    <a:pt x="31" y="26"/>
                  </a:cubicBezTo>
                  <a:cubicBezTo>
                    <a:pt x="32" y="36"/>
                    <a:pt x="32" y="45"/>
                    <a:pt x="32" y="93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77"/>
                    <a:pt x="32" y="202"/>
                    <a:pt x="30" y="215"/>
                  </a:cubicBezTo>
                  <a:cubicBezTo>
                    <a:pt x="29" y="224"/>
                    <a:pt x="28" y="231"/>
                    <a:pt x="22" y="232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8" y="233"/>
                    <a:pt x="5" y="234"/>
                    <a:pt x="5" y="237"/>
                  </a:cubicBezTo>
                  <a:cubicBezTo>
                    <a:pt x="5" y="241"/>
                    <a:pt x="10" y="241"/>
                    <a:pt x="12" y="241"/>
                  </a:cubicBezTo>
                  <a:cubicBezTo>
                    <a:pt x="38" y="240"/>
                    <a:pt x="38" y="240"/>
                    <a:pt x="38" y="240"/>
                  </a:cubicBezTo>
                  <a:cubicBezTo>
                    <a:pt x="50" y="240"/>
                    <a:pt x="50" y="240"/>
                    <a:pt x="5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9" y="241"/>
                    <a:pt x="104" y="241"/>
                    <a:pt x="104" y="237"/>
                  </a:cubicBezTo>
                  <a:cubicBezTo>
                    <a:pt x="104" y="236"/>
                    <a:pt x="103" y="233"/>
                    <a:pt x="99" y="233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76" y="231"/>
                    <a:pt x="73" y="225"/>
                    <a:pt x="72" y="215"/>
                  </a:cubicBezTo>
                  <a:cubicBezTo>
                    <a:pt x="71" y="202"/>
                    <a:pt x="71" y="177"/>
                    <a:pt x="71" y="148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2"/>
                    <a:pt x="71" y="142"/>
                    <a:pt x="73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2" y="142"/>
                    <a:pt x="104" y="143"/>
                    <a:pt x="105" y="144"/>
                  </a:cubicBezTo>
                  <a:cubicBezTo>
                    <a:pt x="105" y="144"/>
                    <a:pt x="120" y="165"/>
                    <a:pt x="120" y="165"/>
                  </a:cubicBezTo>
                  <a:cubicBezTo>
                    <a:pt x="136" y="188"/>
                    <a:pt x="136" y="188"/>
                    <a:pt x="136" y="188"/>
                  </a:cubicBezTo>
                  <a:cubicBezTo>
                    <a:pt x="155" y="213"/>
                    <a:pt x="166" y="227"/>
                    <a:pt x="180" y="234"/>
                  </a:cubicBezTo>
                  <a:cubicBezTo>
                    <a:pt x="188" y="239"/>
                    <a:pt x="197" y="241"/>
                    <a:pt x="214" y="241"/>
                  </a:cubicBezTo>
                  <a:cubicBezTo>
                    <a:pt x="244" y="241"/>
                    <a:pt x="244" y="241"/>
                    <a:pt x="244" y="241"/>
                  </a:cubicBezTo>
                  <a:cubicBezTo>
                    <a:pt x="246" y="241"/>
                    <a:pt x="251" y="241"/>
                    <a:pt x="251" y="237"/>
                  </a:cubicBezTo>
                  <a:cubicBezTo>
                    <a:pt x="251" y="236"/>
                    <a:pt x="250" y="233"/>
                    <a:pt x="246" y="233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232" y="231"/>
                    <a:pt x="220" y="229"/>
                    <a:pt x="202" y="211"/>
                  </a:cubicBezTo>
                  <a:cubicBezTo>
                    <a:pt x="186" y="194"/>
                    <a:pt x="168" y="171"/>
                    <a:pt x="145" y="142"/>
                  </a:cubicBezTo>
                  <a:cubicBezTo>
                    <a:pt x="145" y="142"/>
                    <a:pt x="135" y="130"/>
                    <a:pt x="134" y="129"/>
                  </a:cubicBezTo>
                  <a:cubicBezTo>
                    <a:pt x="163" y="105"/>
                    <a:pt x="176" y="84"/>
                    <a:pt x="176" y="58"/>
                  </a:cubicBezTo>
                  <a:cubicBezTo>
                    <a:pt x="176" y="35"/>
                    <a:pt x="162" y="19"/>
                    <a:pt x="154" y="14"/>
                  </a:cubicBezTo>
                  <a:cubicBezTo>
                    <a:pt x="136" y="2"/>
                    <a:pt x="115" y="0"/>
                    <a:pt x="96" y="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4290" y="2737"/>
              <a:ext cx="180" cy="169"/>
            </a:xfrm>
            <a:custGeom>
              <a:avLst/>
              <a:gdLst/>
              <a:ahLst/>
              <a:cxnLst/>
              <a:rect l="l" t="t" r="r" b="b"/>
              <a:pathLst>
                <a:path w="266" h="249" extrusionOk="0">
                  <a:moveTo>
                    <a:pt x="31" y="12"/>
                  </a:moveTo>
                  <a:cubicBezTo>
                    <a:pt x="29" y="198"/>
                    <a:pt x="29" y="198"/>
                    <a:pt x="29" y="198"/>
                  </a:cubicBezTo>
                  <a:cubicBezTo>
                    <a:pt x="28" y="226"/>
                    <a:pt x="27" y="234"/>
                    <a:pt x="19" y="237"/>
                  </a:cubicBezTo>
                  <a:cubicBezTo>
                    <a:pt x="15" y="238"/>
                    <a:pt x="9" y="238"/>
                    <a:pt x="5" y="238"/>
                  </a:cubicBezTo>
                  <a:cubicBezTo>
                    <a:pt x="4" y="238"/>
                    <a:pt x="0" y="238"/>
                    <a:pt x="0" y="242"/>
                  </a:cubicBezTo>
                  <a:cubicBezTo>
                    <a:pt x="0" y="246"/>
                    <a:pt x="4" y="246"/>
                    <a:pt x="7" y="246"/>
                  </a:cubicBezTo>
                  <a:cubicBezTo>
                    <a:pt x="36" y="245"/>
                    <a:pt x="36" y="245"/>
                    <a:pt x="36" y="245"/>
                  </a:cubicBezTo>
                  <a:cubicBezTo>
                    <a:pt x="41" y="245"/>
                    <a:pt x="41" y="245"/>
                    <a:pt x="41" y="245"/>
                  </a:cubicBezTo>
                  <a:cubicBezTo>
                    <a:pt x="50" y="245"/>
                    <a:pt x="50" y="245"/>
                    <a:pt x="50" y="245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3" y="246"/>
                    <a:pt x="88" y="246"/>
                    <a:pt x="88" y="242"/>
                  </a:cubicBezTo>
                  <a:cubicBezTo>
                    <a:pt x="88" y="238"/>
                    <a:pt x="84" y="238"/>
                    <a:pt x="82" y="238"/>
                  </a:cubicBezTo>
                  <a:cubicBezTo>
                    <a:pt x="78" y="238"/>
                    <a:pt x="72" y="238"/>
                    <a:pt x="66" y="236"/>
                  </a:cubicBezTo>
                  <a:cubicBezTo>
                    <a:pt x="59" y="234"/>
                    <a:pt x="56" y="223"/>
                    <a:pt x="56" y="202"/>
                  </a:cubicBezTo>
                  <a:cubicBezTo>
                    <a:pt x="56" y="202"/>
                    <a:pt x="52" y="74"/>
                    <a:pt x="52" y="71"/>
                  </a:cubicBezTo>
                  <a:cubicBezTo>
                    <a:pt x="54" y="72"/>
                    <a:pt x="59" y="77"/>
                    <a:pt x="59" y="77"/>
                  </a:cubicBezTo>
                  <a:cubicBezTo>
                    <a:pt x="72" y="92"/>
                    <a:pt x="100" y="122"/>
                    <a:pt x="127" y="149"/>
                  </a:cubicBezTo>
                  <a:cubicBezTo>
                    <a:pt x="169" y="191"/>
                    <a:pt x="169" y="191"/>
                    <a:pt x="169" y="191"/>
                  </a:cubicBezTo>
                  <a:cubicBezTo>
                    <a:pt x="220" y="242"/>
                    <a:pt x="220" y="242"/>
                    <a:pt x="220" y="242"/>
                  </a:cubicBezTo>
                  <a:cubicBezTo>
                    <a:pt x="224" y="246"/>
                    <a:pt x="227" y="249"/>
                    <a:pt x="231" y="249"/>
                  </a:cubicBezTo>
                  <a:cubicBezTo>
                    <a:pt x="236" y="249"/>
                    <a:pt x="236" y="244"/>
                    <a:pt x="236" y="239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0" y="22"/>
                    <a:pt x="242" y="16"/>
                    <a:pt x="251" y="14"/>
                  </a:cubicBezTo>
                  <a:cubicBezTo>
                    <a:pt x="251" y="14"/>
                    <a:pt x="260" y="13"/>
                    <a:pt x="260" y="13"/>
                  </a:cubicBezTo>
                  <a:cubicBezTo>
                    <a:pt x="264" y="13"/>
                    <a:pt x="266" y="11"/>
                    <a:pt x="266" y="9"/>
                  </a:cubicBezTo>
                  <a:cubicBezTo>
                    <a:pt x="266" y="5"/>
                    <a:pt x="262" y="5"/>
                    <a:pt x="258" y="5"/>
                  </a:cubicBezTo>
                  <a:cubicBezTo>
                    <a:pt x="233" y="6"/>
                    <a:pt x="233" y="6"/>
                    <a:pt x="233" y="6"/>
                  </a:cubicBezTo>
                  <a:cubicBezTo>
                    <a:pt x="227" y="6"/>
                    <a:pt x="227" y="6"/>
                    <a:pt x="22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5" y="5"/>
                    <a:pt x="180" y="5"/>
                    <a:pt x="180" y="9"/>
                  </a:cubicBezTo>
                  <a:cubicBezTo>
                    <a:pt x="180" y="12"/>
                    <a:pt x="183" y="13"/>
                    <a:pt x="186" y="13"/>
                  </a:cubicBezTo>
                  <a:cubicBezTo>
                    <a:pt x="191" y="13"/>
                    <a:pt x="198" y="13"/>
                    <a:pt x="203" y="15"/>
                  </a:cubicBezTo>
                  <a:cubicBezTo>
                    <a:pt x="209" y="17"/>
                    <a:pt x="212" y="22"/>
                    <a:pt x="213" y="42"/>
                  </a:cubicBezTo>
                  <a:cubicBezTo>
                    <a:pt x="213" y="42"/>
                    <a:pt x="216" y="175"/>
                    <a:pt x="216" y="183"/>
                  </a:cubicBezTo>
                  <a:cubicBezTo>
                    <a:pt x="215" y="183"/>
                    <a:pt x="215" y="183"/>
                    <a:pt x="215" y="183"/>
                  </a:cubicBezTo>
                  <a:cubicBezTo>
                    <a:pt x="215" y="183"/>
                    <a:pt x="193" y="160"/>
                    <a:pt x="193" y="160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98" y="64"/>
                    <a:pt x="49" y="11"/>
                    <a:pt x="49" y="1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2" y="3"/>
                    <a:pt x="39" y="0"/>
                    <a:pt x="36" y="0"/>
                  </a:cubicBezTo>
                  <a:cubicBezTo>
                    <a:pt x="32" y="0"/>
                    <a:pt x="31" y="7"/>
                    <a:pt x="31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4480" y="2739"/>
              <a:ext cx="109" cy="165"/>
            </a:xfrm>
            <a:custGeom>
              <a:avLst/>
              <a:gdLst/>
              <a:ahLst/>
              <a:cxnLst/>
              <a:rect l="l" t="t" r="r" b="b"/>
              <a:pathLst>
                <a:path w="161" h="243" extrusionOk="0">
                  <a:moveTo>
                    <a:pt x="147" y="1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45" y="1"/>
                    <a:pt x="132" y="3"/>
                    <a:pt x="132" y="3"/>
                  </a:cubicBezTo>
                  <a:cubicBezTo>
                    <a:pt x="127" y="3"/>
                    <a:pt x="75" y="3"/>
                    <a:pt x="53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8" y="2"/>
                    <a:pt x="8" y="2"/>
                  </a:cubicBezTo>
                  <a:cubicBezTo>
                    <a:pt x="4" y="2"/>
                    <a:pt x="0" y="3"/>
                    <a:pt x="0" y="6"/>
                  </a:cubicBezTo>
                  <a:cubicBezTo>
                    <a:pt x="0" y="10"/>
                    <a:pt x="4" y="10"/>
                    <a:pt x="6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9" y="13"/>
                    <a:pt x="31" y="18"/>
                    <a:pt x="31" y="28"/>
                  </a:cubicBezTo>
                  <a:cubicBezTo>
                    <a:pt x="32" y="38"/>
                    <a:pt x="32" y="47"/>
                    <a:pt x="32" y="95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79"/>
                    <a:pt x="32" y="204"/>
                    <a:pt x="30" y="217"/>
                  </a:cubicBezTo>
                  <a:cubicBezTo>
                    <a:pt x="29" y="226"/>
                    <a:pt x="28" y="233"/>
                    <a:pt x="22" y="234"/>
                  </a:cubicBezTo>
                  <a:cubicBezTo>
                    <a:pt x="11" y="235"/>
                    <a:pt x="11" y="235"/>
                    <a:pt x="11" y="235"/>
                  </a:cubicBezTo>
                  <a:cubicBezTo>
                    <a:pt x="8" y="235"/>
                    <a:pt x="5" y="236"/>
                    <a:pt x="5" y="239"/>
                  </a:cubicBezTo>
                  <a:cubicBezTo>
                    <a:pt x="5" y="243"/>
                    <a:pt x="10" y="243"/>
                    <a:pt x="12" y="243"/>
                  </a:cubicBezTo>
                  <a:cubicBezTo>
                    <a:pt x="34" y="242"/>
                    <a:pt x="34" y="242"/>
                    <a:pt x="34" y="242"/>
                  </a:cubicBezTo>
                  <a:cubicBezTo>
                    <a:pt x="34" y="242"/>
                    <a:pt x="52" y="242"/>
                    <a:pt x="52" y="242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4" y="243"/>
                    <a:pt x="94" y="243"/>
                    <a:pt x="94" y="243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51" y="243"/>
                    <a:pt x="154" y="243"/>
                    <a:pt x="157" y="235"/>
                  </a:cubicBezTo>
                  <a:cubicBezTo>
                    <a:pt x="158" y="228"/>
                    <a:pt x="161" y="207"/>
                    <a:pt x="161" y="199"/>
                  </a:cubicBezTo>
                  <a:cubicBezTo>
                    <a:pt x="161" y="196"/>
                    <a:pt x="161" y="193"/>
                    <a:pt x="158" y="193"/>
                  </a:cubicBezTo>
                  <a:cubicBezTo>
                    <a:pt x="155" y="193"/>
                    <a:pt x="154" y="195"/>
                    <a:pt x="153" y="198"/>
                  </a:cubicBezTo>
                  <a:cubicBezTo>
                    <a:pt x="151" y="211"/>
                    <a:pt x="147" y="218"/>
                    <a:pt x="140" y="221"/>
                  </a:cubicBezTo>
                  <a:cubicBezTo>
                    <a:pt x="132" y="225"/>
                    <a:pt x="118" y="225"/>
                    <a:pt x="110" y="225"/>
                  </a:cubicBezTo>
                  <a:cubicBezTo>
                    <a:pt x="78" y="225"/>
                    <a:pt x="74" y="220"/>
                    <a:pt x="73" y="199"/>
                  </a:cubicBezTo>
                  <a:cubicBezTo>
                    <a:pt x="73" y="163"/>
                    <a:pt x="73" y="163"/>
                    <a:pt x="73" y="163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23"/>
                    <a:pt x="74" y="123"/>
                    <a:pt x="74" y="123"/>
                  </a:cubicBezTo>
                  <a:cubicBezTo>
                    <a:pt x="81" y="123"/>
                    <a:pt x="113" y="123"/>
                    <a:pt x="119" y="124"/>
                  </a:cubicBezTo>
                  <a:cubicBezTo>
                    <a:pt x="129" y="125"/>
                    <a:pt x="134" y="129"/>
                    <a:pt x="136" y="136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7" y="147"/>
                    <a:pt x="137" y="147"/>
                    <a:pt x="137" y="147"/>
                  </a:cubicBezTo>
                  <a:cubicBezTo>
                    <a:pt x="137" y="149"/>
                    <a:pt x="139" y="150"/>
                    <a:pt x="141" y="150"/>
                  </a:cubicBezTo>
                  <a:cubicBezTo>
                    <a:pt x="144" y="150"/>
                    <a:pt x="144" y="146"/>
                    <a:pt x="144" y="144"/>
                  </a:cubicBezTo>
                  <a:cubicBezTo>
                    <a:pt x="145" y="133"/>
                    <a:pt x="145" y="133"/>
                    <a:pt x="145" y="133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7"/>
                    <a:pt x="147" y="96"/>
                    <a:pt x="145" y="96"/>
                  </a:cubicBezTo>
                  <a:cubicBezTo>
                    <a:pt x="143" y="96"/>
                    <a:pt x="142" y="98"/>
                    <a:pt x="140" y="100"/>
                  </a:cubicBezTo>
                  <a:cubicBezTo>
                    <a:pt x="137" y="103"/>
                    <a:pt x="132" y="104"/>
                    <a:pt x="125" y="105"/>
                  </a:cubicBezTo>
                  <a:cubicBezTo>
                    <a:pt x="120" y="105"/>
                    <a:pt x="102" y="106"/>
                    <a:pt x="75" y="106"/>
                  </a:cubicBezTo>
                  <a:cubicBezTo>
                    <a:pt x="74" y="106"/>
                    <a:pt x="73" y="105"/>
                    <a:pt x="73" y="10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1"/>
                    <a:pt x="74" y="21"/>
                    <a:pt x="75" y="21"/>
                  </a:cubicBezTo>
                  <a:cubicBezTo>
                    <a:pt x="81" y="21"/>
                    <a:pt x="114" y="21"/>
                    <a:pt x="119" y="22"/>
                  </a:cubicBezTo>
                  <a:cubicBezTo>
                    <a:pt x="135" y="24"/>
                    <a:pt x="138" y="28"/>
                    <a:pt x="140" y="33"/>
                  </a:cubicBezTo>
                  <a:cubicBezTo>
                    <a:pt x="142" y="37"/>
                    <a:pt x="142" y="43"/>
                    <a:pt x="142" y="44"/>
                  </a:cubicBezTo>
                  <a:cubicBezTo>
                    <a:pt x="142" y="46"/>
                    <a:pt x="142" y="49"/>
                    <a:pt x="145" y="49"/>
                  </a:cubicBezTo>
                  <a:cubicBezTo>
                    <a:pt x="148" y="49"/>
                    <a:pt x="149" y="46"/>
                    <a:pt x="149" y="45"/>
                  </a:cubicBezTo>
                  <a:cubicBezTo>
                    <a:pt x="149" y="45"/>
                    <a:pt x="150" y="31"/>
                    <a:pt x="150" y="31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4"/>
                    <a:pt x="153" y="7"/>
                    <a:pt x="153" y="7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1"/>
                    <a:pt x="152" y="0"/>
                    <a:pt x="151" y="0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433" y="1396"/>
              <a:ext cx="862" cy="953"/>
            </a:xfrm>
            <a:custGeom>
              <a:avLst/>
              <a:gdLst/>
              <a:ahLst/>
              <a:cxnLst/>
              <a:rect l="l" t="t" r="r" b="b"/>
              <a:pathLst>
                <a:path w="1271" h="1401" extrusionOk="0">
                  <a:moveTo>
                    <a:pt x="601" y="1396"/>
                  </a:moveTo>
                  <a:cubicBezTo>
                    <a:pt x="548" y="1344"/>
                    <a:pt x="483" y="1316"/>
                    <a:pt x="420" y="1289"/>
                  </a:cubicBezTo>
                  <a:cubicBezTo>
                    <a:pt x="415" y="1287"/>
                    <a:pt x="415" y="1287"/>
                    <a:pt x="415" y="1287"/>
                  </a:cubicBezTo>
                  <a:cubicBezTo>
                    <a:pt x="414" y="1286"/>
                    <a:pt x="381" y="1274"/>
                    <a:pt x="381" y="1274"/>
                  </a:cubicBezTo>
                  <a:cubicBezTo>
                    <a:pt x="377" y="1273"/>
                    <a:pt x="375" y="1272"/>
                    <a:pt x="373" y="1271"/>
                  </a:cubicBezTo>
                  <a:cubicBezTo>
                    <a:pt x="367" y="1268"/>
                    <a:pt x="367" y="1268"/>
                    <a:pt x="367" y="1268"/>
                  </a:cubicBezTo>
                  <a:cubicBezTo>
                    <a:pt x="367" y="1269"/>
                    <a:pt x="367" y="1269"/>
                    <a:pt x="367" y="1269"/>
                  </a:cubicBezTo>
                  <a:cubicBezTo>
                    <a:pt x="161" y="1196"/>
                    <a:pt x="35" y="1026"/>
                    <a:pt x="29" y="813"/>
                  </a:cubicBezTo>
                  <a:cubicBezTo>
                    <a:pt x="29" y="805"/>
                    <a:pt x="29" y="796"/>
                    <a:pt x="29" y="786"/>
                  </a:cubicBezTo>
                  <a:cubicBezTo>
                    <a:pt x="29" y="754"/>
                    <a:pt x="31" y="721"/>
                    <a:pt x="34" y="686"/>
                  </a:cubicBezTo>
                  <a:cubicBezTo>
                    <a:pt x="37" y="666"/>
                    <a:pt x="43" y="619"/>
                    <a:pt x="43" y="617"/>
                  </a:cubicBezTo>
                  <a:cubicBezTo>
                    <a:pt x="62" y="509"/>
                    <a:pt x="62" y="509"/>
                    <a:pt x="62" y="509"/>
                  </a:cubicBezTo>
                  <a:cubicBezTo>
                    <a:pt x="64" y="498"/>
                    <a:pt x="65" y="492"/>
                    <a:pt x="65" y="489"/>
                  </a:cubicBezTo>
                  <a:cubicBezTo>
                    <a:pt x="67" y="483"/>
                    <a:pt x="67" y="483"/>
                    <a:pt x="67" y="483"/>
                  </a:cubicBezTo>
                  <a:cubicBezTo>
                    <a:pt x="66" y="483"/>
                    <a:pt x="66" y="483"/>
                    <a:pt x="66" y="483"/>
                  </a:cubicBezTo>
                  <a:cubicBezTo>
                    <a:pt x="67" y="468"/>
                    <a:pt x="68" y="449"/>
                    <a:pt x="68" y="431"/>
                  </a:cubicBezTo>
                  <a:cubicBezTo>
                    <a:pt x="68" y="356"/>
                    <a:pt x="49" y="309"/>
                    <a:pt x="6" y="278"/>
                  </a:cubicBezTo>
                  <a:cubicBezTo>
                    <a:pt x="6" y="277"/>
                    <a:pt x="6" y="277"/>
                    <a:pt x="6" y="277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9"/>
                    <a:pt x="90" y="149"/>
                    <a:pt x="90" y="149"/>
                  </a:cubicBezTo>
                  <a:cubicBezTo>
                    <a:pt x="82" y="139"/>
                    <a:pt x="78" y="129"/>
                    <a:pt x="77" y="119"/>
                  </a:cubicBezTo>
                  <a:cubicBezTo>
                    <a:pt x="76" y="105"/>
                    <a:pt x="76" y="105"/>
                    <a:pt x="76" y="105"/>
                  </a:cubicBezTo>
                  <a:cubicBezTo>
                    <a:pt x="89" y="110"/>
                    <a:pt x="89" y="110"/>
                    <a:pt x="89" y="110"/>
                  </a:cubicBezTo>
                  <a:cubicBezTo>
                    <a:pt x="97" y="113"/>
                    <a:pt x="105" y="116"/>
                    <a:pt x="114" y="118"/>
                  </a:cubicBezTo>
                  <a:cubicBezTo>
                    <a:pt x="118" y="119"/>
                    <a:pt x="118" y="119"/>
                    <a:pt x="118" y="119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7"/>
                    <a:pt x="213" y="7"/>
                    <a:pt x="213" y="7"/>
                  </a:cubicBezTo>
                  <a:cubicBezTo>
                    <a:pt x="230" y="36"/>
                    <a:pt x="261" y="50"/>
                    <a:pt x="306" y="50"/>
                  </a:cubicBezTo>
                  <a:cubicBezTo>
                    <a:pt x="325" y="50"/>
                    <a:pt x="347" y="48"/>
                    <a:pt x="374" y="43"/>
                  </a:cubicBezTo>
                  <a:cubicBezTo>
                    <a:pt x="374" y="43"/>
                    <a:pt x="464" y="29"/>
                    <a:pt x="465" y="29"/>
                  </a:cubicBezTo>
                  <a:cubicBezTo>
                    <a:pt x="528" y="22"/>
                    <a:pt x="539" y="20"/>
                    <a:pt x="541" y="20"/>
                  </a:cubicBezTo>
                  <a:cubicBezTo>
                    <a:pt x="547" y="19"/>
                    <a:pt x="547" y="19"/>
                    <a:pt x="547" y="19"/>
                  </a:cubicBezTo>
                  <a:cubicBezTo>
                    <a:pt x="565" y="18"/>
                    <a:pt x="584" y="17"/>
                    <a:pt x="604" y="17"/>
                  </a:cubicBezTo>
                  <a:cubicBezTo>
                    <a:pt x="643" y="17"/>
                    <a:pt x="686" y="20"/>
                    <a:pt x="731" y="27"/>
                  </a:cubicBezTo>
                  <a:cubicBezTo>
                    <a:pt x="731" y="27"/>
                    <a:pt x="795" y="36"/>
                    <a:pt x="795" y="36"/>
                  </a:cubicBezTo>
                  <a:cubicBezTo>
                    <a:pt x="875" y="49"/>
                    <a:pt x="875" y="49"/>
                    <a:pt x="875" y="49"/>
                  </a:cubicBezTo>
                  <a:cubicBezTo>
                    <a:pt x="886" y="51"/>
                    <a:pt x="900" y="52"/>
                    <a:pt x="913" y="52"/>
                  </a:cubicBezTo>
                  <a:cubicBezTo>
                    <a:pt x="949" y="52"/>
                    <a:pt x="974" y="44"/>
                    <a:pt x="992" y="27"/>
                  </a:cubicBezTo>
                  <a:cubicBezTo>
                    <a:pt x="995" y="23"/>
                    <a:pt x="999" y="19"/>
                    <a:pt x="1002" y="15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95" y="115"/>
                    <a:pt x="1095" y="115"/>
                    <a:pt x="1095" y="115"/>
                  </a:cubicBezTo>
                  <a:cubicBezTo>
                    <a:pt x="1099" y="113"/>
                    <a:pt x="1099" y="113"/>
                    <a:pt x="1099" y="113"/>
                  </a:cubicBezTo>
                  <a:cubicBezTo>
                    <a:pt x="1112" y="108"/>
                    <a:pt x="1131" y="101"/>
                    <a:pt x="1155" y="92"/>
                  </a:cubicBezTo>
                  <a:cubicBezTo>
                    <a:pt x="1155" y="92"/>
                    <a:pt x="1167" y="88"/>
                    <a:pt x="1171" y="87"/>
                  </a:cubicBezTo>
                  <a:cubicBezTo>
                    <a:pt x="1202" y="75"/>
                    <a:pt x="1227" y="68"/>
                    <a:pt x="1248" y="63"/>
                  </a:cubicBezTo>
                  <a:cubicBezTo>
                    <a:pt x="1264" y="60"/>
                    <a:pt x="1264" y="60"/>
                    <a:pt x="1264" y="60"/>
                  </a:cubicBezTo>
                  <a:cubicBezTo>
                    <a:pt x="1257" y="75"/>
                    <a:pt x="1257" y="75"/>
                    <a:pt x="1257" y="75"/>
                  </a:cubicBezTo>
                  <a:cubicBezTo>
                    <a:pt x="1252" y="88"/>
                    <a:pt x="1247" y="98"/>
                    <a:pt x="1241" y="106"/>
                  </a:cubicBezTo>
                  <a:cubicBezTo>
                    <a:pt x="1231" y="122"/>
                    <a:pt x="1231" y="122"/>
                    <a:pt x="1231" y="122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49" y="115"/>
                    <a:pt x="1261" y="110"/>
                    <a:pt x="1271" y="106"/>
                  </a:cubicBezTo>
                  <a:cubicBezTo>
                    <a:pt x="1260" y="126"/>
                    <a:pt x="1260" y="126"/>
                    <a:pt x="1260" y="126"/>
                  </a:cubicBezTo>
                  <a:cubicBezTo>
                    <a:pt x="1254" y="137"/>
                    <a:pt x="1232" y="172"/>
                    <a:pt x="1212" y="187"/>
                  </a:cubicBezTo>
                  <a:cubicBezTo>
                    <a:pt x="1207" y="191"/>
                    <a:pt x="1207" y="191"/>
                    <a:pt x="1207" y="191"/>
                  </a:cubicBezTo>
                  <a:cubicBezTo>
                    <a:pt x="1210" y="195"/>
                    <a:pt x="1210" y="195"/>
                    <a:pt x="1210" y="195"/>
                  </a:cubicBezTo>
                  <a:cubicBezTo>
                    <a:pt x="1210" y="195"/>
                    <a:pt x="1211" y="196"/>
                    <a:pt x="1211" y="196"/>
                  </a:cubicBezTo>
                  <a:cubicBezTo>
                    <a:pt x="1213" y="199"/>
                    <a:pt x="1214" y="205"/>
                    <a:pt x="1214" y="210"/>
                  </a:cubicBezTo>
                  <a:cubicBezTo>
                    <a:pt x="1214" y="216"/>
                    <a:pt x="1213" y="221"/>
                    <a:pt x="1211" y="225"/>
                  </a:cubicBezTo>
                  <a:cubicBezTo>
                    <a:pt x="1209" y="230"/>
                    <a:pt x="1205" y="236"/>
                    <a:pt x="1199" y="243"/>
                  </a:cubicBezTo>
                  <a:cubicBezTo>
                    <a:pt x="1195" y="247"/>
                    <a:pt x="1195" y="247"/>
                    <a:pt x="1195" y="247"/>
                  </a:cubicBezTo>
                  <a:cubicBezTo>
                    <a:pt x="1218" y="276"/>
                    <a:pt x="1218" y="276"/>
                    <a:pt x="1218" y="276"/>
                  </a:cubicBezTo>
                  <a:cubicBezTo>
                    <a:pt x="1213" y="280"/>
                    <a:pt x="1213" y="280"/>
                    <a:pt x="1213" y="280"/>
                  </a:cubicBezTo>
                  <a:cubicBezTo>
                    <a:pt x="1170" y="312"/>
                    <a:pt x="1149" y="363"/>
                    <a:pt x="1149" y="434"/>
                  </a:cubicBezTo>
                  <a:cubicBezTo>
                    <a:pt x="1149" y="436"/>
                    <a:pt x="1149" y="436"/>
                    <a:pt x="1149" y="436"/>
                  </a:cubicBezTo>
                  <a:cubicBezTo>
                    <a:pt x="1149" y="440"/>
                    <a:pt x="1149" y="443"/>
                    <a:pt x="1149" y="447"/>
                  </a:cubicBezTo>
                  <a:cubicBezTo>
                    <a:pt x="1149" y="464"/>
                    <a:pt x="1150" y="481"/>
                    <a:pt x="1152" y="500"/>
                  </a:cubicBezTo>
                  <a:cubicBezTo>
                    <a:pt x="1163" y="569"/>
                    <a:pt x="1163" y="569"/>
                    <a:pt x="1163" y="569"/>
                  </a:cubicBezTo>
                  <a:cubicBezTo>
                    <a:pt x="1171" y="616"/>
                    <a:pt x="1175" y="640"/>
                    <a:pt x="1175" y="641"/>
                  </a:cubicBezTo>
                  <a:cubicBezTo>
                    <a:pt x="1177" y="661"/>
                    <a:pt x="1183" y="714"/>
                    <a:pt x="1183" y="718"/>
                  </a:cubicBezTo>
                  <a:cubicBezTo>
                    <a:pt x="1186" y="783"/>
                    <a:pt x="1186" y="789"/>
                    <a:pt x="1186" y="790"/>
                  </a:cubicBezTo>
                  <a:cubicBezTo>
                    <a:pt x="1186" y="792"/>
                    <a:pt x="1186" y="795"/>
                    <a:pt x="1186" y="798"/>
                  </a:cubicBezTo>
                  <a:cubicBezTo>
                    <a:pt x="1186" y="913"/>
                    <a:pt x="1148" y="1029"/>
                    <a:pt x="1086" y="1101"/>
                  </a:cubicBezTo>
                  <a:cubicBezTo>
                    <a:pt x="1084" y="1103"/>
                    <a:pt x="1084" y="1103"/>
                    <a:pt x="1084" y="1103"/>
                  </a:cubicBezTo>
                  <a:cubicBezTo>
                    <a:pt x="1044" y="1152"/>
                    <a:pt x="989" y="1219"/>
                    <a:pt x="838" y="1272"/>
                  </a:cubicBezTo>
                  <a:cubicBezTo>
                    <a:pt x="754" y="1303"/>
                    <a:pt x="679" y="1333"/>
                    <a:pt x="614" y="1390"/>
                  </a:cubicBezTo>
                  <a:cubicBezTo>
                    <a:pt x="614" y="1390"/>
                    <a:pt x="614" y="1390"/>
                    <a:pt x="614" y="1390"/>
                  </a:cubicBezTo>
                  <a:cubicBezTo>
                    <a:pt x="611" y="1393"/>
                    <a:pt x="611" y="1393"/>
                    <a:pt x="611" y="1393"/>
                  </a:cubicBezTo>
                  <a:cubicBezTo>
                    <a:pt x="609" y="1395"/>
                    <a:pt x="609" y="1395"/>
                    <a:pt x="609" y="1395"/>
                  </a:cubicBezTo>
                  <a:cubicBezTo>
                    <a:pt x="605" y="1401"/>
                    <a:pt x="605" y="1401"/>
                    <a:pt x="605" y="1401"/>
                  </a:cubicBezTo>
                  <a:lnTo>
                    <a:pt x="601" y="13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3429" y="1389"/>
              <a:ext cx="874" cy="964"/>
            </a:xfrm>
            <a:custGeom>
              <a:avLst/>
              <a:gdLst/>
              <a:ahLst/>
              <a:cxnLst/>
              <a:rect l="l" t="t" r="r" b="b"/>
              <a:pathLst>
                <a:path w="1290" h="1419" extrusionOk="0">
                  <a:moveTo>
                    <a:pt x="445" y="234"/>
                  </a:moveTo>
                  <a:cubicBezTo>
                    <a:pt x="411" y="216"/>
                    <a:pt x="362" y="217"/>
                    <a:pt x="334" y="210"/>
                  </a:cubicBezTo>
                  <a:cubicBezTo>
                    <a:pt x="306" y="203"/>
                    <a:pt x="302" y="201"/>
                    <a:pt x="302" y="201"/>
                  </a:cubicBezTo>
                  <a:cubicBezTo>
                    <a:pt x="313" y="203"/>
                    <a:pt x="323" y="206"/>
                    <a:pt x="335" y="208"/>
                  </a:cubicBezTo>
                  <a:cubicBezTo>
                    <a:pt x="373" y="212"/>
                    <a:pt x="414" y="214"/>
                    <a:pt x="445" y="228"/>
                  </a:cubicBezTo>
                  <a:cubicBezTo>
                    <a:pt x="463" y="235"/>
                    <a:pt x="473" y="253"/>
                    <a:pt x="477" y="272"/>
                  </a:cubicBezTo>
                  <a:cubicBezTo>
                    <a:pt x="470" y="257"/>
                    <a:pt x="459" y="242"/>
                    <a:pt x="445" y="234"/>
                  </a:cubicBezTo>
                  <a:moveTo>
                    <a:pt x="752" y="668"/>
                  </a:moveTo>
                  <a:cubicBezTo>
                    <a:pt x="781" y="704"/>
                    <a:pt x="783" y="704"/>
                    <a:pt x="807" y="728"/>
                  </a:cubicBezTo>
                  <a:cubicBezTo>
                    <a:pt x="794" y="722"/>
                    <a:pt x="765" y="695"/>
                    <a:pt x="749" y="675"/>
                  </a:cubicBezTo>
                  <a:cubicBezTo>
                    <a:pt x="725" y="645"/>
                    <a:pt x="714" y="619"/>
                    <a:pt x="710" y="591"/>
                  </a:cubicBezTo>
                  <a:cubicBezTo>
                    <a:pt x="710" y="591"/>
                    <a:pt x="724" y="632"/>
                    <a:pt x="752" y="668"/>
                  </a:cubicBezTo>
                  <a:moveTo>
                    <a:pt x="562" y="345"/>
                  </a:moveTo>
                  <a:cubicBezTo>
                    <a:pt x="539" y="342"/>
                    <a:pt x="519" y="352"/>
                    <a:pt x="501" y="375"/>
                  </a:cubicBezTo>
                  <a:cubicBezTo>
                    <a:pt x="478" y="382"/>
                    <a:pt x="464" y="391"/>
                    <a:pt x="447" y="409"/>
                  </a:cubicBezTo>
                  <a:cubicBezTo>
                    <a:pt x="434" y="405"/>
                    <a:pt x="419" y="397"/>
                    <a:pt x="415" y="394"/>
                  </a:cubicBezTo>
                  <a:cubicBezTo>
                    <a:pt x="418" y="387"/>
                    <a:pt x="422" y="382"/>
                    <a:pt x="429" y="379"/>
                  </a:cubicBezTo>
                  <a:cubicBezTo>
                    <a:pt x="423" y="376"/>
                    <a:pt x="413" y="371"/>
                    <a:pt x="415" y="364"/>
                  </a:cubicBezTo>
                  <a:cubicBezTo>
                    <a:pt x="418" y="352"/>
                    <a:pt x="434" y="359"/>
                    <a:pt x="452" y="352"/>
                  </a:cubicBezTo>
                  <a:cubicBezTo>
                    <a:pt x="445" y="348"/>
                    <a:pt x="436" y="343"/>
                    <a:pt x="440" y="333"/>
                  </a:cubicBezTo>
                  <a:cubicBezTo>
                    <a:pt x="443" y="323"/>
                    <a:pt x="459" y="324"/>
                    <a:pt x="471" y="327"/>
                  </a:cubicBezTo>
                  <a:cubicBezTo>
                    <a:pt x="464" y="321"/>
                    <a:pt x="463" y="309"/>
                    <a:pt x="470" y="304"/>
                  </a:cubicBezTo>
                  <a:cubicBezTo>
                    <a:pt x="478" y="300"/>
                    <a:pt x="494" y="301"/>
                    <a:pt x="494" y="301"/>
                  </a:cubicBezTo>
                  <a:cubicBezTo>
                    <a:pt x="494" y="293"/>
                    <a:pt x="501" y="287"/>
                    <a:pt x="505" y="280"/>
                  </a:cubicBezTo>
                  <a:cubicBezTo>
                    <a:pt x="498" y="282"/>
                    <a:pt x="493" y="291"/>
                    <a:pt x="491" y="297"/>
                  </a:cubicBezTo>
                  <a:cubicBezTo>
                    <a:pt x="468" y="295"/>
                    <a:pt x="457" y="306"/>
                    <a:pt x="463" y="321"/>
                  </a:cubicBezTo>
                  <a:cubicBezTo>
                    <a:pt x="452" y="318"/>
                    <a:pt x="440" y="320"/>
                    <a:pt x="436" y="330"/>
                  </a:cubicBezTo>
                  <a:cubicBezTo>
                    <a:pt x="408" y="313"/>
                    <a:pt x="365" y="301"/>
                    <a:pt x="335" y="299"/>
                  </a:cubicBezTo>
                  <a:cubicBezTo>
                    <a:pt x="331" y="299"/>
                    <a:pt x="329" y="299"/>
                    <a:pt x="325" y="298"/>
                  </a:cubicBezTo>
                  <a:cubicBezTo>
                    <a:pt x="322" y="295"/>
                    <a:pt x="319" y="286"/>
                    <a:pt x="318" y="282"/>
                  </a:cubicBezTo>
                  <a:cubicBezTo>
                    <a:pt x="314" y="269"/>
                    <a:pt x="308" y="251"/>
                    <a:pt x="295" y="245"/>
                  </a:cubicBezTo>
                  <a:cubicBezTo>
                    <a:pt x="323" y="249"/>
                    <a:pt x="397" y="263"/>
                    <a:pt x="443" y="282"/>
                  </a:cubicBezTo>
                  <a:cubicBezTo>
                    <a:pt x="409" y="257"/>
                    <a:pt x="317" y="245"/>
                    <a:pt x="261" y="231"/>
                  </a:cubicBezTo>
                  <a:cubicBezTo>
                    <a:pt x="219" y="222"/>
                    <a:pt x="162" y="204"/>
                    <a:pt x="126" y="179"/>
                  </a:cubicBezTo>
                  <a:cubicBezTo>
                    <a:pt x="106" y="164"/>
                    <a:pt x="95" y="148"/>
                    <a:pt x="93" y="129"/>
                  </a:cubicBezTo>
                  <a:cubicBezTo>
                    <a:pt x="118" y="138"/>
                    <a:pt x="140" y="143"/>
                    <a:pt x="169" y="149"/>
                  </a:cubicBezTo>
                  <a:cubicBezTo>
                    <a:pt x="189" y="153"/>
                    <a:pt x="205" y="156"/>
                    <a:pt x="233" y="162"/>
                  </a:cubicBezTo>
                  <a:cubicBezTo>
                    <a:pt x="260" y="167"/>
                    <a:pt x="298" y="179"/>
                    <a:pt x="298" y="179"/>
                  </a:cubicBezTo>
                  <a:cubicBezTo>
                    <a:pt x="358" y="196"/>
                    <a:pt x="425" y="185"/>
                    <a:pt x="483" y="205"/>
                  </a:cubicBezTo>
                  <a:cubicBezTo>
                    <a:pt x="509" y="215"/>
                    <a:pt x="508" y="247"/>
                    <a:pt x="512" y="271"/>
                  </a:cubicBezTo>
                  <a:cubicBezTo>
                    <a:pt x="518" y="277"/>
                    <a:pt x="518" y="277"/>
                    <a:pt x="518" y="277"/>
                  </a:cubicBezTo>
                  <a:cubicBezTo>
                    <a:pt x="518" y="311"/>
                    <a:pt x="535" y="325"/>
                    <a:pt x="562" y="345"/>
                  </a:cubicBezTo>
                  <a:moveTo>
                    <a:pt x="774" y="670"/>
                  </a:moveTo>
                  <a:cubicBezTo>
                    <a:pt x="803" y="705"/>
                    <a:pt x="830" y="724"/>
                    <a:pt x="836" y="728"/>
                  </a:cubicBezTo>
                  <a:cubicBezTo>
                    <a:pt x="836" y="728"/>
                    <a:pt x="796" y="691"/>
                    <a:pt x="788" y="676"/>
                  </a:cubicBezTo>
                  <a:cubicBezTo>
                    <a:pt x="855" y="728"/>
                    <a:pt x="908" y="749"/>
                    <a:pt x="933" y="767"/>
                  </a:cubicBezTo>
                  <a:cubicBezTo>
                    <a:pt x="923" y="765"/>
                    <a:pt x="912" y="764"/>
                    <a:pt x="906" y="771"/>
                  </a:cubicBezTo>
                  <a:cubicBezTo>
                    <a:pt x="901" y="779"/>
                    <a:pt x="905" y="791"/>
                    <a:pt x="901" y="802"/>
                  </a:cubicBezTo>
                  <a:cubicBezTo>
                    <a:pt x="899" y="810"/>
                    <a:pt x="894" y="811"/>
                    <a:pt x="891" y="811"/>
                  </a:cubicBezTo>
                  <a:cubicBezTo>
                    <a:pt x="886" y="780"/>
                    <a:pt x="861" y="775"/>
                    <a:pt x="861" y="775"/>
                  </a:cubicBezTo>
                  <a:cubicBezTo>
                    <a:pt x="867" y="782"/>
                    <a:pt x="875" y="790"/>
                    <a:pt x="877" y="801"/>
                  </a:cubicBezTo>
                  <a:cubicBezTo>
                    <a:pt x="853" y="797"/>
                    <a:pt x="809" y="770"/>
                    <a:pt x="809" y="769"/>
                  </a:cubicBezTo>
                  <a:cubicBezTo>
                    <a:pt x="786" y="771"/>
                    <a:pt x="758" y="768"/>
                    <a:pt x="743" y="758"/>
                  </a:cubicBezTo>
                  <a:cubicBezTo>
                    <a:pt x="726" y="747"/>
                    <a:pt x="761" y="745"/>
                    <a:pt x="747" y="734"/>
                  </a:cubicBezTo>
                  <a:cubicBezTo>
                    <a:pt x="740" y="729"/>
                    <a:pt x="733" y="734"/>
                    <a:pt x="728" y="726"/>
                  </a:cubicBezTo>
                  <a:cubicBezTo>
                    <a:pt x="724" y="721"/>
                    <a:pt x="737" y="709"/>
                    <a:pt x="732" y="698"/>
                  </a:cubicBezTo>
                  <a:cubicBezTo>
                    <a:pt x="728" y="690"/>
                    <a:pt x="721" y="691"/>
                    <a:pt x="715" y="696"/>
                  </a:cubicBezTo>
                  <a:cubicBezTo>
                    <a:pt x="709" y="702"/>
                    <a:pt x="705" y="725"/>
                    <a:pt x="687" y="721"/>
                  </a:cubicBezTo>
                  <a:cubicBezTo>
                    <a:pt x="677" y="718"/>
                    <a:pt x="680" y="700"/>
                    <a:pt x="669" y="692"/>
                  </a:cubicBezTo>
                  <a:cubicBezTo>
                    <a:pt x="661" y="686"/>
                    <a:pt x="651" y="686"/>
                    <a:pt x="645" y="693"/>
                  </a:cubicBezTo>
                  <a:cubicBezTo>
                    <a:pt x="637" y="700"/>
                    <a:pt x="639" y="711"/>
                    <a:pt x="639" y="711"/>
                  </a:cubicBezTo>
                  <a:cubicBezTo>
                    <a:pt x="618" y="669"/>
                    <a:pt x="638" y="578"/>
                    <a:pt x="638" y="578"/>
                  </a:cubicBezTo>
                  <a:cubicBezTo>
                    <a:pt x="616" y="637"/>
                    <a:pt x="616" y="688"/>
                    <a:pt x="633" y="719"/>
                  </a:cubicBezTo>
                  <a:cubicBezTo>
                    <a:pt x="628" y="716"/>
                    <a:pt x="619" y="707"/>
                    <a:pt x="616" y="702"/>
                  </a:cubicBezTo>
                  <a:cubicBezTo>
                    <a:pt x="612" y="691"/>
                    <a:pt x="605" y="676"/>
                    <a:pt x="606" y="661"/>
                  </a:cubicBezTo>
                  <a:cubicBezTo>
                    <a:pt x="593" y="684"/>
                    <a:pt x="619" y="727"/>
                    <a:pt x="609" y="727"/>
                  </a:cubicBezTo>
                  <a:cubicBezTo>
                    <a:pt x="600" y="727"/>
                    <a:pt x="600" y="710"/>
                    <a:pt x="589" y="705"/>
                  </a:cubicBezTo>
                  <a:cubicBezTo>
                    <a:pt x="578" y="699"/>
                    <a:pt x="574" y="709"/>
                    <a:pt x="570" y="705"/>
                  </a:cubicBezTo>
                  <a:cubicBezTo>
                    <a:pt x="565" y="701"/>
                    <a:pt x="588" y="684"/>
                    <a:pt x="568" y="672"/>
                  </a:cubicBezTo>
                  <a:cubicBezTo>
                    <a:pt x="557" y="666"/>
                    <a:pt x="552" y="678"/>
                    <a:pt x="543" y="673"/>
                  </a:cubicBezTo>
                  <a:cubicBezTo>
                    <a:pt x="534" y="668"/>
                    <a:pt x="522" y="670"/>
                    <a:pt x="522" y="670"/>
                  </a:cubicBezTo>
                  <a:cubicBezTo>
                    <a:pt x="518" y="649"/>
                    <a:pt x="544" y="556"/>
                    <a:pt x="544" y="556"/>
                  </a:cubicBezTo>
                  <a:cubicBezTo>
                    <a:pt x="560" y="564"/>
                    <a:pt x="582" y="551"/>
                    <a:pt x="582" y="551"/>
                  </a:cubicBezTo>
                  <a:cubicBezTo>
                    <a:pt x="593" y="573"/>
                    <a:pt x="617" y="555"/>
                    <a:pt x="627" y="547"/>
                  </a:cubicBezTo>
                  <a:cubicBezTo>
                    <a:pt x="635" y="540"/>
                    <a:pt x="637" y="535"/>
                    <a:pt x="646" y="531"/>
                  </a:cubicBezTo>
                  <a:cubicBezTo>
                    <a:pt x="656" y="526"/>
                    <a:pt x="667" y="533"/>
                    <a:pt x="677" y="528"/>
                  </a:cubicBezTo>
                  <a:cubicBezTo>
                    <a:pt x="688" y="524"/>
                    <a:pt x="691" y="517"/>
                    <a:pt x="691" y="517"/>
                  </a:cubicBezTo>
                  <a:cubicBezTo>
                    <a:pt x="704" y="529"/>
                    <a:pt x="721" y="574"/>
                    <a:pt x="728" y="589"/>
                  </a:cubicBezTo>
                  <a:cubicBezTo>
                    <a:pt x="751" y="640"/>
                    <a:pt x="774" y="670"/>
                    <a:pt x="774" y="670"/>
                  </a:cubicBezTo>
                  <a:moveTo>
                    <a:pt x="935" y="783"/>
                  </a:moveTo>
                  <a:cubicBezTo>
                    <a:pt x="937" y="794"/>
                    <a:pt x="923" y="801"/>
                    <a:pt x="913" y="802"/>
                  </a:cubicBezTo>
                  <a:cubicBezTo>
                    <a:pt x="910" y="803"/>
                    <a:pt x="910" y="803"/>
                    <a:pt x="910" y="803"/>
                  </a:cubicBezTo>
                  <a:cubicBezTo>
                    <a:pt x="910" y="793"/>
                    <a:pt x="908" y="774"/>
                    <a:pt x="918" y="772"/>
                  </a:cubicBezTo>
                  <a:cubicBezTo>
                    <a:pt x="929" y="770"/>
                    <a:pt x="933" y="775"/>
                    <a:pt x="935" y="783"/>
                  </a:cubicBezTo>
                  <a:moveTo>
                    <a:pt x="692" y="506"/>
                  </a:moveTo>
                  <a:cubicBezTo>
                    <a:pt x="686" y="507"/>
                    <a:pt x="690" y="510"/>
                    <a:pt x="676" y="520"/>
                  </a:cubicBezTo>
                  <a:cubicBezTo>
                    <a:pt x="673" y="522"/>
                    <a:pt x="663" y="524"/>
                    <a:pt x="655" y="523"/>
                  </a:cubicBezTo>
                  <a:cubicBezTo>
                    <a:pt x="657" y="519"/>
                    <a:pt x="661" y="515"/>
                    <a:pt x="656" y="505"/>
                  </a:cubicBezTo>
                  <a:cubicBezTo>
                    <a:pt x="651" y="495"/>
                    <a:pt x="643" y="492"/>
                    <a:pt x="639" y="492"/>
                  </a:cubicBezTo>
                  <a:cubicBezTo>
                    <a:pt x="645" y="496"/>
                    <a:pt x="649" y="501"/>
                    <a:pt x="652" y="507"/>
                  </a:cubicBezTo>
                  <a:cubicBezTo>
                    <a:pt x="654" y="512"/>
                    <a:pt x="653" y="518"/>
                    <a:pt x="648" y="522"/>
                  </a:cubicBezTo>
                  <a:cubicBezTo>
                    <a:pt x="644" y="523"/>
                    <a:pt x="638" y="526"/>
                    <a:pt x="635" y="530"/>
                  </a:cubicBezTo>
                  <a:cubicBezTo>
                    <a:pt x="638" y="517"/>
                    <a:pt x="627" y="498"/>
                    <a:pt x="617" y="495"/>
                  </a:cubicBezTo>
                  <a:cubicBezTo>
                    <a:pt x="626" y="507"/>
                    <a:pt x="633" y="514"/>
                    <a:pt x="628" y="534"/>
                  </a:cubicBezTo>
                  <a:cubicBezTo>
                    <a:pt x="625" y="540"/>
                    <a:pt x="599" y="558"/>
                    <a:pt x="592" y="552"/>
                  </a:cubicBezTo>
                  <a:cubicBezTo>
                    <a:pt x="579" y="541"/>
                    <a:pt x="589" y="532"/>
                    <a:pt x="585" y="519"/>
                  </a:cubicBezTo>
                  <a:cubicBezTo>
                    <a:pt x="583" y="517"/>
                    <a:pt x="583" y="514"/>
                    <a:pt x="581" y="515"/>
                  </a:cubicBezTo>
                  <a:cubicBezTo>
                    <a:pt x="584" y="527"/>
                    <a:pt x="579" y="532"/>
                    <a:pt x="580" y="545"/>
                  </a:cubicBezTo>
                  <a:cubicBezTo>
                    <a:pt x="571" y="548"/>
                    <a:pt x="567" y="549"/>
                    <a:pt x="561" y="548"/>
                  </a:cubicBezTo>
                  <a:cubicBezTo>
                    <a:pt x="558" y="545"/>
                    <a:pt x="555" y="539"/>
                    <a:pt x="557" y="529"/>
                  </a:cubicBezTo>
                  <a:cubicBezTo>
                    <a:pt x="559" y="520"/>
                    <a:pt x="567" y="508"/>
                    <a:pt x="574" y="498"/>
                  </a:cubicBezTo>
                  <a:cubicBezTo>
                    <a:pt x="574" y="498"/>
                    <a:pt x="570" y="500"/>
                    <a:pt x="567" y="503"/>
                  </a:cubicBezTo>
                  <a:cubicBezTo>
                    <a:pt x="555" y="514"/>
                    <a:pt x="550" y="527"/>
                    <a:pt x="550" y="537"/>
                  </a:cubicBezTo>
                  <a:cubicBezTo>
                    <a:pt x="551" y="541"/>
                    <a:pt x="551" y="545"/>
                    <a:pt x="555" y="548"/>
                  </a:cubicBezTo>
                  <a:cubicBezTo>
                    <a:pt x="552" y="548"/>
                    <a:pt x="540" y="548"/>
                    <a:pt x="537" y="541"/>
                  </a:cubicBezTo>
                  <a:cubicBezTo>
                    <a:pt x="530" y="527"/>
                    <a:pt x="540" y="514"/>
                    <a:pt x="547" y="505"/>
                  </a:cubicBezTo>
                  <a:cubicBezTo>
                    <a:pt x="554" y="497"/>
                    <a:pt x="564" y="492"/>
                    <a:pt x="564" y="492"/>
                  </a:cubicBezTo>
                  <a:cubicBezTo>
                    <a:pt x="579" y="485"/>
                    <a:pt x="602" y="488"/>
                    <a:pt x="618" y="485"/>
                  </a:cubicBezTo>
                  <a:cubicBezTo>
                    <a:pt x="634" y="483"/>
                    <a:pt x="647" y="486"/>
                    <a:pt x="661" y="490"/>
                  </a:cubicBezTo>
                  <a:cubicBezTo>
                    <a:pt x="674" y="494"/>
                    <a:pt x="682" y="499"/>
                    <a:pt x="692" y="506"/>
                  </a:cubicBezTo>
                  <a:moveTo>
                    <a:pt x="416" y="356"/>
                  </a:moveTo>
                  <a:cubicBezTo>
                    <a:pt x="408" y="360"/>
                    <a:pt x="410" y="366"/>
                    <a:pt x="411" y="370"/>
                  </a:cubicBezTo>
                  <a:cubicBezTo>
                    <a:pt x="414" y="376"/>
                    <a:pt x="420" y="379"/>
                    <a:pt x="420" y="379"/>
                  </a:cubicBezTo>
                  <a:cubicBezTo>
                    <a:pt x="417" y="381"/>
                    <a:pt x="412" y="386"/>
                    <a:pt x="409" y="391"/>
                  </a:cubicBezTo>
                  <a:cubicBezTo>
                    <a:pt x="401" y="386"/>
                    <a:pt x="389" y="380"/>
                    <a:pt x="379" y="376"/>
                  </a:cubicBezTo>
                  <a:cubicBezTo>
                    <a:pt x="360" y="365"/>
                    <a:pt x="341" y="358"/>
                    <a:pt x="321" y="360"/>
                  </a:cubicBezTo>
                  <a:cubicBezTo>
                    <a:pt x="316" y="360"/>
                    <a:pt x="303" y="365"/>
                    <a:pt x="299" y="366"/>
                  </a:cubicBezTo>
                  <a:cubicBezTo>
                    <a:pt x="285" y="364"/>
                    <a:pt x="265" y="352"/>
                    <a:pt x="260" y="346"/>
                  </a:cubicBezTo>
                  <a:cubicBezTo>
                    <a:pt x="284" y="349"/>
                    <a:pt x="301" y="348"/>
                    <a:pt x="315" y="348"/>
                  </a:cubicBezTo>
                  <a:cubicBezTo>
                    <a:pt x="340" y="346"/>
                    <a:pt x="356" y="342"/>
                    <a:pt x="356" y="342"/>
                  </a:cubicBezTo>
                  <a:cubicBezTo>
                    <a:pt x="376" y="350"/>
                    <a:pt x="391" y="356"/>
                    <a:pt x="416" y="356"/>
                  </a:cubicBezTo>
                  <a:moveTo>
                    <a:pt x="1138" y="317"/>
                  </a:moveTo>
                  <a:cubicBezTo>
                    <a:pt x="1120" y="376"/>
                    <a:pt x="1068" y="368"/>
                    <a:pt x="1049" y="357"/>
                  </a:cubicBezTo>
                  <a:cubicBezTo>
                    <a:pt x="1068" y="351"/>
                    <a:pt x="1076" y="334"/>
                    <a:pt x="1076" y="334"/>
                  </a:cubicBezTo>
                  <a:cubicBezTo>
                    <a:pt x="1102" y="337"/>
                    <a:pt x="1120" y="332"/>
                    <a:pt x="1138" y="317"/>
                  </a:cubicBezTo>
                  <a:moveTo>
                    <a:pt x="1069" y="333"/>
                  </a:moveTo>
                  <a:cubicBezTo>
                    <a:pt x="1068" y="340"/>
                    <a:pt x="1053" y="351"/>
                    <a:pt x="1038" y="354"/>
                  </a:cubicBezTo>
                  <a:cubicBezTo>
                    <a:pt x="1038" y="354"/>
                    <a:pt x="1036" y="342"/>
                    <a:pt x="1020" y="343"/>
                  </a:cubicBezTo>
                  <a:cubicBezTo>
                    <a:pt x="1011" y="344"/>
                    <a:pt x="1011" y="345"/>
                    <a:pt x="1005" y="347"/>
                  </a:cubicBezTo>
                  <a:cubicBezTo>
                    <a:pt x="1007" y="343"/>
                    <a:pt x="1007" y="337"/>
                    <a:pt x="1004" y="332"/>
                  </a:cubicBezTo>
                  <a:cubicBezTo>
                    <a:pt x="1003" y="331"/>
                    <a:pt x="1002" y="330"/>
                    <a:pt x="1000" y="330"/>
                  </a:cubicBezTo>
                  <a:cubicBezTo>
                    <a:pt x="996" y="330"/>
                    <a:pt x="991" y="331"/>
                    <a:pt x="986" y="334"/>
                  </a:cubicBezTo>
                  <a:cubicBezTo>
                    <a:pt x="981" y="338"/>
                    <a:pt x="975" y="337"/>
                    <a:pt x="971" y="339"/>
                  </a:cubicBezTo>
                  <a:cubicBezTo>
                    <a:pt x="963" y="341"/>
                    <a:pt x="958" y="346"/>
                    <a:pt x="952" y="355"/>
                  </a:cubicBezTo>
                  <a:cubicBezTo>
                    <a:pt x="951" y="356"/>
                    <a:pt x="948" y="355"/>
                    <a:pt x="945" y="355"/>
                  </a:cubicBezTo>
                  <a:cubicBezTo>
                    <a:pt x="941" y="354"/>
                    <a:pt x="880" y="363"/>
                    <a:pt x="880" y="363"/>
                  </a:cubicBezTo>
                  <a:cubicBezTo>
                    <a:pt x="869" y="362"/>
                    <a:pt x="853" y="363"/>
                    <a:pt x="833" y="357"/>
                  </a:cubicBezTo>
                  <a:cubicBezTo>
                    <a:pt x="833" y="357"/>
                    <a:pt x="850" y="349"/>
                    <a:pt x="841" y="334"/>
                  </a:cubicBezTo>
                  <a:cubicBezTo>
                    <a:pt x="841" y="334"/>
                    <a:pt x="923" y="316"/>
                    <a:pt x="955" y="307"/>
                  </a:cubicBezTo>
                  <a:cubicBezTo>
                    <a:pt x="988" y="298"/>
                    <a:pt x="1005" y="292"/>
                    <a:pt x="1016" y="287"/>
                  </a:cubicBezTo>
                  <a:cubicBezTo>
                    <a:pt x="1014" y="294"/>
                    <a:pt x="1022" y="308"/>
                    <a:pt x="1035" y="318"/>
                  </a:cubicBezTo>
                  <a:cubicBezTo>
                    <a:pt x="1044" y="325"/>
                    <a:pt x="1062" y="332"/>
                    <a:pt x="1069" y="333"/>
                  </a:cubicBezTo>
                  <a:moveTo>
                    <a:pt x="435" y="335"/>
                  </a:moveTo>
                  <a:cubicBezTo>
                    <a:pt x="434" y="339"/>
                    <a:pt x="435" y="345"/>
                    <a:pt x="442" y="350"/>
                  </a:cubicBezTo>
                  <a:cubicBezTo>
                    <a:pt x="437" y="351"/>
                    <a:pt x="427" y="351"/>
                    <a:pt x="421" y="353"/>
                  </a:cubicBezTo>
                  <a:cubicBezTo>
                    <a:pt x="385" y="351"/>
                    <a:pt x="349" y="340"/>
                    <a:pt x="328" y="305"/>
                  </a:cubicBezTo>
                  <a:cubicBezTo>
                    <a:pt x="337" y="305"/>
                    <a:pt x="346" y="304"/>
                    <a:pt x="359" y="307"/>
                  </a:cubicBezTo>
                  <a:cubicBezTo>
                    <a:pt x="379" y="312"/>
                    <a:pt x="408" y="320"/>
                    <a:pt x="435" y="335"/>
                  </a:cubicBezTo>
                  <a:moveTo>
                    <a:pt x="322" y="306"/>
                  </a:moveTo>
                  <a:cubicBezTo>
                    <a:pt x="325" y="309"/>
                    <a:pt x="331" y="323"/>
                    <a:pt x="350" y="337"/>
                  </a:cubicBezTo>
                  <a:cubicBezTo>
                    <a:pt x="339" y="340"/>
                    <a:pt x="328" y="341"/>
                    <a:pt x="310" y="342"/>
                  </a:cubicBezTo>
                  <a:cubicBezTo>
                    <a:pt x="287" y="343"/>
                    <a:pt x="266" y="341"/>
                    <a:pt x="266" y="341"/>
                  </a:cubicBezTo>
                  <a:cubicBezTo>
                    <a:pt x="232" y="338"/>
                    <a:pt x="188" y="296"/>
                    <a:pt x="177" y="280"/>
                  </a:cubicBezTo>
                  <a:cubicBezTo>
                    <a:pt x="200" y="293"/>
                    <a:pt x="231" y="302"/>
                    <a:pt x="255" y="305"/>
                  </a:cubicBezTo>
                  <a:cubicBezTo>
                    <a:pt x="279" y="308"/>
                    <a:pt x="302" y="309"/>
                    <a:pt x="322" y="306"/>
                  </a:cubicBezTo>
                  <a:moveTo>
                    <a:pt x="691" y="256"/>
                  </a:moveTo>
                  <a:cubicBezTo>
                    <a:pt x="692" y="256"/>
                    <a:pt x="694" y="255"/>
                    <a:pt x="696" y="255"/>
                  </a:cubicBezTo>
                  <a:cubicBezTo>
                    <a:pt x="698" y="263"/>
                    <a:pt x="689" y="266"/>
                    <a:pt x="684" y="267"/>
                  </a:cubicBezTo>
                  <a:cubicBezTo>
                    <a:pt x="680" y="268"/>
                    <a:pt x="678" y="264"/>
                    <a:pt x="677" y="262"/>
                  </a:cubicBezTo>
                  <a:cubicBezTo>
                    <a:pt x="677" y="259"/>
                    <a:pt x="677" y="256"/>
                    <a:pt x="675" y="254"/>
                  </a:cubicBezTo>
                  <a:cubicBezTo>
                    <a:pt x="675" y="253"/>
                    <a:pt x="675" y="252"/>
                    <a:pt x="677" y="251"/>
                  </a:cubicBezTo>
                  <a:cubicBezTo>
                    <a:pt x="680" y="255"/>
                    <a:pt x="685" y="258"/>
                    <a:pt x="691" y="256"/>
                  </a:cubicBezTo>
                  <a:moveTo>
                    <a:pt x="1189" y="264"/>
                  </a:moveTo>
                  <a:cubicBezTo>
                    <a:pt x="1169" y="293"/>
                    <a:pt x="1130" y="317"/>
                    <a:pt x="1116" y="323"/>
                  </a:cubicBezTo>
                  <a:cubicBezTo>
                    <a:pt x="1105" y="328"/>
                    <a:pt x="1091" y="332"/>
                    <a:pt x="1068" y="326"/>
                  </a:cubicBezTo>
                  <a:cubicBezTo>
                    <a:pt x="1056" y="323"/>
                    <a:pt x="1045" y="318"/>
                    <a:pt x="1037" y="312"/>
                  </a:cubicBezTo>
                  <a:cubicBezTo>
                    <a:pt x="1021" y="299"/>
                    <a:pt x="1022" y="291"/>
                    <a:pt x="1022" y="287"/>
                  </a:cubicBezTo>
                  <a:cubicBezTo>
                    <a:pt x="1023" y="284"/>
                    <a:pt x="1028" y="277"/>
                    <a:pt x="1033" y="279"/>
                  </a:cubicBezTo>
                  <a:cubicBezTo>
                    <a:pt x="1090" y="293"/>
                    <a:pt x="1171" y="276"/>
                    <a:pt x="1189" y="264"/>
                  </a:cubicBezTo>
                  <a:moveTo>
                    <a:pt x="270" y="239"/>
                  </a:moveTo>
                  <a:cubicBezTo>
                    <a:pt x="311" y="246"/>
                    <a:pt x="309" y="283"/>
                    <a:pt x="319" y="299"/>
                  </a:cubicBezTo>
                  <a:cubicBezTo>
                    <a:pt x="284" y="301"/>
                    <a:pt x="269" y="302"/>
                    <a:pt x="242" y="296"/>
                  </a:cubicBezTo>
                  <a:cubicBezTo>
                    <a:pt x="148" y="275"/>
                    <a:pt x="130" y="230"/>
                    <a:pt x="104" y="170"/>
                  </a:cubicBezTo>
                  <a:cubicBezTo>
                    <a:pt x="150" y="211"/>
                    <a:pt x="251" y="236"/>
                    <a:pt x="270" y="239"/>
                  </a:cubicBezTo>
                  <a:moveTo>
                    <a:pt x="698" y="232"/>
                  </a:moveTo>
                  <a:cubicBezTo>
                    <a:pt x="697" y="235"/>
                    <a:pt x="699" y="234"/>
                    <a:pt x="702" y="237"/>
                  </a:cubicBezTo>
                  <a:cubicBezTo>
                    <a:pt x="702" y="242"/>
                    <a:pt x="698" y="246"/>
                    <a:pt x="694" y="249"/>
                  </a:cubicBezTo>
                  <a:cubicBezTo>
                    <a:pt x="690" y="251"/>
                    <a:pt x="684" y="252"/>
                    <a:pt x="680" y="249"/>
                  </a:cubicBezTo>
                  <a:cubicBezTo>
                    <a:pt x="678" y="248"/>
                    <a:pt x="672" y="246"/>
                    <a:pt x="672" y="246"/>
                  </a:cubicBezTo>
                  <a:cubicBezTo>
                    <a:pt x="672" y="237"/>
                    <a:pt x="683" y="232"/>
                    <a:pt x="691" y="229"/>
                  </a:cubicBezTo>
                  <a:cubicBezTo>
                    <a:pt x="694" y="228"/>
                    <a:pt x="697" y="229"/>
                    <a:pt x="698" y="232"/>
                  </a:cubicBezTo>
                  <a:moveTo>
                    <a:pt x="641" y="229"/>
                  </a:moveTo>
                  <a:cubicBezTo>
                    <a:pt x="651" y="232"/>
                    <a:pt x="668" y="249"/>
                    <a:pt x="672" y="257"/>
                  </a:cubicBezTo>
                  <a:cubicBezTo>
                    <a:pt x="673" y="264"/>
                    <a:pt x="670" y="271"/>
                    <a:pt x="666" y="276"/>
                  </a:cubicBezTo>
                  <a:cubicBezTo>
                    <a:pt x="662" y="277"/>
                    <a:pt x="658" y="281"/>
                    <a:pt x="656" y="285"/>
                  </a:cubicBezTo>
                  <a:cubicBezTo>
                    <a:pt x="657" y="281"/>
                    <a:pt x="656" y="277"/>
                    <a:pt x="654" y="274"/>
                  </a:cubicBezTo>
                  <a:cubicBezTo>
                    <a:pt x="650" y="271"/>
                    <a:pt x="645" y="267"/>
                    <a:pt x="644" y="262"/>
                  </a:cubicBezTo>
                  <a:cubicBezTo>
                    <a:pt x="629" y="263"/>
                    <a:pt x="607" y="263"/>
                    <a:pt x="599" y="256"/>
                  </a:cubicBezTo>
                  <a:cubicBezTo>
                    <a:pt x="599" y="253"/>
                    <a:pt x="598" y="250"/>
                    <a:pt x="595" y="247"/>
                  </a:cubicBezTo>
                  <a:cubicBezTo>
                    <a:pt x="599" y="246"/>
                    <a:pt x="617" y="248"/>
                    <a:pt x="626" y="248"/>
                  </a:cubicBezTo>
                  <a:cubicBezTo>
                    <a:pt x="636" y="248"/>
                    <a:pt x="648" y="248"/>
                    <a:pt x="651" y="252"/>
                  </a:cubicBezTo>
                  <a:cubicBezTo>
                    <a:pt x="651" y="254"/>
                    <a:pt x="649" y="254"/>
                    <a:pt x="648" y="254"/>
                  </a:cubicBezTo>
                  <a:cubicBezTo>
                    <a:pt x="647" y="255"/>
                    <a:pt x="646" y="254"/>
                    <a:pt x="645" y="255"/>
                  </a:cubicBezTo>
                  <a:cubicBezTo>
                    <a:pt x="648" y="259"/>
                    <a:pt x="654" y="260"/>
                    <a:pt x="659" y="259"/>
                  </a:cubicBezTo>
                  <a:cubicBezTo>
                    <a:pt x="661" y="257"/>
                    <a:pt x="663" y="255"/>
                    <a:pt x="661" y="251"/>
                  </a:cubicBezTo>
                  <a:cubicBezTo>
                    <a:pt x="658" y="246"/>
                    <a:pt x="652" y="245"/>
                    <a:pt x="644" y="243"/>
                  </a:cubicBezTo>
                  <a:cubicBezTo>
                    <a:pt x="635" y="242"/>
                    <a:pt x="592" y="242"/>
                    <a:pt x="592" y="242"/>
                  </a:cubicBezTo>
                  <a:cubicBezTo>
                    <a:pt x="587" y="237"/>
                    <a:pt x="577" y="229"/>
                    <a:pt x="571" y="226"/>
                  </a:cubicBezTo>
                  <a:cubicBezTo>
                    <a:pt x="570" y="223"/>
                    <a:pt x="574" y="220"/>
                    <a:pt x="576" y="221"/>
                  </a:cubicBezTo>
                  <a:cubicBezTo>
                    <a:pt x="593" y="227"/>
                    <a:pt x="622" y="227"/>
                    <a:pt x="641" y="229"/>
                  </a:cubicBezTo>
                  <a:moveTo>
                    <a:pt x="1076" y="236"/>
                  </a:moveTo>
                  <a:cubicBezTo>
                    <a:pt x="1074" y="244"/>
                    <a:pt x="1061" y="255"/>
                    <a:pt x="1051" y="260"/>
                  </a:cubicBezTo>
                  <a:cubicBezTo>
                    <a:pt x="1040" y="267"/>
                    <a:pt x="1024" y="271"/>
                    <a:pt x="1018" y="279"/>
                  </a:cubicBezTo>
                  <a:cubicBezTo>
                    <a:pt x="1011" y="286"/>
                    <a:pt x="949" y="303"/>
                    <a:pt x="919" y="311"/>
                  </a:cubicBezTo>
                  <a:cubicBezTo>
                    <a:pt x="890" y="318"/>
                    <a:pt x="866" y="325"/>
                    <a:pt x="838" y="329"/>
                  </a:cubicBezTo>
                  <a:cubicBezTo>
                    <a:pt x="833" y="325"/>
                    <a:pt x="825" y="325"/>
                    <a:pt x="819" y="326"/>
                  </a:cubicBezTo>
                  <a:cubicBezTo>
                    <a:pt x="827" y="311"/>
                    <a:pt x="824" y="301"/>
                    <a:pt x="811" y="297"/>
                  </a:cubicBezTo>
                  <a:cubicBezTo>
                    <a:pt x="953" y="246"/>
                    <a:pt x="953" y="246"/>
                    <a:pt x="953" y="246"/>
                  </a:cubicBezTo>
                  <a:cubicBezTo>
                    <a:pt x="979" y="238"/>
                    <a:pt x="1012" y="229"/>
                    <a:pt x="1034" y="228"/>
                  </a:cubicBezTo>
                  <a:cubicBezTo>
                    <a:pt x="1049" y="232"/>
                    <a:pt x="1058" y="236"/>
                    <a:pt x="1076" y="236"/>
                  </a:cubicBezTo>
                  <a:moveTo>
                    <a:pt x="687" y="221"/>
                  </a:moveTo>
                  <a:cubicBezTo>
                    <a:pt x="687" y="223"/>
                    <a:pt x="686" y="224"/>
                    <a:pt x="685" y="226"/>
                  </a:cubicBezTo>
                  <a:cubicBezTo>
                    <a:pt x="684" y="229"/>
                    <a:pt x="681" y="232"/>
                    <a:pt x="675" y="230"/>
                  </a:cubicBezTo>
                  <a:cubicBezTo>
                    <a:pt x="674" y="225"/>
                    <a:pt x="677" y="220"/>
                    <a:pt x="682" y="217"/>
                  </a:cubicBezTo>
                  <a:cubicBezTo>
                    <a:pt x="684" y="216"/>
                    <a:pt x="687" y="218"/>
                    <a:pt x="687" y="221"/>
                  </a:cubicBezTo>
                  <a:moveTo>
                    <a:pt x="672" y="214"/>
                  </a:moveTo>
                  <a:cubicBezTo>
                    <a:pt x="673" y="218"/>
                    <a:pt x="673" y="227"/>
                    <a:pt x="666" y="230"/>
                  </a:cubicBezTo>
                  <a:cubicBezTo>
                    <a:pt x="654" y="236"/>
                    <a:pt x="646" y="223"/>
                    <a:pt x="636" y="220"/>
                  </a:cubicBezTo>
                  <a:cubicBezTo>
                    <a:pt x="618" y="217"/>
                    <a:pt x="596" y="221"/>
                    <a:pt x="578" y="216"/>
                  </a:cubicBezTo>
                  <a:cubicBezTo>
                    <a:pt x="583" y="209"/>
                    <a:pt x="591" y="202"/>
                    <a:pt x="600" y="199"/>
                  </a:cubicBezTo>
                  <a:cubicBezTo>
                    <a:pt x="612" y="195"/>
                    <a:pt x="633" y="190"/>
                    <a:pt x="649" y="195"/>
                  </a:cubicBezTo>
                  <a:cubicBezTo>
                    <a:pt x="664" y="200"/>
                    <a:pt x="671" y="208"/>
                    <a:pt x="672" y="214"/>
                  </a:cubicBezTo>
                  <a:moveTo>
                    <a:pt x="996" y="211"/>
                  </a:moveTo>
                  <a:cubicBezTo>
                    <a:pt x="1007" y="215"/>
                    <a:pt x="1025" y="223"/>
                    <a:pt x="1017" y="225"/>
                  </a:cubicBezTo>
                  <a:cubicBezTo>
                    <a:pt x="954" y="236"/>
                    <a:pt x="912" y="253"/>
                    <a:pt x="804" y="295"/>
                  </a:cubicBezTo>
                  <a:cubicBezTo>
                    <a:pt x="800" y="295"/>
                    <a:pt x="796" y="295"/>
                    <a:pt x="792" y="297"/>
                  </a:cubicBezTo>
                  <a:cubicBezTo>
                    <a:pt x="793" y="291"/>
                    <a:pt x="793" y="285"/>
                    <a:pt x="786" y="278"/>
                  </a:cubicBezTo>
                  <a:cubicBezTo>
                    <a:pt x="781" y="273"/>
                    <a:pt x="773" y="271"/>
                    <a:pt x="760" y="275"/>
                  </a:cubicBezTo>
                  <a:cubicBezTo>
                    <a:pt x="792" y="255"/>
                    <a:pt x="824" y="234"/>
                    <a:pt x="860" y="221"/>
                  </a:cubicBezTo>
                  <a:cubicBezTo>
                    <a:pt x="889" y="210"/>
                    <a:pt x="920" y="205"/>
                    <a:pt x="953" y="204"/>
                  </a:cubicBezTo>
                  <a:cubicBezTo>
                    <a:pt x="974" y="204"/>
                    <a:pt x="986" y="207"/>
                    <a:pt x="996" y="211"/>
                  </a:cubicBezTo>
                  <a:moveTo>
                    <a:pt x="1210" y="232"/>
                  </a:moveTo>
                  <a:cubicBezTo>
                    <a:pt x="1207" y="239"/>
                    <a:pt x="1202" y="247"/>
                    <a:pt x="1192" y="255"/>
                  </a:cubicBezTo>
                  <a:cubicBezTo>
                    <a:pt x="1172" y="272"/>
                    <a:pt x="1073" y="286"/>
                    <a:pt x="1036" y="274"/>
                  </a:cubicBezTo>
                  <a:cubicBezTo>
                    <a:pt x="1076" y="258"/>
                    <a:pt x="1080" y="244"/>
                    <a:pt x="1082" y="234"/>
                  </a:cubicBezTo>
                  <a:cubicBezTo>
                    <a:pt x="1112" y="233"/>
                    <a:pt x="1157" y="229"/>
                    <a:pt x="1207" y="208"/>
                  </a:cubicBezTo>
                  <a:cubicBezTo>
                    <a:pt x="1213" y="206"/>
                    <a:pt x="1214" y="225"/>
                    <a:pt x="1210" y="232"/>
                  </a:cubicBezTo>
                  <a:moveTo>
                    <a:pt x="612" y="189"/>
                  </a:moveTo>
                  <a:cubicBezTo>
                    <a:pt x="598" y="191"/>
                    <a:pt x="581" y="194"/>
                    <a:pt x="570" y="213"/>
                  </a:cubicBezTo>
                  <a:cubicBezTo>
                    <a:pt x="565" y="209"/>
                    <a:pt x="567" y="201"/>
                    <a:pt x="572" y="194"/>
                  </a:cubicBezTo>
                  <a:cubicBezTo>
                    <a:pt x="576" y="189"/>
                    <a:pt x="591" y="183"/>
                    <a:pt x="612" y="189"/>
                  </a:cubicBezTo>
                  <a:moveTo>
                    <a:pt x="1259" y="133"/>
                  </a:moveTo>
                  <a:cubicBezTo>
                    <a:pt x="1253" y="149"/>
                    <a:pt x="1232" y="186"/>
                    <a:pt x="1209" y="198"/>
                  </a:cubicBezTo>
                  <a:cubicBezTo>
                    <a:pt x="1177" y="216"/>
                    <a:pt x="1132" y="223"/>
                    <a:pt x="1098" y="227"/>
                  </a:cubicBezTo>
                  <a:cubicBezTo>
                    <a:pt x="1070" y="231"/>
                    <a:pt x="1049" y="226"/>
                    <a:pt x="1039" y="223"/>
                  </a:cubicBezTo>
                  <a:cubicBezTo>
                    <a:pt x="1039" y="223"/>
                    <a:pt x="1029" y="219"/>
                    <a:pt x="1025" y="217"/>
                  </a:cubicBezTo>
                  <a:cubicBezTo>
                    <a:pt x="1077" y="189"/>
                    <a:pt x="1139" y="170"/>
                    <a:pt x="1205" y="153"/>
                  </a:cubicBezTo>
                  <a:cubicBezTo>
                    <a:pt x="1242" y="140"/>
                    <a:pt x="1246" y="139"/>
                    <a:pt x="1259" y="133"/>
                  </a:cubicBezTo>
                  <a:moveTo>
                    <a:pt x="1257" y="83"/>
                  </a:moveTo>
                  <a:cubicBezTo>
                    <a:pt x="1238" y="125"/>
                    <a:pt x="1226" y="138"/>
                    <a:pt x="1198" y="148"/>
                  </a:cubicBezTo>
                  <a:cubicBezTo>
                    <a:pt x="1198" y="148"/>
                    <a:pt x="1105" y="176"/>
                    <a:pt x="1082" y="185"/>
                  </a:cubicBezTo>
                  <a:cubicBezTo>
                    <a:pt x="1054" y="196"/>
                    <a:pt x="1033" y="207"/>
                    <a:pt x="1019" y="215"/>
                  </a:cubicBezTo>
                  <a:cubicBezTo>
                    <a:pt x="970" y="185"/>
                    <a:pt x="880" y="207"/>
                    <a:pt x="858" y="216"/>
                  </a:cubicBezTo>
                  <a:cubicBezTo>
                    <a:pt x="822" y="229"/>
                    <a:pt x="786" y="251"/>
                    <a:pt x="756" y="272"/>
                  </a:cubicBezTo>
                  <a:cubicBezTo>
                    <a:pt x="752" y="268"/>
                    <a:pt x="746" y="260"/>
                    <a:pt x="741" y="260"/>
                  </a:cubicBezTo>
                  <a:cubicBezTo>
                    <a:pt x="741" y="260"/>
                    <a:pt x="756" y="269"/>
                    <a:pt x="753" y="286"/>
                  </a:cubicBezTo>
                  <a:cubicBezTo>
                    <a:pt x="757" y="284"/>
                    <a:pt x="772" y="273"/>
                    <a:pt x="782" y="282"/>
                  </a:cubicBezTo>
                  <a:cubicBezTo>
                    <a:pt x="793" y="291"/>
                    <a:pt x="782" y="302"/>
                    <a:pt x="779" y="311"/>
                  </a:cubicBezTo>
                  <a:cubicBezTo>
                    <a:pt x="790" y="302"/>
                    <a:pt x="802" y="295"/>
                    <a:pt x="814" y="303"/>
                  </a:cubicBezTo>
                  <a:cubicBezTo>
                    <a:pt x="827" y="312"/>
                    <a:pt x="812" y="328"/>
                    <a:pt x="808" y="336"/>
                  </a:cubicBezTo>
                  <a:cubicBezTo>
                    <a:pt x="817" y="334"/>
                    <a:pt x="828" y="326"/>
                    <a:pt x="835" y="337"/>
                  </a:cubicBezTo>
                  <a:cubicBezTo>
                    <a:pt x="842" y="347"/>
                    <a:pt x="831" y="352"/>
                    <a:pt x="821" y="358"/>
                  </a:cubicBezTo>
                  <a:cubicBezTo>
                    <a:pt x="831" y="357"/>
                    <a:pt x="832" y="365"/>
                    <a:pt x="859" y="367"/>
                  </a:cubicBezTo>
                  <a:cubicBezTo>
                    <a:pt x="846" y="368"/>
                    <a:pt x="833" y="369"/>
                    <a:pt x="824" y="370"/>
                  </a:cubicBezTo>
                  <a:cubicBezTo>
                    <a:pt x="818" y="369"/>
                    <a:pt x="811" y="365"/>
                    <a:pt x="799" y="362"/>
                  </a:cubicBezTo>
                  <a:cubicBezTo>
                    <a:pt x="767" y="353"/>
                    <a:pt x="748" y="343"/>
                    <a:pt x="735" y="339"/>
                  </a:cubicBezTo>
                  <a:cubicBezTo>
                    <a:pt x="723" y="335"/>
                    <a:pt x="708" y="333"/>
                    <a:pt x="698" y="336"/>
                  </a:cubicBezTo>
                  <a:cubicBezTo>
                    <a:pt x="693" y="336"/>
                    <a:pt x="693" y="338"/>
                    <a:pt x="689" y="339"/>
                  </a:cubicBezTo>
                  <a:cubicBezTo>
                    <a:pt x="731" y="324"/>
                    <a:pt x="718" y="273"/>
                    <a:pt x="738" y="242"/>
                  </a:cubicBezTo>
                  <a:cubicBezTo>
                    <a:pt x="759" y="204"/>
                    <a:pt x="801" y="195"/>
                    <a:pt x="839" y="188"/>
                  </a:cubicBezTo>
                  <a:cubicBezTo>
                    <a:pt x="889" y="181"/>
                    <a:pt x="966" y="174"/>
                    <a:pt x="989" y="169"/>
                  </a:cubicBezTo>
                  <a:cubicBezTo>
                    <a:pt x="1030" y="161"/>
                    <a:pt x="1081" y="144"/>
                    <a:pt x="1092" y="139"/>
                  </a:cubicBezTo>
                  <a:cubicBezTo>
                    <a:pt x="1104" y="133"/>
                    <a:pt x="1160" y="113"/>
                    <a:pt x="1181" y="106"/>
                  </a:cubicBezTo>
                  <a:cubicBezTo>
                    <a:pt x="1203" y="98"/>
                    <a:pt x="1231" y="88"/>
                    <a:pt x="1257" y="83"/>
                  </a:cubicBezTo>
                  <a:moveTo>
                    <a:pt x="1206" y="285"/>
                  </a:moveTo>
                  <a:cubicBezTo>
                    <a:pt x="1164" y="319"/>
                    <a:pt x="1151" y="370"/>
                    <a:pt x="1148" y="385"/>
                  </a:cubicBezTo>
                  <a:cubicBezTo>
                    <a:pt x="1141" y="430"/>
                    <a:pt x="1140" y="481"/>
                    <a:pt x="1148" y="525"/>
                  </a:cubicBezTo>
                  <a:cubicBezTo>
                    <a:pt x="1170" y="665"/>
                    <a:pt x="1170" y="665"/>
                    <a:pt x="1170" y="665"/>
                  </a:cubicBezTo>
                  <a:cubicBezTo>
                    <a:pt x="1177" y="726"/>
                    <a:pt x="1177" y="726"/>
                    <a:pt x="1177" y="726"/>
                  </a:cubicBezTo>
                  <a:cubicBezTo>
                    <a:pt x="1180" y="797"/>
                    <a:pt x="1180" y="797"/>
                    <a:pt x="1180" y="797"/>
                  </a:cubicBezTo>
                  <a:cubicBezTo>
                    <a:pt x="1184" y="962"/>
                    <a:pt x="1105" y="1183"/>
                    <a:pt x="834" y="1272"/>
                  </a:cubicBezTo>
                  <a:cubicBezTo>
                    <a:pt x="768" y="1298"/>
                    <a:pt x="768" y="1298"/>
                    <a:pt x="768" y="1298"/>
                  </a:cubicBezTo>
                  <a:cubicBezTo>
                    <a:pt x="713" y="1322"/>
                    <a:pt x="659" y="1348"/>
                    <a:pt x="612" y="1391"/>
                  </a:cubicBezTo>
                  <a:cubicBezTo>
                    <a:pt x="546" y="1333"/>
                    <a:pt x="469" y="1301"/>
                    <a:pt x="391" y="1271"/>
                  </a:cubicBezTo>
                  <a:cubicBezTo>
                    <a:pt x="142" y="1192"/>
                    <a:pt x="55" y="982"/>
                    <a:pt x="50" y="837"/>
                  </a:cubicBezTo>
                  <a:cubicBezTo>
                    <a:pt x="48" y="789"/>
                    <a:pt x="50" y="737"/>
                    <a:pt x="56" y="688"/>
                  </a:cubicBezTo>
                  <a:cubicBezTo>
                    <a:pt x="66" y="614"/>
                    <a:pt x="66" y="614"/>
                    <a:pt x="66" y="614"/>
                  </a:cubicBezTo>
                  <a:cubicBezTo>
                    <a:pt x="83" y="515"/>
                    <a:pt x="83" y="515"/>
                    <a:pt x="83" y="515"/>
                  </a:cubicBezTo>
                  <a:cubicBezTo>
                    <a:pt x="91" y="458"/>
                    <a:pt x="91" y="395"/>
                    <a:pt x="73" y="344"/>
                  </a:cubicBezTo>
                  <a:cubicBezTo>
                    <a:pt x="63" y="320"/>
                    <a:pt x="46" y="299"/>
                    <a:pt x="26" y="281"/>
                  </a:cubicBezTo>
                  <a:cubicBezTo>
                    <a:pt x="49" y="250"/>
                    <a:pt x="75" y="216"/>
                    <a:pt x="98" y="185"/>
                  </a:cubicBezTo>
                  <a:cubicBezTo>
                    <a:pt x="99" y="186"/>
                    <a:pt x="99" y="187"/>
                    <a:pt x="100" y="188"/>
                  </a:cubicBezTo>
                  <a:cubicBezTo>
                    <a:pt x="100" y="188"/>
                    <a:pt x="100" y="189"/>
                    <a:pt x="100" y="189"/>
                  </a:cubicBezTo>
                  <a:cubicBezTo>
                    <a:pt x="104" y="200"/>
                    <a:pt x="108" y="209"/>
                    <a:pt x="112" y="214"/>
                  </a:cubicBezTo>
                  <a:cubicBezTo>
                    <a:pt x="114" y="218"/>
                    <a:pt x="116" y="221"/>
                    <a:pt x="118" y="224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127" y="332"/>
                    <a:pt x="129" y="410"/>
                    <a:pt x="127" y="483"/>
                  </a:cubicBezTo>
                  <a:cubicBezTo>
                    <a:pt x="121" y="528"/>
                    <a:pt x="121" y="528"/>
                    <a:pt x="121" y="528"/>
                  </a:cubicBezTo>
                  <a:cubicBezTo>
                    <a:pt x="100" y="658"/>
                    <a:pt x="100" y="658"/>
                    <a:pt x="100" y="658"/>
                  </a:cubicBezTo>
                  <a:cubicBezTo>
                    <a:pt x="91" y="731"/>
                    <a:pt x="91" y="731"/>
                    <a:pt x="91" y="731"/>
                  </a:cubicBezTo>
                  <a:cubicBezTo>
                    <a:pt x="89" y="799"/>
                    <a:pt x="89" y="799"/>
                    <a:pt x="89" y="799"/>
                  </a:cubicBezTo>
                  <a:cubicBezTo>
                    <a:pt x="80" y="965"/>
                    <a:pt x="207" y="1177"/>
                    <a:pt x="438" y="1246"/>
                  </a:cubicBezTo>
                  <a:cubicBezTo>
                    <a:pt x="499" y="1271"/>
                    <a:pt x="558" y="1299"/>
                    <a:pt x="612" y="1338"/>
                  </a:cubicBezTo>
                  <a:cubicBezTo>
                    <a:pt x="666" y="1299"/>
                    <a:pt x="725" y="1271"/>
                    <a:pt x="786" y="1248"/>
                  </a:cubicBezTo>
                  <a:cubicBezTo>
                    <a:pt x="1054" y="1172"/>
                    <a:pt x="1136" y="965"/>
                    <a:pt x="1139" y="828"/>
                  </a:cubicBezTo>
                  <a:cubicBezTo>
                    <a:pt x="1142" y="778"/>
                    <a:pt x="1137" y="728"/>
                    <a:pt x="1132" y="680"/>
                  </a:cubicBezTo>
                  <a:cubicBezTo>
                    <a:pt x="1122" y="611"/>
                    <a:pt x="1122" y="611"/>
                    <a:pt x="1122" y="611"/>
                  </a:cubicBezTo>
                  <a:cubicBezTo>
                    <a:pt x="1108" y="526"/>
                    <a:pt x="1108" y="526"/>
                    <a:pt x="1108" y="526"/>
                  </a:cubicBezTo>
                  <a:cubicBezTo>
                    <a:pt x="1100" y="479"/>
                    <a:pt x="1101" y="421"/>
                    <a:pt x="1110" y="375"/>
                  </a:cubicBezTo>
                  <a:cubicBezTo>
                    <a:pt x="1124" y="368"/>
                    <a:pt x="1140" y="354"/>
                    <a:pt x="1149" y="324"/>
                  </a:cubicBezTo>
                  <a:cubicBezTo>
                    <a:pt x="1150" y="320"/>
                    <a:pt x="1150" y="320"/>
                    <a:pt x="1150" y="320"/>
                  </a:cubicBezTo>
                  <a:cubicBezTo>
                    <a:pt x="1166" y="309"/>
                    <a:pt x="1185" y="292"/>
                    <a:pt x="1198" y="274"/>
                  </a:cubicBezTo>
                  <a:cubicBezTo>
                    <a:pt x="1200" y="275"/>
                    <a:pt x="1202" y="278"/>
                    <a:pt x="1206" y="285"/>
                  </a:cubicBezTo>
                  <a:moveTo>
                    <a:pt x="654" y="446"/>
                  </a:moveTo>
                  <a:cubicBezTo>
                    <a:pt x="649" y="455"/>
                    <a:pt x="644" y="461"/>
                    <a:pt x="626" y="462"/>
                  </a:cubicBezTo>
                  <a:cubicBezTo>
                    <a:pt x="603" y="463"/>
                    <a:pt x="597" y="450"/>
                    <a:pt x="597" y="450"/>
                  </a:cubicBezTo>
                  <a:cubicBezTo>
                    <a:pt x="599" y="457"/>
                    <a:pt x="604" y="472"/>
                    <a:pt x="626" y="471"/>
                  </a:cubicBezTo>
                  <a:cubicBezTo>
                    <a:pt x="654" y="469"/>
                    <a:pt x="654" y="446"/>
                    <a:pt x="654" y="446"/>
                  </a:cubicBezTo>
                  <a:moveTo>
                    <a:pt x="685" y="353"/>
                  </a:moveTo>
                  <a:cubicBezTo>
                    <a:pt x="657" y="380"/>
                    <a:pt x="690" y="446"/>
                    <a:pt x="671" y="473"/>
                  </a:cubicBezTo>
                  <a:cubicBezTo>
                    <a:pt x="669" y="476"/>
                    <a:pt x="667" y="480"/>
                    <a:pt x="665" y="483"/>
                  </a:cubicBezTo>
                  <a:cubicBezTo>
                    <a:pt x="651" y="478"/>
                    <a:pt x="642" y="477"/>
                    <a:pt x="629" y="477"/>
                  </a:cubicBezTo>
                  <a:cubicBezTo>
                    <a:pt x="621" y="477"/>
                    <a:pt x="613" y="479"/>
                    <a:pt x="607" y="480"/>
                  </a:cubicBezTo>
                  <a:cubicBezTo>
                    <a:pt x="592" y="481"/>
                    <a:pt x="581" y="479"/>
                    <a:pt x="567" y="482"/>
                  </a:cubicBezTo>
                  <a:cubicBezTo>
                    <a:pt x="568" y="479"/>
                    <a:pt x="570" y="477"/>
                    <a:pt x="573" y="473"/>
                  </a:cubicBezTo>
                  <a:cubicBezTo>
                    <a:pt x="560" y="473"/>
                    <a:pt x="550" y="471"/>
                    <a:pt x="543" y="461"/>
                  </a:cubicBezTo>
                  <a:cubicBezTo>
                    <a:pt x="539" y="455"/>
                    <a:pt x="538" y="447"/>
                    <a:pt x="540" y="441"/>
                  </a:cubicBezTo>
                  <a:cubicBezTo>
                    <a:pt x="544" y="431"/>
                    <a:pt x="554" y="422"/>
                    <a:pt x="558" y="413"/>
                  </a:cubicBezTo>
                  <a:cubicBezTo>
                    <a:pt x="558" y="413"/>
                    <a:pt x="566" y="401"/>
                    <a:pt x="568" y="387"/>
                  </a:cubicBezTo>
                  <a:cubicBezTo>
                    <a:pt x="570" y="392"/>
                    <a:pt x="572" y="399"/>
                    <a:pt x="584" y="402"/>
                  </a:cubicBezTo>
                  <a:cubicBezTo>
                    <a:pt x="596" y="405"/>
                    <a:pt x="608" y="401"/>
                    <a:pt x="629" y="390"/>
                  </a:cubicBezTo>
                  <a:cubicBezTo>
                    <a:pt x="620" y="405"/>
                    <a:pt x="606" y="414"/>
                    <a:pt x="581" y="418"/>
                  </a:cubicBezTo>
                  <a:cubicBezTo>
                    <a:pt x="590" y="420"/>
                    <a:pt x="606" y="417"/>
                    <a:pt x="623" y="408"/>
                  </a:cubicBezTo>
                  <a:cubicBezTo>
                    <a:pt x="643" y="397"/>
                    <a:pt x="669" y="362"/>
                    <a:pt x="669" y="362"/>
                  </a:cubicBezTo>
                  <a:cubicBezTo>
                    <a:pt x="675" y="357"/>
                    <a:pt x="687" y="352"/>
                    <a:pt x="685" y="353"/>
                  </a:cubicBezTo>
                  <a:moveTo>
                    <a:pt x="802" y="969"/>
                  </a:moveTo>
                  <a:cubicBezTo>
                    <a:pt x="737" y="900"/>
                    <a:pt x="673" y="796"/>
                    <a:pt x="665" y="792"/>
                  </a:cubicBezTo>
                  <a:cubicBezTo>
                    <a:pt x="665" y="792"/>
                    <a:pt x="744" y="913"/>
                    <a:pt x="759" y="934"/>
                  </a:cubicBezTo>
                  <a:cubicBezTo>
                    <a:pt x="773" y="954"/>
                    <a:pt x="793" y="974"/>
                    <a:pt x="802" y="990"/>
                  </a:cubicBezTo>
                  <a:cubicBezTo>
                    <a:pt x="805" y="985"/>
                    <a:pt x="810" y="977"/>
                    <a:pt x="802" y="969"/>
                  </a:cubicBezTo>
                  <a:moveTo>
                    <a:pt x="1035" y="1005"/>
                  </a:moveTo>
                  <a:cubicBezTo>
                    <a:pt x="1021" y="1003"/>
                    <a:pt x="1008" y="1004"/>
                    <a:pt x="1003" y="1018"/>
                  </a:cubicBezTo>
                  <a:cubicBezTo>
                    <a:pt x="995" y="1035"/>
                    <a:pt x="991" y="1048"/>
                    <a:pt x="985" y="1057"/>
                  </a:cubicBezTo>
                  <a:cubicBezTo>
                    <a:pt x="978" y="1069"/>
                    <a:pt x="967" y="1080"/>
                    <a:pt x="948" y="1085"/>
                  </a:cubicBezTo>
                  <a:cubicBezTo>
                    <a:pt x="929" y="1090"/>
                    <a:pt x="902" y="1091"/>
                    <a:pt x="899" y="1080"/>
                  </a:cubicBezTo>
                  <a:cubicBezTo>
                    <a:pt x="903" y="1057"/>
                    <a:pt x="935" y="1053"/>
                    <a:pt x="949" y="1046"/>
                  </a:cubicBezTo>
                  <a:cubicBezTo>
                    <a:pt x="974" y="1034"/>
                    <a:pt x="976" y="1012"/>
                    <a:pt x="977" y="989"/>
                  </a:cubicBezTo>
                  <a:cubicBezTo>
                    <a:pt x="942" y="966"/>
                    <a:pt x="870" y="909"/>
                    <a:pt x="870" y="909"/>
                  </a:cubicBezTo>
                  <a:cubicBezTo>
                    <a:pt x="870" y="909"/>
                    <a:pt x="932" y="971"/>
                    <a:pt x="966" y="994"/>
                  </a:cubicBezTo>
                  <a:cubicBezTo>
                    <a:pt x="966" y="1013"/>
                    <a:pt x="961" y="1024"/>
                    <a:pt x="945" y="1033"/>
                  </a:cubicBezTo>
                  <a:cubicBezTo>
                    <a:pt x="935" y="1038"/>
                    <a:pt x="924" y="1042"/>
                    <a:pt x="909" y="1049"/>
                  </a:cubicBezTo>
                  <a:cubicBezTo>
                    <a:pt x="885" y="1063"/>
                    <a:pt x="892" y="1083"/>
                    <a:pt x="859" y="1096"/>
                  </a:cubicBezTo>
                  <a:cubicBezTo>
                    <a:pt x="845" y="1101"/>
                    <a:pt x="812" y="1105"/>
                    <a:pt x="821" y="1087"/>
                  </a:cubicBezTo>
                  <a:cubicBezTo>
                    <a:pt x="833" y="1069"/>
                    <a:pt x="820" y="1069"/>
                    <a:pt x="820" y="1069"/>
                  </a:cubicBezTo>
                  <a:cubicBezTo>
                    <a:pt x="812" y="1071"/>
                    <a:pt x="792" y="1076"/>
                    <a:pt x="782" y="1077"/>
                  </a:cubicBezTo>
                  <a:cubicBezTo>
                    <a:pt x="775" y="1077"/>
                    <a:pt x="769" y="1072"/>
                    <a:pt x="774" y="1067"/>
                  </a:cubicBezTo>
                  <a:cubicBezTo>
                    <a:pt x="776" y="1065"/>
                    <a:pt x="780" y="1064"/>
                    <a:pt x="783" y="1061"/>
                  </a:cubicBezTo>
                  <a:cubicBezTo>
                    <a:pt x="788" y="1057"/>
                    <a:pt x="791" y="1055"/>
                    <a:pt x="793" y="1051"/>
                  </a:cubicBezTo>
                  <a:cubicBezTo>
                    <a:pt x="797" y="1045"/>
                    <a:pt x="799" y="1036"/>
                    <a:pt x="796" y="1034"/>
                  </a:cubicBezTo>
                  <a:cubicBezTo>
                    <a:pt x="791" y="1032"/>
                    <a:pt x="784" y="1033"/>
                    <a:pt x="781" y="1037"/>
                  </a:cubicBezTo>
                  <a:cubicBezTo>
                    <a:pt x="767" y="1052"/>
                    <a:pt x="766" y="1078"/>
                    <a:pt x="727" y="1070"/>
                  </a:cubicBezTo>
                  <a:cubicBezTo>
                    <a:pt x="727" y="1070"/>
                    <a:pt x="681" y="1060"/>
                    <a:pt x="718" y="1007"/>
                  </a:cubicBezTo>
                  <a:cubicBezTo>
                    <a:pt x="729" y="994"/>
                    <a:pt x="700" y="977"/>
                    <a:pt x="683" y="956"/>
                  </a:cubicBezTo>
                  <a:cubicBezTo>
                    <a:pt x="650" y="916"/>
                    <a:pt x="557" y="766"/>
                    <a:pt x="557" y="766"/>
                  </a:cubicBezTo>
                  <a:cubicBezTo>
                    <a:pt x="547" y="752"/>
                    <a:pt x="537" y="735"/>
                    <a:pt x="528" y="722"/>
                  </a:cubicBezTo>
                  <a:cubicBezTo>
                    <a:pt x="520" y="708"/>
                    <a:pt x="517" y="679"/>
                    <a:pt x="537" y="682"/>
                  </a:cubicBezTo>
                  <a:cubicBezTo>
                    <a:pt x="547" y="684"/>
                    <a:pt x="550" y="688"/>
                    <a:pt x="561" y="683"/>
                  </a:cubicBezTo>
                  <a:cubicBezTo>
                    <a:pt x="568" y="680"/>
                    <a:pt x="568" y="692"/>
                    <a:pt x="561" y="698"/>
                  </a:cubicBezTo>
                  <a:cubicBezTo>
                    <a:pt x="556" y="702"/>
                    <a:pt x="556" y="711"/>
                    <a:pt x="562" y="716"/>
                  </a:cubicBezTo>
                  <a:cubicBezTo>
                    <a:pt x="570" y="720"/>
                    <a:pt x="572" y="711"/>
                    <a:pt x="581" y="714"/>
                  </a:cubicBezTo>
                  <a:cubicBezTo>
                    <a:pt x="590" y="716"/>
                    <a:pt x="597" y="738"/>
                    <a:pt x="613" y="743"/>
                  </a:cubicBezTo>
                  <a:cubicBezTo>
                    <a:pt x="617" y="744"/>
                    <a:pt x="620" y="744"/>
                    <a:pt x="621" y="741"/>
                  </a:cubicBezTo>
                  <a:cubicBezTo>
                    <a:pt x="623" y="734"/>
                    <a:pt x="616" y="725"/>
                    <a:pt x="618" y="717"/>
                  </a:cubicBezTo>
                  <a:cubicBezTo>
                    <a:pt x="620" y="722"/>
                    <a:pt x="627" y="727"/>
                    <a:pt x="637" y="732"/>
                  </a:cubicBezTo>
                  <a:cubicBezTo>
                    <a:pt x="648" y="739"/>
                    <a:pt x="654" y="740"/>
                    <a:pt x="651" y="731"/>
                  </a:cubicBezTo>
                  <a:cubicBezTo>
                    <a:pt x="648" y="720"/>
                    <a:pt x="646" y="713"/>
                    <a:pt x="646" y="713"/>
                  </a:cubicBezTo>
                  <a:cubicBezTo>
                    <a:pt x="645" y="705"/>
                    <a:pt x="652" y="699"/>
                    <a:pt x="658" y="699"/>
                  </a:cubicBezTo>
                  <a:cubicBezTo>
                    <a:pt x="661" y="699"/>
                    <a:pt x="664" y="701"/>
                    <a:pt x="666" y="705"/>
                  </a:cubicBezTo>
                  <a:cubicBezTo>
                    <a:pt x="674" y="718"/>
                    <a:pt x="670" y="725"/>
                    <a:pt x="686" y="730"/>
                  </a:cubicBezTo>
                  <a:cubicBezTo>
                    <a:pt x="711" y="782"/>
                    <a:pt x="773" y="847"/>
                    <a:pt x="798" y="868"/>
                  </a:cubicBezTo>
                  <a:cubicBezTo>
                    <a:pt x="803" y="872"/>
                    <a:pt x="812" y="877"/>
                    <a:pt x="820" y="880"/>
                  </a:cubicBezTo>
                  <a:cubicBezTo>
                    <a:pt x="814" y="875"/>
                    <a:pt x="805" y="867"/>
                    <a:pt x="801" y="863"/>
                  </a:cubicBezTo>
                  <a:cubicBezTo>
                    <a:pt x="736" y="800"/>
                    <a:pt x="695" y="742"/>
                    <a:pt x="696" y="730"/>
                  </a:cubicBezTo>
                  <a:cubicBezTo>
                    <a:pt x="714" y="722"/>
                    <a:pt x="717" y="704"/>
                    <a:pt x="723" y="707"/>
                  </a:cubicBezTo>
                  <a:cubicBezTo>
                    <a:pt x="725" y="708"/>
                    <a:pt x="717" y="723"/>
                    <a:pt x="718" y="731"/>
                  </a:cubicBezTo>
                  <a:cubicBezTo>
                    <a:pt x="719" y="735"/>
                    <a:pt x="724" y="741"/>
                    <a:pt x="735" y="741"/>
                  </a:cubicBezTo>
                  <a:cubicBezTo>
                    <a:pt x="714" y="762"/>
                    <a:pt x="768" y="780"/>
                    <a:pt x="808" y="779"/>
                  </a:cubicBezTo>
                  <a:cubicBezTo>
                    <a:pt x="823" y="788"/>
                    <a:pt x="848" y="803"/>
                    <a:pt x="878" y="810"/>
                  </a:cubicBezTo>
                  <a:cubicBezTo>
                    <a:pt x="878" y="810"/>
                    <a:pt x="881" y="824"/>
                    <a:pt x="890" y="825"/>
                  </a:cubicBezTo>
                  <a:cubicBezTo>
                    <a:pt x="890" y="825"/>
                    <a:pt x="912" y="859"/>
                    <a:pt x="943" y="892"/>
                  </a:cubicBezTo>
                  <a:cubicBezTo>
                    <a:pt x="973" y="924"/>
                    <a:pt x="1007" y="977"/>
                    <a:pt x="1035" y="1005"/>
                  </a:cubicBezTo>
                  <a:moveTo>
                    <a:pt x="679" y="342"/>
                  </a:moveTo>
                  <a:cubicBezTo>
                    <a:pt x="661" y="355"/>
                    <a:pt x="657" y="367"/>
                    <a:pt x="627" y="382"/>
                  </a:cubicBezTo>
                  <a:cubicBezTo>
                    <a:pt x="610" y="391"/>
                    <a:pt x="593" y="398"/>
                    <a:pt x="582" y="393"/>
                  </a:cubicBezTo>
                  <a:cubicBezTo>
                    <a:pt x="571" y="387"/>
                    <a:pt x="575" y="367"/>
                    <a:pt x="575" y="364"/>
                  </a:cubicBezTo>
                  <a:cubicBezTo>
                    <a:pt x="575" y="362"/>
                    <a:pt x="575" y="359"/>
                    <a:pt x="575" y="357"/>
                  </a:cubicBezTo>
                  <a:cubicBezTo>
                    <a:pt x="583" y="353"/>
                    <a:pt x="595" y="355"/>
                    <a:pt x="598" y="345"/>
                  </a:cubicBezTo>
                  <a:cubicBezTo>
                    <a:pt x="601" y="337"/>
                    <a:pt x="600" y="327"/>
                    <a:pt x="602" y="318"/>
                  </a:cubicBezTo>
                  <a:cubicBezTo>
                    <a:pt x="606" y="311"/>
                    <a:pt x="617" y="307"/>
                    <a:pt x="619" y="299"/>
                  </a:cubicBezTo>
                  <a:cubicBezTo>
                    <a:pt x="605" y="308"/>
                    <a:pt x="594" y="321"/>
                    <a:pt x="576" y="320"/>
                  </a:cubicBezTo>
                  <a:cubicBezTo>
                    <a:pt x="571" y="319"/>
                    <a:pt x="575" y="312"/>
                    <a:pt x="572" y="309"/>
                  </a:cubicBezTo>
                  <a:cubicBezTo>
                    <a:pt x="568" y="308"/>
                    <a:pt x="568" y="305"/>
                    <a:pt x="568" y="302"/>
                  </a:cubicBezTo>
                  <a:cubicBezTo>
                    <a:pt x="569" y="303"/>
                    <a:pt x="570" y="303"/>
                    <a:pt x="571" y="303"/>
                  </a:cubicBezTo>
                  <a:cubicBezTo>
                    <a:pt x="571" y="303"/>
                    <a:pt x="572" y="302"/>
                    <a:pt x="572" y="301"/>
                  </a:cubicBezTo>
                  <a:cubicBezTo>
                    <a:pt x="572" y="300"/>
                    <a:pt x="571" y="300"/>
                    <a:pt x="571" y="300"/>
                  </a:cubicBezTo>
                  <a:cubicBezTo>
                    <a:pt x="570" y="300"/>
                    <a:pt x="568" y="300"/>
                    <a:pt x="566" y="299"/>
                  </a:cubicBezTo>
                  <a:cubicBezTo>
                    <a:pt x="566" y="299"/>
                    <a:pt x="566" y="299"/>
                    <a:pt x="566" y="299"/>
                  </a:cubicBezTo>
                  <a:cubicBezTo>
                    <a:pt x="565" y="296"/>
                    <a:pt x="567" y="292"/>
                    <a:pt x="565" y="290"/>
                  </a:cubicBezTo>
                  <a:cubicBezTo>
                    <a:pt x="556" y="288"/>
                    <a:pt x="556" y="288"/>
                    <a:pt x="556" y="288"/>
                  </a:cubicBezTo>
                  <a:cubicBezTo>
                    <a:pt x="557" y="279"/>
                    <a:pt x="563" y="272"/>
                    <a:pt x="563" y="262"/>
                  </a:cubicBezTo>
                  <a:cubicBezTo>
                    <a:pt x="565" y="264"/>
                    <a:pt x="570" y="263"/>
                    <a:pt x="568" y="267"/>
                  </a:cubicBezTo>
                  <a:cubicBezTo>
                    <a:pt x="566" y="268"/>
                    <a:pt x="567" y="271"/>
                    <a:pt x="567" y="272"/>
                  </a:cubicBezTo>
                  <a:cubicBezTo>
                    <a:pt x="567" y="268"/>
                    <a:pt x="582" y="262"/>
                    <a:pt x="574" y="260"/>
                  </a:cubicBezTo>
                  <a:cubicBezTo>
                    <a:pt x="570" y="259"/>
                    <a:pt x="560" y="261"/>
                    <a:pt x="560" y="256"/>
                  </a:cubicBezTo>
                  <a:cubicBezTo>
                    <a:pt x="560" y="248"/>
                    <a:pt x="563" y="241"/>
                    <a:pt x="567" y="235"/>
                  </a:cubicBezTo>
                  <a:cubicBezTo>
                    <a:pt x="576" y="242"/>
                    <a:pt x="588" y="249"/>
                    <a:pt x="591" y="261"/>
                  </a:cubicBezTo>
                  <a:cubicBezTo>
                    <a:pt x="594" y="264"/>
                    <a:pt x="598" y="269"/>
                    <a:pt x="602" y="269"/>
                  </a:cubicBezTo>
                  <a:cubicBezTo>
                    <a:pt x="612" y="265"/>
                    <a:pt x="617" y="275"/>
                    <a:pt x="627" y="274"/>
                  </a:cubicBezTo>
                  <a:cubicBezTo>
                    <a:pt x="627" y="272"/>
                    <a:pt x="628" y="270"/>
                    <a:pt x="630" y="269"/>
                  </a:cubicBezTo>
                  <a:cubicBezTo>
                    <a:pt x="632" y="268"/>
                    <a:pt x="635" y="269"/>
                    <a:pt x="636" y="271"/>
                  </a:cubicBezTo>
                  <a:cubicBezTo>
                    <a:pt x="637" y="276"/>
                    <a:pt x="634" y="279"/>
                    <a:pt x="632" y="282"/>
                  </a:cubicBezTo>
                  <a:cubicBezTo>
                    <a:pt x="629" y="284"/>
                    <a:pt x="624" y="285"/>
                    <a:pt x="620" y="286"/>
                  </a:cubicBezTo>
                  <a:cubicBezTo>
                    <a:pt x="628" y="291"/>
                    <a:pt x="634" y="283"/>
                    <a:pt x="642" y="281"/>
                  </a:cubicBezTo>
                  <a:cubicBezTo>
                    <a:pt x="645" y="280"/>
                    <a:pt x="649" y="282"/>
                    <a:pt x="651" y="285"/>
                  </a:cubicBezTo>
                  <a:cubicBezTo>
                    <a:pt x="654" y="303"/>
                    <a:pt x="646" y="330"/>
                    <a:pt x="669" y="339"/>
                  </a:cubicBezTo>
                  <a:cubicBezTo>
                    <a:pt x="672" y="340"/>
                    <a:pt x="676" y="341"/>
                    <a:pt x="679" y="342"/>
                  </a:cubicBezTo>
                  <a:moveTo>
                    <a:pt x="546" y="767"/>
                  </a:moveTo>
                  <a:cubicBezTo>
                    <a:pt x="564" y="796"/>
                    <a:pt x="565" y="797"/>
                    <a:pt x="575" y="814"/>
                  </a:cubicBezTo>
                  <a:cubicBezTo>
                    <a:pt x="585" y="830"/>
                    <a:pt x="625" y="892"/>
                    <a:pt x="632" y="904"/>
                  </a:cubicBezTo>
                  <a:cubicBezTo>
                    <a:pt x="640" y="917"/>
                    <a:pt x="681" y="987"/>
                    <a:pt x="708" y="1000"/>
                  </a:cubicBezTo>
                  <a:cubicBezTo>
                    <a:pt x="687" y="1023"/>
                    <a:pt x="697" y="1050"/>
                    <a:pt x="663" y="1056"/>
                  </a:cubicBezTo>
                  <a:cubicBezTo>
                    <a:pt x="644" y="1059"/>
                    <a:pt x="589" y="1076"/>
                    <a:pt x="570" y="1044"/>
                  </a:cubicBezTo>
                  <a:cubicBezTo>
                    <a:pt x="551" y="1012"/>
                    <a:pt x="543" y="962"/>
                    <a:pt x="548" y="922"/>
                  </a:cubicBezTo>
                  <a:cubicBezTo>
                    <a:pt x="572" y="959"/>
                    <a:pt x="590" y="975"/>
                    <a:pt x="603" y="983"/>
                  </a:cubicBezTo>
                  <a:cubicBezTo>
                    <a:pt x="559" y="934"/>
                    <a:pt x="564" y="924"/>
                    <a:pt x="543" y="898"/>
                  </a:cubicBezTo>
                  <a:cubicBezTo>
                    <a:pt x="535" y="887"/>
                    <a:pt x="533" y="870"/>
                    <a:pt x="532" y="857"/>
                  </a:cubicBezTo>
                  <a:cubicBezTo>
                    <a:pt x="530" y="834"/>
                    <a:pt x="531" y="812"/>
                    <a:pt x="530" y="790"/>
                  </a:cubicBezTo>
                  <a:cubicBezTo>
                    <a:pt x="529" y="778"/>
                    <a:pt x="530" y="765"/>
                    <a:pt x="526" y="753"/>
                  </a:cubicBezTo>
                  <a:cubicBezTo>
                    <a:pt x="524" y="749"/>
                    <a:pt x="521" y="736"/>
                    <a:pt x="520" y="731"/>
                  </a:cubicBezTo>
                  <a:cubicBezTo>
                    <a:pt x="519" y="726"/>
                    <a:pt x="519" y="720"/>
                    <a:pt x="519" y="720"/>
                  </a:cubicBezTo>
                  <a:cubicBezTo>
                    <a:pt x="519" y="720"/>
                    <a:pt x="528" y="739"/>
                    <a:pt x="546" y="767"/>
                  </a:cubicBezTo>
                  <a:moveTo>
                    <a:pt x="538" y="425"/>
                  </a:moveTo>
                  <a:cubicBezTo>
                    <a:pt x="534" y="429"/>
                    <a:pt x="532" y="432"/>
                    <a:pt x="529" y="437"/>
                  </a:cubicBezTo>
                  <a:cubicBezTo>
                    <a:pt x="525" y="449"/>
                    <a:pt x="529" y="467"/>
                    <a:pt x="542" y="476"/>
                  </a:cubicBezTo>
                  <a:cubicBezTo>
                    <a:pt x="550" y="482"/>
                    <a:pt x="553" y="483"/>
                    <a:pt x="560" y="485"/>
                  </a:cubicBezTo>
                  <a:cubicBezTo>
                    <a:pt x="543" y="490"/>
                    <a:pt x="525" y="513"/>
                    <a:pt x="525" y="526"/>
                  </a:cubicBezTo>
                  <a:cubicBezTo>
                    <a:pt x="519" y="520"/>
                    <a:pt x="517" y="508"/>
                    <a:pt x="519" y="498"/>
                  </a:cubicBezTo>
                  <a:cubicBezTo>
                    <a:pt x="514" y="504"/>
                    <a:pt x="504" y="508"/>
                    <a:pt x="498" y="509"/>
                  </a:cubicBezTo>
                  <a:cubicBezTo>
                    <a:pt x="496" y="504"/>
                    <a:pt x="497" y="490"/>
                    <a:pt x="503" y="483"/>
                  </a:cubicBezTo>
                  <a:cubicBezTo>
                    <a:pt x="501" y="479"/>
                    <a:pt x="487" y="481"/>
                    <a:pt x="480" y="486"/>
                  </a:cubicBezTo>
                  <a:cubicBezTo>
                    <a:pt x="479" y="477"/>
                    <a:pt x="482" y="471"/>
                    <a:pt x="490" y="465"/>
                  </a:cubicBezTo>
                  <a:cubicBezTo>
                    <a:pt x="488" y="460"/>
                    <a:pt x="483" y="464"/>
                    <a:pt x="471" y="465"/>
                  </a:cubicBezTo>
                  <a:cubicBezTo>
                    <a:pt x="479" y="462"/>
                    <a:pt x="490" y="456"/>
                    <a:pt x="502" y="448"/>
                  </a:cubicBezTo>
                  <a:cubicBezTo>
                    <a:pt x="523" y="435"/>
                    <a:pt x="538" y="425"/>
                    <a:pt x="538" y="425"/>
                  </a:cubicBezTo>
                  <a:moveTo>
                    <a:pt x="816" y="430"/>
                  </a:moveTo>
                  <a:cubicBezTo>
                    <a:pt x="831" y="432"/>
                    <a:pt x="852" y="428"/>
                    <a:pt x="859" y="426"/>
                  </a:cubicBezTo>
                  <a:cubicBezTo>
                    <a:pt x="863" y="432"/>
                    <a:pt x="856" y="442"/>
                    <a:pt x="850" y="440"/>
                  </a:cubicBezTo>
                  <a:cubicBezTo>
                    <a:pt x="852" y="449"/>
                    <a:pt x="860" y="460"/>
                    <a:pt x="859" y="470"/>
                  </a:cubicBezTo>
                  <a:cubicBezTo>
                    <a:pt x="851" y="467"/>
                    <a:pt x="829" y="458"/>
                    <a:pt x="829" y="458"/>
                  </a:cubicBezTo>
                  <a:cubicBezTo>
                    <a:pt x="835" y="467"/>
                    <a:pt x="842" y="483"/>
                    <a:pt x="840" y="494"/>
                  </a:cubicBezTo>
                  <a:cubicBezTo>
                    <a:pt x="831" y="488"/>
                    <a:pt x="812" y="487"/>
                    <a:pt x="804" y="481"/>
                  </a:cubicBezTo>
                  <a:cubicBezTo>
                    <a:pt x="808" y="495"/>
                    <a:pt x="817" y="515"/>
                    <a:pt x="805" y="528"/>
                  </a:cubicBezTo>
                  <a:cubicBezTo>
                    <a:pt x="794" y="520"/>
                    <a:pt x="788" y="507"/>
                    <a:pt x="779" y="498"/>
                  </a:cubicBezTo>
                  <a:cubicBezTo>
                    <a:pt x="781" y="511"/>
                    <a:pt x="784" y="531"/>
                    <a:pt x="775" y="543"/>
                  </a:cubicBezTo>
                  <a:cubicBezTo>
                    <a:pt x="769" y="536"/>
                    <a:pt x="745" y="526"/>
                    <a:pt x="745" y="518"/>
                  </a:cubicBezTo>
                  <a:cubicBezTo>
                    <a:pt x="743" y="517"/>
                    <a:pt x="736" y="544"/>
                    <a:pt x="728" y="549"/>
                  </a:cubicBezTo>
                  <a:cubicBezTo>
                    <a:pt x="720" y="538"/>
                    <a:pt x="713" y="521"/>
                    <a:pt x="702" y="511"/>
                  </a:cubicBezTo>
                  <a:cubicBezTo>
                    <a:pt x="705" y="508"/>
                    <a:pt x="709" y="510"/>
                    <a:pt x="707" y="504"/>
                  </a:cubicBezTo>
                  <a:cubicBezTo>
                    <a:pt x="704" y="496"/>
                    <a:pt x="692" y="491"/>
                    <a:pt x="679" y="486"/>
                  </a:cubicBezTo>
                  <a:cubicBezTo>
                    <a:pt x="681" y="482"/>
                    <a:pt x="683" y="480"/>
                    <a:pt x="687" y="474"/>
                  </a:cubicBezTo>
                  <a:cubicBezTo>
                    <a:pt x="697" y="459"/>
                    <a:pt x="704" y="445"/>
                    <a:pt x="706" y="438"/>
                  </a:cubicBezTo>
                  <a:cubicBezTo>
                    <a:pt x="710" y="426"/>
                    <a:pt x="712" y="423"/>
                    <a:pt x="713" y="414"/>
                  </a:cubicBezTo>
                  <a:cubicBezTo>
                    <a:pt x="726" y="416"/>
                    <a:pt x="735" y="418"/>
                    <a:pt x="752" y="420"/>
                  </a:cubicBezTo>
                  <a:cubicBezTo>
                    <a:pt x="768" y="422"/>
                    <a:pt x="793" y="427"/>
                    <a:pt x="816" y="430"/>
                  </a:cubicBezTo>
                  <a:moveTo>
                    <a:pt x="1084" y="383"/>
                  </a:moveTo>
                  <a:cubicBezTo>
                    <a:pt x="1085" y="388"/>
                    <a:pt x="1074" y="400"/>
                    <a:pt x="1061" y="403"/>
                  </a:cubicBezTo>
                  <a:cubicBezTo>
                    <a:pt x="1045" y="407"/>
                    <a:pt x="1032" y="404"/>
                    <a:pt x="1021" y="398"/>
                  </a:cubicBezTo>
                  <a:cubicBezTo>
                    <a:pt x="1022" y="409"/>
                    <a:pt x="1041" y="414"/>
                    <a:pt x="1055" y="411"/>
                  </a:cubicBezTo>
                  <a:cubicBezTo>
                    <a:pt x="1047" y="422"/>
                    <a:pt x="1023" y="429"/>
                    <a:pt x="1006" y="428"/>
                  </a:cubicBezTo>
                  <a:cubicBezTo>
                    <a:pt x="987" y="428"/>
                    <a:pt x="975" y="422"/>
                    <a:pt x="958" y="412"/>
                  </a:cubicBezTo>
                  <a:cubicBezTo>
                    <a:pt x="956" y="423"/>
                    <a:pt x="977" y="433"/>
                    <a:pt x="993" y="434"/>
                  </a:cubicBezTo>
                  <a:cubicBezTo>
                    <a:pt x="963" y="450"/>
                    <a:pt x="929" y="438"/>
                    <a:pt x="925" y="437"/>
                  </a:cubicBezTo>
                  <a:cubicBezTo>
                    <a:pt x="917" y="435"/>
                    <a:pt x="905" y="430"/>
                    <a:pt x="898" y="423"/>
                  </a:cubicBezTo>
                  <a:cubicBezTo>
                    <a:pt x="898" y="432"/>
                    <a:pt x="910" y="439"/>
                    <a:pt x="920" y="441"/>
                  </a:cubicBezTo>
                  <a:cubicBezTo>
                    <a:pt x="900" y="451"/>
                    <a:pt x="875" y="440"/>
                    <a:pt x="866" y="424"/>
                  </a:cubicBezTo>
                  <a:cubicBezTo>
                    <a:pt x="898" y="415"/>
                    <a:pt x="922" y="406"/>
                    <a:pt x="955" y="398"/>
                  </a:cubicBezTo>
                  <a:cubicBezTo>
                    <a:pt x="987" y="403"/>
                    <a:pt x="1017" y="390"/>
                    <a:pt x="1029" y="376"/>
                  </a:cubicBezTo>
                  <a:cubicBezTo>
                    <a:pt x="1033" y="371"/>
                    <a:pt x="1037" y="364"/>
                    <a:pt x="1037" y="362"/>
                  </a:cubicBezTo>
                  <a:cubicBezTo>
                    <a:pt x="1040" y="361"/>
                    <a:pt x="1044" y="362"/>
                    <a:pt x="1047" y="363"/>
                  </a:cubicBezTo>
                  <a:cubicBezTo>
                    <a:pt x="1050" y="364"/>
                    <a:pt x="1081" y="371"/>
                    <a:pt x="1084" y="383"/>
                  </a:cubicBezTo>
                  <a:moveTo>
                    <a:pt x="306" y="378"/>
                  </a:moveTo>
                  <a:cubicBezTo>
                    <a:pt x="310" y="375"/>
                    <a:pt x="321" y="372"/>
                    <a:pt x="331" y="374"/>
                  </a:cubicBezTo>
                  <a:cubicBezTo>
                    <a:pt x="342" y="375"/>
                    <a:pt x="361" y="380"/>
                    <a:pt x="375" y="390"/>
                  </a:cubicBezTo>
                  <a:cubicBezTo>
                    <a:pt x="404" y="400"/>
                    <a:pt x="427" y="420"/>
                    <a:pt x="456" y="429"/>
                  </a:cubicBezTo>
                  <a:cubicBezTo>
                    <a:pt x="457" y="426"/>
                    <a:pt x="454" y="424"/>
                    <a:pt x="452" y="422"/>
                  </a:cubicBezTo>
                  <a:cubicBezTo>
                    <a:pt x="470" y="408"/>
                    <a:pt x="489" y="396"/>
                    <a:pt x="510" y="387"/>
                  </a:cubicBezTo>
                  <a:cubicBezTo>
                    <a:pt x="523" y="372"/>
                    <a:pt x="540" y="356"/>
                    <a:pt x="562" y="359"/>
                  </a:cubicBezTo>
                  <a:cubicBezTo>
                    <a:pt x="567" y="359"/>
                    <a:pt x="567" y="359"/>
                    <a:pt x="567" y="359"/>
                  </a:cubicBezTo>
                  <a:cubicBezTo>
                    <a:pt x="567" y="359"/>
                    <a:pt x="567" y="364"/>
                    <a:pt x="567" y="366"/>
                  </a:cubicBezTo>
                  <a:cubicBezTo>
                    <a:pt x="566" y="377"/>
                    <a:pt x="560" y="388"/>
                    <a:pt x="554" y="403"/>
                  </a:cubicBezTo>
                  <a:cubicBezTo>
                    <a:pt x="554" y="403"/>
                    <a:pt x="536" y="410"/>
                    <a:pt x="528" y="415"/>
                  </a:cubicBezTo>
                  <a:cubicBezTo>
                    <a:pt x="521" y="419"/>
                    <a:pt x="459" y="456"/>
                    <a:pt x="459" y="456"/>
                  </a:cubicBezTo>
                  <a:cubicBezTo>
                    <a:pt x="441" y="470"/>
                    <a:pt x="433" y="454"/>
                    <a:pt x="415" y="442"/>
                  </a:cubicBezTo>
                  <a:cubicBezTo>
                    <a:pt x="393" y="431"/>
                    <a:pt x="372" y="420"/>
                    <a:pt x="353" y="403"/>
                  </a:cubicBezTo>
                  <a:cubicBezTo>
                    <a:pt x="353" y="400"/>
                    <a:pt x="359" y="402"/>
                    <a:pt x="356" y="399"/>
                  </a:cubicBezTo>
                  <a:cubicBezTo>
                    <a:pt x="346" y="400"/>
                    <a:pt x="338" y="404"/>
                    <a:pt x="329" y="406"/>
                  </a:cubicBezTo>
                  <a:cubicBezTo>
                    <a:pt x="325" y="408"/>
                    <a:pt x="315" y="411"/>
                    <a:pt x="312" y="405"/>
                  </a:cubicBezTo>
                  <a:cubicBezTo>
                    <a:pt x="317" y="404"/>
                    <a:pt x="317" y="404"/>
                    <a:pt x="317" y="404"/>
                  </a:cubicBezTo>
                  <a:cubicBezTo>
                    <a:pt x="322" y="400"/>
                    <a:pt x="324" y="393"/>
                    <a:pt x="334" y="390"/>
                  </a:cubicBezTo>
                  <a:cubicBezTo>
                    <a:pt x="327" y="384"/>
                    <a:pt x="314" y="381"/>
                    <a:pt x="304" y="381"/>
                  </a:cubicBezTo>
                  <a:lnTo>
                    <a:pt x="306" y="378"/>
                  </a:lnTo>
                  <a:close/>
                  <a:moveTo>
                    <a:pt x="999" y="340"/>
                  </a:moveTo>
                  <a:cubicBezTo>
                    <a:pt x="998" y="351"/>
                    <a:pt x="986" y="353"/>
                    <a:pt x="981" y="362"/>
                  </a:cubicBezTo>
                  <a:cubicBezTo>
                    <a:pt x="975" y="367"/>
                    <a:pt x="975" y="367"/>
                    <a:pt x="975" y="367"/>
                  </a:cubicBezTo>
                  <a:cubicBezTo>
                    <a:pt x="980" y="366"/>
                    <a:pt x="986" y="363"/>
                    <a:pt x="990" y="358"/>
                  </a:cubicBezTo>
                  <a:cubicBezTo>
                    <a:pt x="999" y="356"/>
                    <a:pt x="1027" y="350"/>
                    <a:pt x="1028" y="355"/>
                  </a:cubicBezTo>
                  <a:cubicBezTo>
                    <a:pt x="1029" y="361"/>
                    <a:pt x="1027" y="366"/>
                    <a:pt x="1018" y="372"/>
                  </a:cubicBezTo>
                  <a:cubicBezTo>
                    <a:pt x="1010" y="378"/>
                    <a:pt x="980" y="390"/>
                    <a:pt x="959" y="387"/>
                  </a:cubicBezTo>
                  <a:cubicBezTo>
                    <a:pt x="947" y="386"/>
                    <a:pt x="935" y="390"/>
                    <a:pt x="924" y="392"/>
                  </a:cubicBezTo>
                  <a:cubicBezTo>
                    <a:pt x="865" y="410"/>
                    <a:pt x="865" y="410"/>
                    <a:pt x="865" y="410"/>
                  </a:cubicBezTo>
                  <a:cubicBezTo>
                    <a:pt x="845" y="415"/>
                    <a:pt x="821" y="418"/>
                    <a:pt x="799" y="412"/>
                  </a:cubicBezTo>
                  <a:cubicBezTo>
                    <a:pt x="766" y="406"/>
                    <a:pt x="734" y="398"/>
                    <a:pt x="700" y="400"/>
                  </a:cubicBezTo>
                  <a:cubicBezTo>
                    <a:pt x="696" y="400"/>
                    <a:pt x="691" y="403"/>
                    <a:pt x="688" y="408"/>
                  </a:cubicBezTo>
                  <a:cubicBezTo>
                    <a:pt x="692" y="407"/>
                    <a:pt x="697" y="405"/>
                    <a:pt x="701" y="408"/>
                  </a:cubicBezTo>
                  <a:cubicBezTo>
                    <a:pt x="700" y="412"/>
                    <a:pt x="700" y="437"/>
                    <a:pt x="690" y="446"/>
                  </a:cubicBezTo>
                  <a:cubicBezTo>
                    <a:pt x="688" y="443"/>
                    <a:pt x="687" y="439"/>
                    <a:pt x="685" y="435"/>
                  </a:cubicBezTo>
                  <a:cubicBezTo>
                    <a:pt x="684" y="431"/>
                    <a:pt x="670" y="368"/>
                    <a:pt x="697" y="349"/>
                  </a:cubicBezTo>
                  <a:cubicBezTo>
                    <a:pt x="713" y="344"/>
                    <a:pt x="735" y="353"/>
                    <a:pt x="740" y="356"/>
                  </a:cubicBezTo>
                  <a:cubicBezTo>
                    <a:pt x="761" y="368"/>
                    <a:pt x="797" y="374"/>
                    <a:pt x="825" y="385"/>
                  </a:cubicBezTo>
                  <a:cubicBezTo>
                    <a:pt x="837" y="383"/>
                    <a:pt x="849" y="379"/>
                    <a:pt x="861" y="378"/>
                  </a:cubicBezTo>
                  <a:cubicBezTo>
                    <a:pt x="945" y="367"/>
                    <a:pt x="945" y="367"/>
                    <a:pt x="945" y="367"/>
                  </a:cubicBezTo>
                  <a:cubicBezTo>
                    <a:pt x="960" y="369"/>
                    <a:pt x="962" y="350"/>
                    <a:pt x="975" y="349"/>
                  </a:cubicBezTo>
                  <a:cubicBezTo>
                    <a:pt x="984" y="349"/>
                    <a:pt x="989" y="343"/>
                    <a:pt x="996" y="339"/>
                  </a:cubicBezTo>
                  <a:cubicBezTo>
                    <a:pt x="997" y="338"/>
                    <a:pt x="999" y="338"/>
                    <a:pt x="999" y="340"/>
                  </a:cubicBezTo>
                  <a:moveTo>
                    <a:pt x="143" y="129"/>
                  </a:moveTo>
                  <a:cubicBezTo>
                    <a:pt x="216" y="34"/>
                    <a:pt x="216" y="34"/>
                    <a:pt x="216" y="34"/>
                  </a:cubicBezTo>
                  <a:cubicBezTo>
                    <a:pt x="242" y="71"/>
                    <a:pt x="284" y="73"/>
                    <a:pt x="326" y="75"/>
                  </a:cubicBezTo>
                  <a:cubicBezTo>
                    <a:pt x="354" y="72"/>
                    <a:pt x="354" y="72"/>
                    <a:pt x="354" y="72"/>
                  </a:cubicBezTo>
                  <a:cubicBezTo>
                    <a:pt x="473" y="53"/>
                    <a:pt x="473" y="53"/>
                    <a:pt x="473" y="53"/>
                  </a:cubicBezTo>
                  <a:cubicBezTo>
                    <a:pt x="554" y="44"/>
                    <a:pt x="554" y="44"/>
                    <a:pt x="554" y="44"/>
                  </a:cubicBezTo>
                  <a:cubicBezTo>
                    <a:pt x="631" y="35"/>
                    <a:pt x="709" y="47"/>
                    <a:pt x="782" y="57"/>
                  </a:cubicBezTo>
                  <a:cubicBezTo>
                    <a:pt x="889" y="75"/>
                    <a:pt x="889" y="75"/>
                    <a:pt x="889" y="75"/>
                  </a:cubicBezTo>
                  <a:cubicBezTo>
                    <a:pt x="934" y="78"/>
                    <a:pt x="982" y="77"/>
                    <a:pt x="1012" y="43"/>
                  </a:cubicBezTo>
                  <a:cubicBezTo>
                    <a:pt x="1018" y="37"/>
                    <a:pt x="1018" y="37"/>
                    <a:pt x="1018" y="37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6" y="126"/>
                    <a:pt x="1086" y="126"/>
                    <a:pt x="1086" y="126"/>
                  </a:cubicBezTo>
                  <a:cubicBezTo>
                    <a:pt x="1084" y="127"/>
                    <a:pt x="1082" y="128"/>
                    <a:pt x="1079" y="129"/>
                  </a:cubicBezTo>
                  <a:cubicBezTo>
                    <a:pt x="1071" y="132"/>
                    <a:pt x="1061" y="135"/>
                    <a:pt x="1052" y="139"/>
                  </a:cubicBezTo>
                  <a:cubicBezTo>
                    <a:pt x="1050" y="139"/>
                    <a:pt x="1049" y="140"/>
                    <a:pt x="1048" y="140"/>
                  </a:cubicBezTo>
                  <a:cubicBezTo>
                    <a:pt x="1047" y="140"/>
                    <a:pt x="1047" y="140"/>
                    <a:pt x="1047" y="140"/>
                  </a:cubicBezTo>
                  <a:cubicBezTo>
                    <a:pt x="1012" y="95"/>
                    <a:pt x="1012" y="95"/>
                    <a:pt x="1012" y="95"/>
                  </a:cubicBezTo>
                  <a:cubicBezTo>
                    <a:pt x="977" y="115"/>
                    <a:pt x="932" y="118"/>
                    <a:pt x="889" y="115"/>
                  </a:cubicBezTo>
                  <a:cubicBezTo>
                    <a:pt x="827" y="105"/>
                    <a:pt x="827" y="105"/>
                    <a:pt x="827" y="105"/>
                  </a:cubicBezTo>
                  <a:cubicBezTo>
                    <a:pt x="750" y="93"/>
                    <a:pt x="750" y="93"/>
                    <a:pt x="750" y="93"/>
                  </a:cubicBezTo>
                  <a:cubicBezTo>
                    <a:pt x="669" y="83"/>
                    <a:pt x="669" y="83"/>
                    <a:pt x="669" y="83"/>
                  </a:cubicBezTo>
                  <a:cubicBezTo>
                    <a:pt x="620" y="79"/>
                    <a:pt x="570" y="81"/>
                    <a:pt x="522" y="87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341" y="113"/>
                    <a:pt x="341" y="113"/>
                    <a:pt x="341" y="113"/>
                  </a:cubicBezTo>
                  <a:cubicBezTo>
                    <a:pt x="298" y="117"/>
                    <a:pt x="256" y="112"/>
                    <a:pt x="221" y="92"/>
                  </a:cubicBezTo>
                  <a:cubicBezTo>
                    <a:pt x="186" y="138"/>
                    <a:pt x="186" y="138"/>
                    <a:pt x="186" y="138"/>
                  </a:cubicBezTo>
                  <a:cubicBezTo>
                    <a:pt x="181" y="137"/>
                    <a:pt x="177" y="136"/>
                    <a:pt x="172" y="135"/>
                  </a:cubicBezTo>
                  <a:cubicBezTo>
                    <a:pt x="161" y="133"/>
                    <a:pt x="152" y="131"/>
                    <a:pt x="143" y="129"/>
                  </a:cubicBezTo>
                  <a:moveTo>
                    <a:pt x="1254" y="120"/>
                  </a:moveTo>
                  <a:cubicBezTo>
                    <a:pt x="1259" y="111"/>
                    <a:pt x="1265" y="101"/>
                    <a:pt x="1270" y="88"/>
                  </a:cubicBezTo>
                  <a:cubicBezTo>
                    <a:pt x="1281" y="63"/>
                    <a:pt x="1281" y="63"/>
                    <a:pt x="1281" y="63"/>
                  </a:cubicBezTo>
                  <a:cubicBezTo>
                    <a:pt x="1254" y="68"/>
                    <a:pt x="1254" y="68"/>
                    <a:pt x="1254" y="68"/>
                  </a:cubicBezTo>
                  <a:cubicBezTo>
                    <a:pt x="1233" y="73"/>
                    <a:pt x="1208" y="80"/>
                    <a:pt x="1177" y="92"/>
                  </a:cubicBezTo>
                  <a:cubicBezTo>
                    <a:pt x="1172" y="93"/>
                    <a:pt x="1167" y="95"/>
                    <a:pt x="1160" y="98"/>
                  </a:cubicBezTo>
                  <a:cubicBezTo>
                    <a:pt x="1139" y="105"/>
                    <a:pt x="1119" y="113"/>
                    <a:pt x="1104" y="118"/>
                  </a:cubicBezTo>
                  <a:cubicBezTo>
                    <a:pt x="1018" y="5"/>
                    <a:pt x="1018" y="5"/>
                    <a:pt x="1018" y="5"/>
                  </a:cubicBezTo>
                  <a:cubicBezTo>
                    <a:pt x="1005" y="22"/>
                    <a:pt x="1005" y="22"/>
                    <a:pt x="1005" y="22"/>
                  </a:cubicBezTo>
                  <a:cubicBezTo>
                    <a:pt x="1002" y="26"/>
                    <a:pt x="999" y="30"/>
                    <a:pt x="995" y="33"/>
                  </a:cubicBezTo>
                  <a:cubicBezTo>
                    <a:pt x="978" y="49"/>
                    <a:pt x="955" y="56"/>
                    <a:pt x="921" y="56"/>
                  </a:cubicBezTo>
                  <a:cubicBezTo>
                    <a:pt x="907" y="56"/>
                    <a:pt x="894" y="55"/>
                    <a:pt x="883" y="54"/>
                  </a:cubicBezTo>
                  <a:cubicBezTo>
                    <a:pt x="804" y="41"/>
                    <a:pt x="804" y="41"/>
                    <a:pt x="804" y="41"/>
                  </a:cubicBezTo>
                  <a:cubicBezTo>
                    <a:pt x="803" y="41"/>
                    <a:pt x="739" y="31"/>
                    <a:pt x="739" y="31"/>
                  </a:cubicBezTo>
                  <a:cubicBezTo>
                    <a:pt x="694" y="25"/>
                    <a:pt x="651" y="22"/>
                    <a:pt x="611" y="22"/>
                  </a:cubicBezTo>
                  <a:cubicBezTo>
                    <a:pt x="589" y="22"/>
                    <a:pt x="568" y="23"/>
                    <a:pt x="548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6" y="25"/>
                    <a:pt x="536" y="26"/>
                    <a:pt x="472" y="34"/>
                  </a:cubicBezTo>
                  <a:cubicBezTo>
                    <a:pt x="471" y="34"/>
                    <a:pt x="381" y="48"/>
                    <a:pt x="381" y="48"/>
                  </a:cubicBezTo>
                  <a:cubicBezTo>
                    <a:pt x="353" y="53"/>
                    <a:pt x="332" y="55"/>
                    <a:pt x="314" y="55"/>
                  </a:cubicBezTo>
                  <a:cubicBezTo>
                    <a:pt x="270" y="55"/>
                    <a:pt x="241" y="42"/>
                    <a:pt x="225" y="15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15" y="121"/>
                    <a:pt x="106" y="118"/>
                    <a:pt x="98" y="115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9" y="130"/>
                    <a:pt x="79" y="130"/>
                    <a:pt x="79" y="130"/>
                  </a:cubicBezTo>
                  <a:cubicBezTo>
                    <a:pt x="80" y="142"/>
                    <a:pt x="85" y="153"/>
                    <a:pt x="92" y="16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0" y="292"/>
                    <a:pt x="10" y="292"/>
                    <a:pt x="10" y="292"/>
                  </a:cubicBezTo>
                  <a:cubicBezTo>
                    <a:pt x="10" y="293"/>
                    <a:pt x="10" y="293"/>
                    <a:pt x="10" y="293"/>
                  </a:cubicBezTo>
                  <a:cubicBezTo>
                    <a:pt x="51" y="323"/>
                    <a:pt x="69" y="369"/>
                    <a:pt x="69" y="441"/>
                  </a:cubicBezTo>
                  <a:cubicBezTo>
                    <a:pt x="69" y="462"/>
                    <a:pt x="68" y="483"/>
                    <a:pt x="67" y="499"/>
                  </a:cubicBezTo>
                  <a:cubicBezTo>
                    <a:pt x="67" y="499"/>
                    <a:pt x="67" y="499"/>
                    <a:pt x="67" y="499"/>
                  </a:cubicBezTo>
                  <a:cubicBezTo>
                    <a:pt x="66" y="501"/>
                    <a:pt x="65" y="507"/>
                    <a:pt x="64" y="518"/>
                  </a:cubicBezTo>
                  <a:cubicBezTo>
                    <a:pt x="45" y="627"/>
                    <a:pt x="45" y="627"/>
                    <a:pt x="45" y="627"/>
                  </a:cubicBezTo>
                  <a:cubicBezTo>
                    <a:pt x="45" y="628"/>
                    <a:pt x="39" y="673"/>
                    <a:pt x="36" y="696"/>
                  </a:cubicBezTo>
                  <a:cubicBezTo>
                    <a:pt x="32" y="731"/>
                    <a:pt x="30" y="765"/>
                    <a:pt x="30" y="797"/>
                  </a:cubicBezTo>
                  <a:cubicBezTo>
                    <a:pt x="30" y="806"/>
                    <a:pt x="30" y="815"/>
                    <a:pt x="31" y="824"/>
                  </a:cubicBezTo>
                  <a:cubicBezTo>
                    <a:pt x="36" y="1041"/>
                    <a:pt x="166" y="1214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80" y="1288"/>
                    <a:pt x="383" y="1289"/>
                    <a:pt x="387" y="1290"/>
                  </a:cubicBezTo>
                  <a:cubicBezTo>
                    <a:pt x="387" y="1290"/>
                    <a:pt x="420" y="1303"/>
                    <a:pt x="420" y="1303"/>
                  </a:cubicBezTo>
                  <a:cubicBezTo>
                    <a:pt x="425" y="1305"/>
                    <a:pt x="425" y="1305"/>
                    <a:pt x="425" y="1305"/>
                  </a:cubicBezTo>
                  <a:cubicBezTo>
                    <a:pt x="488" y="1331"/>
                    <a:pt x="552" y="1359"/>
                    <a:pt x="604" y="1411"/>
                  </a:cubicBezTo>
                  <a:cubicBezTo>
                    <a:pt x="612" y="1419"/>
                    <a:pt x="612" y="1419"/>
                    <a:pt x="612" y="1419"/>
                  </a:cubicBezTo>
                  <a:cubicBezTo>
                    <a:pt x="621" y="1410"/>
                    <a:pt x="621" y="1410"/>
                    <a:pt x="621" y="1410"/>
                  </a:cubicBezTo>
                  <a:cubicBezTo>
                    <a:pt x="623" y="1408"/>
                    <a:pt x="623" y="1408"/>
                    <a:pt x="623" y="1408"/>
                  </a:cubicBezTo>
                  <a:cubicBezTo>
                    <a:pt x="623" y="1408"/>
                    <a:pt x="624" y="1406"/>
                    <a:pt x="625" y="1405"/>
                  </a:cubicBezTo>
                  <a:cubicBezTo>
                    <a:pt x="689" y="1348"/>
                    <a:pt x="764" y="1319"/>
                    <a:pt x="848" y="1288"/>
                  </a:cubicBezTo>
                  <a:cubicBezTo>
                    <a:pt x="1000" y="1234"/>
                    <a:pt x="1056" y="1167"/>
                    <a:pt x="1096" y="1117"/>
                  </a:cubicBezTo>
                  <a:cubicBezTo>
                    <a:pt x="1097" y="1115"/>
                    <a:pt x="1097" y="1115"/>
                    <a:pt x="1097" y="1115"/>
                  </a:cubicBezTo>
                  <a:cubicBezTo>
                    <a:pt x="1160" y="1042"/>
                    <a:pt x="1199" y="925"/>
                    <a:pt x="1199" y="809"/>
                  </a:cubicBezTo>
                  <a:cubicBezTo>
                    <a:pt x="1199" y="806"/>
                    <a:pt x="1199" y="803"/>
                    <a:pt x="1199" y="800"/>
                  </a:cubicBezTo>
                  <a:cubicBezTo>
                    <a:pt x="1199" y="800"/>
                    <a:pt x="1199" y="800"/>
                    <a:pt x="1196" y="728"/>
                  </a:cubicBezTo>
                  <a:cubicBezTo>
                    <a:pt x="1196" y="727"/>
                    <a:pt x="1191" y="677"/>
                    <a:pt x="1188" y="651"/>
                  </a:cubicBezTo>
                  <a:cubicBezTo>
                    <a:pt x="1188" y="650"/>
                    <a:pt x="1188" y="650"/>
                    <a:pt x="1176" y="579"/>
                  </a:cubicBezTo>
                  <a:cubicBezTo>
                    <a:pt x="1165" y="510"/>
                    <a:pt x="1165" y="510"/>
                    <a:pt x="1165" y="510"/>
                  </a:cubicBezTo>
                  <a:cubicBezTo>
                    <a:pt x="1163" y="492"/>
                    <a:pt x="1162" y="474"/>
                    <a:pt x="1162" y="458"/>
                  </a:cubicBezTo>
                  <a:cubicBezTo>
                    <a:pt x="1162" y="454"/>
                    <a:pt x="1162" y="450"/>
                    <a:pt x="1162" y="446"/>
                  </a:cubicBezTo>
                  <a:cubicBezTo>
                    <a:pt x="1162" y="444"/>
                    <a:pt x="1162" y="444"/>
                    <a:pt x="1162" y="444"/>
                  </a:cubicBezTo>
                  <a:cubicBezTo>
                    <a:pt x="1162" y="375"/>
                    <a:pt x="1182" y="326"/>
                    <a:pt x="1224" y="295"/>
                  </a:cubicBezTo>
                  <a:cubicBezTo>
                    <a:pt x="1233" y="288"/>
                    <a:pt x="1233" y="288"/>
                    <a:pt x="1233" y="288"/>
                  </a:cubicBezTo>
                  <a:cubicBezTo>
                    <a:pt x="1210" y="258"/>
                    <a:pt x="1210" y="258"/>
                    <a:pt x="1210" y="258"/>
                  </a:cubicBezTo>
                  <a:cubicBezTo>
                    <a:pt x="1217" y="251"/>
                    <a:pt x="1221" y="244"/>
                    <a:pt x="1224" y="238"/>
                  </a:cubicBezTo>
                  <a:cubicBezTo>
                    <a:pt x="1228" y="229"/>
                    <a:pt x="1229" y="213"/>
                    <a:pt x="1223" y="203"/>
                  </a:cubicBezTo>
                  <a:cubicBezTo>
                    <a:pt x="1223" y="203"/>
                    <a:pt x="1223" y="203"/>
                    <a:pt x="1222" y="203"/>
                  </a:cubicBezTo>
                  <a:cubicBezTo>
                    <a:pt x="1244" y="187"/>
                    <a:pt x="1266" y="152"/>
                    <a:pt x="1272" y="140"/>
                  </a:cubicBezTo>
                  <a:cubicBezTo>
                    <a:pt x="1290" y="105"/>
                    <a:pt x="1290" y="105"/>
                    <a:pt x="1290" y="105"/>
                  </a:cubicBezTo>
                  <a:cubicBezTo>
                    <a:pt x="1290" y="105"/>
                    <a:pt x="1254" y="120"/>
                    <a:pt x="1254" y="120"/>
                  </a:cubicBezTo>
                  <a:moveTo>
                    <a:pt x="1201" y="277"/>
                  </a:moveTo>
                  <a:cubicBezTo>
                    <a:pt x="1201" y="277"/>
                    <a:pt x="1201" y="277"/>
                    <a:pt x="1201" y="277"/>
                  </a:cubicBezTo>
                  <a:cubicBezTo>
                    <a:pt x="1201" y="277"/>
                    <a:pt x="1201" y="277"/>
                    <a:pt x="1201" y="277"/>
                  </a:cubicBezTo>
                  <a:moveTo>
                    <a:pt x="1201" y="277"/>
                  </a:moveTo>
                  <a:cubicBezTo>
                    <a:pt x="1200" y="275"/>
                    <a:pt x="1199" y="274"/>
                    <a:pt x="1198" y="274"/>
                  </a:cubicBezTo>
                  <a:cubicBezTo>
                    <a:pt x="1199" y="274"/>
                    <a:pt x="1200" y="275"/>
                    <a:pt x="1201" y="27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3372" y="2167"/>
              <a:ext cx="82" cy="78"/>
            </a:xfrm>
            <a:custGeom>
              <a:avLst/>
              <a:gdLst/>
              <a:ahLst/>
              <a:cxnLst/>
              <a:rect l="l" t="t" r="r" b="b"/>
              <a:pathLst>
                <a:path w="121" h="115" extrusionOk="0">
                  <a:moveTo>
                    <a:pt x="71" y="25"/>
                  </a:moveTo>
                  <a:cubicBezTo>
                    <a:pt x="89" y="20"/>
                    <a:pt x="107" y="14"/>
                    <a:pt x="121" y="0"/>
                  </a:cubicBezTo>
                  <a:cubicBezTo>
                    <a:pt x="121" y="8"/>
                    <a:pt x="121" y="111"/>
                    <a:pt x="121" y="115"/>
                  </a:cubicBezTo>
                  <a:cubicBezTo>
                    <a:pt x="83" y="114"/>
                    <a:pt x="40" y="109"/>
                    <a:pt x="8" y="80"/>
                  </a:cubicBezTo>
                  <a:cubicBezTo>
                    <a:pt x="8" y="80"/>
                    <a:pt x="6" y="78"/>
                    <a:pt x="6" y="78"/>
                  </a:cubicBezTo>
                  <a:cubicBezTo>
                    <a:pt x="3" y="73"/>
                    <a:pt x="0" y="70"/>
                    <a:pt x="0" y="65"/>
                  </a:cubicBezTo>
                  <a:cubicBezTo>
                    <a:pt x="0" y="63"/>
                    <a:pt x="0" y="61"/>
                    <a:pt x="1" y="59"/>
                  </a:cubicBezTo>
                  <a:cubicBezTo>
                    <a:pt x="10" y="42"/>
                    <a:pt x="29" y="37"/>
                    <a:pt x="47" y="32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61" y="28"/>
                    <a:pt x="71" y="25"/>
                    <a:pt x="7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4222" y="2172"/>
              <a:ext cx="81" cy="75"/>
            </a:xfrm>
            <a:custGeom>
              <a:avLst/>
              <a:gdLst/>
              <a:ahLst/>
              <a:cxnLst/>
              <a:rect l="l" t="t" r="r" b="b"/>
              <a:pathLst>
                <a:path w="120" h="111" extrusionOk="0">
                  <a:moveTo>
                    <a:pt x="0" y="0"/>
                  </a:moveTo>
                  <a:cubicBezTo>
                    <a:pt x="17" y="15"/>
                    <a:pt x="39" y="21"/>
                    <a:pt x="60" y="27"/>
                  </a:cubicBezTo>
                  <a:cubicBezTo>
                    <a:pt x="78" y="32"/>
                    <a:pt x="97" y="38"/>
                    <a:pt x="113" y="49"/>
                  </a:cubicBezTo>
                  <a:cubicBezTo>
                    <a:pt x="118" y="54"/>
                    <a:pt x="120" y="57"/>
                    <a:pt x="120" y="61"/>
                  </a:cubicBezTo>
                  <a:cubicBezTo>
                    <a:pt x="120" y="63"/>
                    <a:pt x="120" y="65"/>
                    <a:pt x="119" y="67"/>
                  </a:cubicBezTo>
                  <a:cubicBezTo>
                    <a:pt x="109" y="86"/>
                    <a:pt x="85" y="95"/>
                    <a:pt x="68" y="101"/>
                  </a:cubicBezTo>
                  <a:cubicBezTo>
                    <a:pt x="46" y="107"/>
                    <a:pt x="23" y="110"/>
                    <a:pt x="0" y="1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269" y="2086"/>
              <a:ext cx="185" cy="119"/>
            </a:xfrm>
            <a:custGeom>
              <a:avLst/>
              <a:gdLst/>
              <a:ahLst/>
              <a:cxnLst/>
              <a:rect l="l" t="t" r="r" b="b"/>
              <a:pathLst>
                <a:path w="273" h="175" extrusionOk="0">
                  <a:moveTo>
                    <a:pt x="37" y="37"/>
                  </a:moveTo>
                  <a:cubicBezTo>
                    <a:pt x="37" y="25"/>
                    <a:pt x="36" y="13"/>
                    <a:pt x="33" y="0"/>
                  </a:cubicBezTo>
                  <a:cubicBezTo>
                    <a:pt x="99" y="3"/>
                    <a:pt x="174" y="11"/>
                    <a:pt x="239" y="46"/>
                  </a:cubicBezTo>
                  <a:cubicBezTo>
                    <a:pt x="255" y="56"/>
                    <a:pt x="273" y="70"/>
                    <a:pt x="273" y="89"/>
                  </a:cubicBezTo>
                  <a:cubicBezTo>
                    <a:pt x="273" y="90"/>
                    <a:pt x="273" y="90"/>
                    <a:pt x="273" y="91"/>
                  </a:cubicBezTo>
                  <a:cubicBezTo>
                    <a:pt x="270" y="115"/>
                    <a:pt x="246" y="122"/>
                    <a:pt x="224" y="129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73" y="144"/>
                    <a:pt x="150" y="151"/>
                    <a:pt x="139" y="175"/>
                  </a:cubicBezTo>
                  <a:cubicBezTo>
                    <a:pt x="102" y="153"/>
                    <a:pt x="55" y="142"/>
                    <a:pt x="0" y="144"/>
                  </a:cubicBezTo>
                  <a:cubicBezTo>
                    <a:pt x="24" y="116"/>
                    <a:pt x="37" y="78"/>
                    <a:pt x="37" y="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222" y="2091"/>
              <a:ext cx="185" cy="118"/>
            </a:xfrm>
            <a:custGeom>
              <a:avLst/>
              <a:gdLst/>
              <a:ahLst/>
              <a:cxnLst/>
              <a:rect l="l" t="t" r="r" b="b"/>
              <a:pathLst>
                <a:path w="274" h="173" extrusionOk="0">
                  <a:moveTo>
                    <a:pt x="93" y="140"/>
                  </a:moveTo>
                  <a:cubicBezTo>
                    <a:pt x="91" y="139"/>
                    <a:pt x="91" y="139"/>
                    <a:pt x="91" y="139"/>
                  </a:cubicBezTo>
                  <a:cubicBezTo>
                    <a:pt x="63" y="131"/>
                    <a:pt x="63" y="131"/>
                    <a:pt x="63" y="131"/>
                  </a:cubicBezTo>
                  <a:cubicBezTo>
                    <a:pt x="41" y="125"/>
                    <a:pt x="20" y="120"/>
                    <a:pt x="4" y="102"/>
                  </a:cubicBezTo>
                  <a:cubicBezTo>
                    <a:pt x="1" y="98"/>
                    <a:pt x="0" y="93"/>
                    <a:pt x="0" y="87"/>
                  </a:cubicBezTo>
                  <a:cubicBezTo>
                    <a:pt x="0" y="83"/>
                    <a:pt x="1" y="78"/>
                    <a:pt x="3" y="74"/>
                  </a:cubicBezTo>
                  <a:cubicBezTo>
                    <a:pt x="23" y="43"/>
                    <a:pt x="58" y="32"/>
                    <a:pt x="92" y="21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43" y="7"/>
                    <a:pt x="189" y="1"/>
                    <a:pt x="242" y="0"/>
                  </a:cubicBezTo>
                  <a:cubicBezTo>
                    <a:pt x="240" y="13"/>
                    <a:pt x="238" y="26"/>
                    <a:pt x="238" y="39"/>
                  </a:cubicBezTo>
                  <a:cubicBezTo>
                    <a:pt x="238" y="80"/>
                    <a:pt x="251" y="116"/>
                    <a:pt x="274" y="144"/>
                  </a:cubicBezTo>
                  <a:cubicBezTo>
                    <a:pt x="220" y="141"/>
                    <a:pt x="173" y="151"/>
                    <a:pt x="135" y="173"/>
                  </a:cubicBezTo>
                  <a:cubicBezTo>
                    <a:pt x="128" y="154"/>
                    <a:pt x="109" y="146"/>
                    <a:pt x="93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3350" y="2108"/>
              <a:ext cx="975" cy="256"/>
            </a:xfrm>
            <a:custGeom>
              <a:avLst/>
              <a:gdLst/>
              <a:ahLst/>
              <a:cxnLst/>
              <a:rect l="l" t="t" r="r" b="b"/>
              <a:pathLst>
                <a:path w="1439" h="376" extrusionOk="0">
                  <a:moveTo>
                    <a:pt x="324" y="163"/>
                  </a:moveTo>
                  <a:cubicBezTo>
                    <a:pt x="419" y="102"/>
                    <a:pt x="419" y="102"/>
                    <a:pt x="419" y="102"/>
                  </a:cubicBezTo>
                  <a:cubicBezTo>
                    <a:pt x="534" y="29"/>
                    <a:pt x="657" y="0"/>
                    <a:pt x="786" y="16"/>
                  </a:cubicBezTo>
                  <a:cubicBezTo>
                    <a:pt x="860" y="26"/>
                    <a:pt x="931" y="51"/>
                    <a:pt x="1002" y="93"/>
                  </a:cubicBezTo>
                  <a:cubicBezTo>
                    <a:pt x="1063" y="131"/>
                    <a:pt x="1063" y="131"/>
                    <a:pt x="1063" y="131"/>
                  </a:cubicBezTo>
                  <a:cubicBezTo>
                    <a:pt x="1125" y="172"/>
                    <a:pt x="1125" y="172"/>
                    <a:pt x="1125" y="172"/>
                  </a:cubicBezTo>
                  <a:cubicBezTo>
                    <a:pt x="1185" y="213"/>
                    <a:pt x="1258" y="229"/>
                    <a:pt x="1331" y="218"/>
                  </a:cubicBezTo>
                  <a:cubicBezTo>
                    <a:pt x="1360" y="211"/>
                    <a:pt x="1392" y="204"/>
                    <a:pt x="1414" y="177"/>
                  </a:cubicBezTo>
                  <a:cubicBezTo>
                    <a:pt x="1416" y="184"/>
                    <a:pt x="1439" y="307"/>
                    <a:pt x="1439" y="307"/>
                  </a:cubicBezTo>
                  <a:cubicBezTo>
                    <a:pt x="1436" y="324"/>
                    <a:pt x="1417" y="332"/>
                    <a:pt x="1402" y="339"/>
                  </a:cubicBezTo>
                  <a:cubicBezTo>
                    <a:pt x="1398" y="340"/>
                    <a:pt x="1398" y="340"/>
                    <a:pt x="1398" y="340"/>
                  </a:cubicBezTo>
                  <a:cubicBezTo>
                    <a:pt x="1290" y="376"/>
                    <a:pt x="1158" y="355"/>
                    <a:pt x="1054" y="284"/>
                  </a:cubicBezTo>
                  <a:cubicBezTo>
                    <a:pt x="1054" y="284"/>
                    <a:pt x="960" y="222"/>
                    <a:pt x="960" y="222"/>
                  </a:cubicBezTo>
                  <a:cubicBezTo>
                    <a:pt x="862" y="159"/>
                    <a:pt x="746" y="136"/>
                    <a:pt x="631" y="158"/>
                  </a:cubicBezTo>
                  <a:cubicBezTo>
                    <a:pt x="575" y="169"/>
                    <a:pt x="520" y="193"/>
                    <a:pt x="458" y="233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286" y="343"/>
                    <a:pt x="187" y="364"/>
                    <a:pt x="91" y="348"/>
                  </a:cubicBezTo>
                  <a:cubicBezTo>
                    <a:pt x="62" y="343"/>
                    <a:pt x="31" y="337"/>
                    <a:pt x="8" y="315"/>
                  </a:cubicBezTo>
                  <a:cubicBezTo>
                    <a:pt x="3" y="310"/>
                    <a:pt x="1" y="306"/>
                    <a:pt x="0" y="300"/>
                  </a:cubicBezTo>
                  <a:cubicBezTo>
                    <a:pt x="0" y="300"/>
                    <a:pt x="23" y="188"/>
                    <a:pt x="26" y="172"/>
                  </a:cubicBezTo>
                  <a:cubicBezTo>
                    <a:pt x="58" y="207"/>
                    <a:pt x="103" y="215"/>
                    <a:pt x="148" y="217"/>
                  </a:cubicBezTo>
                  <a:cubicBezTo>
                    <a:pt x="206" y="220"/>
                    <a:pt x="262" y="203"/>
                    <a:pt x="324" y="1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374" y="2137"/>
              <a:ext cx="925" cy="195"/>
            </a:xfrm>
            <a:custGeom>
              <a:avLst/>
              <a:gdLst/>
              <a:ahLst/>
              <a:cxnLst/>
              <a:rect l="l" t="t" r="r" b="b"/>
              <a:pathLst>
                <a:path w="1365" h="287" extrusionOk="0">
                  <a:moveTo>
                    <a:pt x="454" y="105"/>
                  </a:moveTo>
                  <a:cubicBezTo>
                    <a:pt x="452" y="105"/>
                    <a:pt x="441" y="110"/>
                    <a:pt x="439" y="112"/>
                  </a:cubicBezTo>
                  <a:cubicBezTo>
                    <a:pt x="439" y="110"/>
                    <a:pt x="434" y="85"/>
                    <a:pt x="434" y="82"/>
                  </a:cubicBezTo>
                  <a:cubicBezTo>
                    <a:pt x="434" y="83"/>
                    <a:pt x="434" y="83"/>
                    <a:pt x="434" y="83"/>
                  </a:cubicBezTo>
                  <a:cubicBezTo>
                    <a:pt x="438" y="88"/>
                    <a:pt x="454" y="104"/>
                    <a:pt x="455" y="104"/>
                  </a:cubicBezTo>
                  <a:lnTo>
                    <a:pt x="454" y="105"/>
                  </a:lnTo>
                  <a:close/>
                  <a:moveTo>
                    <a:pt x="487" y="114"/>
                  </a:moveTo>
                  <a:cubicBezTo>
                    <a:pt x="441" y="71"/>
                    <a:pt x="441" y="71"/>
                    <a:pt x="441" y="71"/>
                  </a:cubicBezTo>
                  <a:cubicBezTo>
                    <a:pt x="440" y="70"/>
                    <a:pt x="437" y="67"/>
                    <a:pt x="437" y="67"/>
                  </a:cubicBezTo>
                  <a:cubicBezTo>
                    <a:pt x="436" y="66"/>
                    <a:pt x="436" y="65"/>
                    <a:pt x="438" y="64"/>
                  </a:cubicBezTo>
                  <a:cubicBezTo>
                    <a:pt x="438" y="63"/>
                    <a:pt x="437" y="62"/>
                    <a:pt x="437" y="62"/>
                  </a:cubicBezTo>
                  <a:cubicBezTo>
                    <a:pt x="436" y="61"/>
                    <a:pt x="415" y="72"/>
                    <a:pt x="415" y="72"/>
                  </a:cubicBezTo>
                  <a:cubicBezTo>
                    <a:pt x="415" y="73"/>
                    <a:pt x="416" y="75"/>
                    <a:pt x="416" y="75"/>
                  </a:cubicBezTo>
                  <a:cubicBezTo>
                    <a:pt x="419" y="75"/>
                    <a:pt x="419" y="75"/>
                    <a:pt x="419" y="75"/>
                  </a:cubicBezTo>
                  <a:cubicBezTo>
                    <a:pt x="419" y="75"/>
                    <a:pt x="420" y="80"/>
                    <a:pt x="420" y="80"/>
                  </a:cubicBezTo>
                  <a:cubicBezTo>
                    <a:pt x="421" y="80"/>
                    <a:pt x="431" y="143"/>
                    <a:pt x="431" y="143"/>
                  </a:cubicBezTo>
                  <a:cubicBezTo>
                    <a:pt x="431" y="145"/>
                    <a:pt x="431" y="146"/>
                    <a:pt x="430" y="147"/>
                  </a:cubicBezTo>
                  <a:cubicBezTo>
                    <a:pt x="430" y="148"/>
                    <a:pt x="431" y="150"/>
                    <a:pt x="431" y="150"/>
                  </a:cubicBezTo>
                  <a:cubicBezTo>
                    <a:pt x="432" y="150"/>
                    <a:pt x="448" y="141"/>
                    <a:pt x="448" y="141"/>
                  </a:cubicBezTo>
                  <a:cubicBezTo>
                    <a:pt x="449" y="141"/>
                    <a:pt x="449" y="141"/>
                    <a:pt x="449" y="141"/>
                  </a:cubicBezTo>
                  <a:cubicBezTo>
                    <a:pt x="448" y="139"/>
                    <a:pt x="448" y="139"/>
                    <a:pt x="448" y="139"/>
                  </a:cubicBezTo>
                  <a:cubicBezTo>
                    <a:pt x="445" y="139"/>
                    <a:pt x="444" y="139"/>
                    <a:pt x="444" y="138"/>
                  </a:cubicBezTo>
                  <a:cubicBezTo>
                    <a:pt x="444" y="138"/>
                    <a:pt x="443" y="135"/>
                    <a:pt x="443" y="135"/>
                  </a:cubicBezTo>
                  <a:cubicBezTo>
                    <a:pt x="443" y="135"/>
                    <a:pt x="441" y="123"/>
                    <a:pt x="441" y="123"/>
                  </a:cubicBezTo>
                  <a:cubicBezTo>
                    <a:pt x="441" y="124"/>
                    <a:pt x="463" y="112"/>
                    <a:pt x="463" y="112"/>
                  </a:cubicBezTo>
                  <a:cubicBezTo>
                    <a:pt x="463" y="113"/>
                    <a:pt x="472" y="121"/>
                    <a:pt x="472" y="121"/>
                  </a:cubicBezTo>
                  <a:cubicBezTo>
                    <a:pt x="473" y="121"/>
                    <a:pt x="474" y="123"/>
                    <a:pt x="474" y="123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74" y="123"/>
                    <a:pt x="474" y="124"/>
                    <a:pt x="473" y="124"/>
                  </a:cubicBezTo>
                  <a:cubicBezTo>
                    <a:pt x="473" y="125"/>
                    <a:pt x="473" y="125"/>
                    <a:pt x="473" y="125"/>
                  </a:cubicBezTo>
                  <a:cubicBezTo>
                    <a:pt x="473" y="126"/>
                    <a:pt x="473" y="127"/>
                    <a:pt x="473" y="127"/>
                  </a:cubicBezTo>
                  <a:cubicBezTo>
                    <a:pt x="474" y="128"/>
                    <a:pt x="492" y="119"/>
                    <a:pt x="492" y="119"/>
                  </a:cubicBezTo>
                  <a:cubicBezTo>
                    <a:pt x="492" y="117"/>
                    <a:pt x="491" y="116"/>
                    <a:pt x="491" y="116"/>
                  </a:cubicBezTo>
                  <a:cubicBezTo>
                    <a:pt x="489" y="116"/>
                    <a:pt x="488" y="116"/>
                    <a:pt x="487" y="114"/>
                  </a:cubicBezTo>
                  <a:moveTo>
                    <a:pt x="1361" y="254"/>
                  </a:moveTo>
                  <a:cubicBezTo>
                    <a:pt x="1360" y="253"/>
                    <a:pt x="1358" y="254"/>
                    <a:pt x="1358" y="254"/>
                  </a:cubicBezTo>
                  <a:cubicBezTo>
                    <a:pt x="1358" y="256"/>
                    <a:pt x="1357" y="257"/>
                    <a:pt x="1354" y="258"/>
                  </a:cubicBezTo>
                  <a:cubicBezTo>
                    <a:pt x="1354" y="258"/>
                    <a:pt x="1323" y="266"/>
                    <a:pt x="1322" y="266"/>
                  </a:cubicBezTo>
                  <a:cubicBezTo>
                    <a:pt x="1322" y="266"/>
                    <a:pt x="1323" y="266"/>
                    <a:pt x="1323" y="266"/>
                  </a:cubicBezTo>
                  <a:cubicBezTo>
                    <a:pt x="1323" y="263"/>
                    <a:pt x="1319" y="249"/>
                    <a:pt x="1318" y="247"/>
                  </a:cubicBezTo>
                  <a:cubicBezTo>
                    <a:pt x="1320" y="247"/>
                    <a:pt x="1335" y="243"/>
                    <a:pt x="1335" y="243"/>
                  </a:cubicBezTo>
                  <a:cubicBezTo>
                    <a:pt x="1339" y="242"/>
                    <a:pt x="1339" y="242"/>
                    <a:pt x="1340" y="244"/>
                  </a:cubicBezTo>
                  <a:cubicBezTo>
                    <a:pt x="1340" y="244"/>
                    <a:pt x="1342" y="243"/>
                    <a:pt x="1342" y="243"/>
                  </a:cubicBezTo>
                  <a:cubicBezTo>
                    <a:pt x="1343" y="243"/>
                    <a:pt x="1339" y="226"/>
                    <a:pt x="1339" y="226"/>
                  </a:cubicBezTo>
                  <a:cubicBezTo>
                    <a:pt x="1338" y="226"/>
                    <a:pt x="1336" y="226"/>
                    <a:pt x="1336" y="226"/>
                  </a:cubicBezTo>
                  <a:cubicBezTo>
                    <a:pt x="1335" y="228"/>
                    <a:pt x="1335" y="229"/>
                    <a:pt x="1332" y="230"/>
                  </a:cubicBezTo>
                  <a:cubicBezTo>
                    <a:pt x="1332" y="230"/>
                    <a:pt x="1314" y="234"/>
                    <a:pt x="1314" y="234"/>
                  </a:cubicBezTo>
                  <a:cubicBezTo>
                    <a:pt x="1314" y="234"/>
                    <a:pt x="1314" y="234"/>
                    <a:pt x="1314" y="234"/>
                  </a:cubicBezTo>
                  <a:cubicBezTo>
                    <a:pt x="1314" y="232"/>
                    <a:pt x="1311" y="217"/>
                    <a:pt x="1311" y="217"/>
                  </a:cubicBezTo>
                  <a:cubicBezTo>
                    <a:pt x="1311" y="218"/>
                    <a:pt x="1340" y="210"/>
                    <a:pt x="1340" y="210"/>
                  </a:cubicBezTo>
                  <a:cubicBezTo>
                    <a:pt x="1343" y="210"/>
                    <a:pt x="1344" y="210"/>
                    <a:pt x="1344" y="211"/>
                  </a:cubicBezTo>
                  <a:cubicBezTo>
                    <a:pt x="1345" y="211"/>
                    <a:pt x="1347" y="211"/>
                    <a:pt x="1347" y="211"/>
                  </a:cubicBezTo>
                  <a:cubicBezTo>
                    <a:pt x="1347" y="210"/>
                    <a:pt x="1343" y="194"/>
                    <a:pt x="1343" y="194"/>
                  </a:cubicBezTo>
                  <a:cubicBezTo>
                    <a:pt x="1342" y="193"/>
                    <a:pt x="1340" y="194"/>
                    <a:pt x="1340" y="194"/>
                  </a:cubicBezTo>
                  <a:cubicBezTo>
                    <a:pt x="1340" y="196"/>
                    <a:pt x="1340" y="196"/>
                    <a:pt x="1336" y="197"/>
                  </a:cubicBezTo>
                  <a:cubicBezTo>
                    <a:pt x="1288" y="210"/>
                    <a:pt x="1288" y="210"/>
                    <a:pt x="1288" y="210"/>
                  </a:cubicBezTo>
                  <a:cubicBezTo>
                    <a:pt x="1288" y="211"/>
                    <a:pt x="1288" y="213"/>
                    <a:pt x="1288" y="213"/>
                  </a:cubicBezTo>
                  <a:cubicBezTo>
                    <a:pt x="1293" y="213"/>
                    <a:pt x="1293" y="213"/>
                    <a:pt x="1294" y="215"/>
                  </a:cubicBezTo>
                  <a:cubicBezTo>
                    <a:pt x="1310" y="276"/>
                    <a:pt x="1310" y="276"/>
                    <a:pt x="1310" y="276"/>
                  </a:cubicBezTo>
                  <a:cubicBezTo>
                    <a:pt x="1310" y="278"/>
                    <a:pt x="1310" y="279"/>
                    <a:pt x="1307" y="280"/>
                  </a:cubicBezTo>
                  <a:cubicBezTo>
                    <a:pt x="1306" y="281"/>
                    <a:pt x="1307" y="283"/>
                    <a:pt x="1307" y="283"/>
                  </a:cubicBezTo>
                  <a:cubicBezTo>
                    <a:pt x="1308" y="284"/>
                    <a:pt x="1357" y="271"/>
                    <a:pt x="1357" y="271"/>
                  </a:cubicBezTo>
                  <a:cubicBezTo>
                    <a:pt x="1361" y="270"/>
                    <a:pt x="1361" y="270"/>
                    <a:pt x="1362" y="272"/>
                  </a:cubicBezTo>
                  <a:cubicBezTo>
                    <a:pt x="1363" y="272"/>
                    <a:pt x="1365" y="272"/>
                    <a:pt x="1365" y="272"/>
                  </a:cubicBezTo>
                  <a:cubicBezTo>
                    <a:pt x="1365" y="271"/>
                    <a:pt x="1361" y="254"/>
                    <a:pt x="1361" y="254"/>
                  </a:cubicBezTo>
                  <a:moveTo>
                    <a:pt x="1270" y="248"/>
                  </a:moveTo>
                  <a:cubicBezTo>
                    <a:pt x="1270" y="267"/>
                    <a:pt x="1264" y="273"/>
                    <a:pt x="1246" y="273"/>
                  </a:cubicBezTo>
                  <a:cubicBezTo>
                    <a:pt x="1246" y="273"/>
                    <a:pt x="1237" y="273"/>
                    <a:pt x="1237" y="273"/>
                  </a:cubicBezTo>
                  <a:cubicBezTo>
                    <a:pt x="1237" y="273"/>
                    <a:pt x="1237" y="273"/>
                    <a:pt x="1237" y="273"/>
                  </a:cubicBezTo>
                  <a:cubicBezTo>
                    <a:pt x="1238" y="273"/>
                    <a:pt x="1238" y="228"/>
                    <a:pt x="1238" y="224"/>
                  </a:cubicBezTo>
                  <a:cubicBezTo>
                    <a:pt x="1240" y="224"/>
                    <a:pt x="1246" y="224"/>
                    <a:pt x="1246" y="224"/>
                  </a:cubicBezTo>
                  <a:cubicBezTo>
                    <a:pt x="1264" y="224"/>
                    <a:pt x="1270" y="230"/>
                    <a:pt x="1270" y="248"/>
                  </a:cubicBezTo>
                  <a:close/>
                  <a:moveTo>
                    <a:pt x="1251" y="210"/>
                  </a:moveTo>
                  <a:cubicBezTo>
                    <a:pt x="1220" y="210"/>
                    <a:pt x="1220" y="210"/>
                    <a:pt x="1220" y="210"/>
                  </a:cubicBezTo>
                  <a:cubicBezTo>
                    <a:pt x="1219" y="211"/>
                    <a:pt x="1219" y="213"/>
                    <a:pt x="1219" y="213"/>
                  </a:cubicBezTo>
                  <a:cubicBezTo>
                    <a:pt x="1222" y="214"/>
                    <a:pt x="1223" y="215"/>
                    <a:pt x="1222" y="217"/>
                  </a:cubicBezTo>
                  <a:cubicBezTo>
                    <a:pt x="1222" y="217"/>
                    <a:pt x="1222" y="280"/>
                    <a:pt x="1222" y="280"/>
                  </a:cubicBezTo>
                  <a:cubicBezTo>
                    <a:pt x="1222" y="282"/>
                    <a:pt x="1222" y="283"/>
                    <a:pt x="1219" y="283"/>
                  </a:cubicBezTo>
                  <a:cubicBezTo>
                    <a:pt x="1219" y="286"/>
                    <a:pt x="1219" y="286"/>
                    <a:pt x="1219" y="286"/>
                  </a:cubicBezTo>
                  <a:cubicBezTo>
                    <a:pt x="1220" y="286"/>
                    <a:pt x="1248" y="287"/>
                    <a:pt x="1248" y="287"/>
                  </a:cubicBezTo>
                  <a:cubicBezTo>
                    <a:pt x="1260" y="287"/>
                    <a:pt x="1270" y="283"/>
                    <a:pt x="1276" y="277"/>
                  </a:cubicBezTo>
                  <a:cubicBezTo>
                    <a:pt x="1283" y="271"/>
                    <a:pt x="1286" y="261"/>
                    <a:pt x="1286" y="249"/>
                  </a:cubicBezTo>
                  <a:cubicBezTo>
                    <a:pt x="1286" y="225"/>
                    <a:pt x="1273" y="210"/>
                    <a:pt x="1251" y="210"/>
                  </a:cubicBezTo>
                  <a:moveTo>
                    <a:pt x="1194" y="207"/>
                  </a:moveTo>
                  <a:cubicBezTo>
                    <a:pt x="1197" y="209"/>
                    <a:pt x="1197" y="210"/>
                    <a:pt x="1197" y="211"/>
                  </a:cubicBezTo>
                  <a:cubicBezTo>
                    <a:pt x="1186" y="252"/>
                    <a:pt x="1186" y="252"/>
                    <a:pt x="1186" y="252"/>
                  </a:cubicBezTo>
                  <a:cubicBezTo>
                    <a:pt x="1184" y="262"/>
                    <a:pt x="1177" y="266"/>
                    <a:pt x="1168" y="263"/>
                  </a:cubicBezTo>
                  <a:cubicBezTo>
                    <a:pt x="1163" y="262"/>
                    <a:pt x="1160" y="260"/>
                    <a:pt x="1158" y="257"/>
                  </a:cubicBezTo>
                  <a:cubicBezTo>
                    <a:pt x="1156" y="254"/>
                    <a:pt x="1156" y="250"/>
                    <a:pt x="1157" y="245"/>
                  </a:cubicBezTo>
                  <a:cubicBezTo>
                    <a:pt x="1167" y="204"/>
                    <a:pt x="1167" y="204"/>
                    <a:pt x="1167" y="204"/>
                  </a:cubicBezTo>
                  <a:cubicBezTo>
                    <a:pt x="1168" y="202"/>
                    <a:pt x="1168" y="202"/>
                    <a:pt x="1171" y="202"/>
                  </a:cubicBezTo>
                  <a:cubicBezTo>
                    <a:pt x="1171" y="201"/>
                    <a:pt x="1172" y="199"/>
                    <a:pt x="1172" y="199"/>
                  </a:cubicBezTo>
                  <a:cubicBezTo>
                    <a:pt x="1171" y="199"/>
                    <a:pt x="1150" y="193"/>
                    <a:pt x="1150" y="193"/>
                  </a:cubicBezTo>
                  <a:cubicBezTo>
                    <a:pt x="1149" y="193"/>
                    <a:pt x="1149" y="193"/>
                    <a:pt x="1149" y="193"/>
                  </a:cubicBezTo>
                  <a:cubicBezTo>
                    <a:pt x="1149" y="194"/>
                    <a:pt x="1149" y="194"/>
                    <a:pt x="1149" y="194"/>
                  </a:cubicBezTo>
                  <a:cubicBezTo>
                    <a:pt x="1149" y="196"/>
                    <a:pt x="1149" y="196"/>
                    <a:pt x="1149" y="196"/>
                  </a:cubicBezTo>
                  <a:cubicBezTo>
                    <a:pt x="1152" y="198"/>
                    <a:pt x="1152" y="199"/>
                    <a:pt x="1152" y="200"/>
                  </a:cubicBezTo>
                  <a:cubicBezTo>
                    <a:pt x="1142" y="241"/>
                    <a:pt x="1142" y="241"/>
                    <a:pt x="1142" y="241"/>
                  </a:cubicBezTo>
                  <a:cubicBezTo>
                    <a:pt x="1137" y="260"/>
                    <a:pt x="1145" y="272"/>
                    <a:pt x="1164" y="276"/>
                  </a:cubicBezTo>
                  <a:cubicBezTo>
                    <a:pt x="1174" y="279"/>
                    <a:pt x="1182" y="278"/>
                    <a:pt x="1189" y="274"/>
                  </a:cubicBezTo>
                  <a:cubicBezTo>
                    <a:pt x="1194" y="271"/>
                    <a:pt x="1198" y="265"/>
                    <a:pt x="1201" y="256"/>
                  </a:cubicBezTo>
                  <a:cubicBezTo>
                    <a:pt x="1211" y="215"/>
                    <a:pt x="1211" y="215"/>
                    <a:pt x="1211" y="215"/>
                  </a:cubicBezTo>
                  <a:cubicBezTo>
                    <a:pt x="1211" y="213"/>
                    <a:pt x="1212" y="213"/>
                    <a:pt x="1214" y="213"/>
                  </a:cubicBezTo>
                  <a:cubicBezTo>
                    <a:pt x="1215" y="212"/>
                    <a:pt x="1216" y="210"/>
                    <a:pt x="1216" y="210"/>
                  </a:cubicBezTo>
                  <a:cubicBezTo>
                    <a:pt x="1215" y="209"/>
                    <a:pt x="1196" y="205"/>
                    <a:pt x="1196" y="205"/>
                  </a:cubicBezTo>
                  <a:cubicBezTo>
                    <a:pt x="1195" y="205"/>
                    <a:pt x="1194" y="207"/>
                    <a:pt x="1194" y="207"/>
                  </a:cubicBezTo>
                  <a:moveTo>
                    <a:pt x="1114" y="197"/>
                  </a:moveTo>
                  <a:cubicBezTo>
                    <a:pt x="1113" y="202"/>
                    <a:pt x="1110" y="225"/>
                    <a:pt x="1110" y="225"/>
                  </a:cubicBezTo>
                  <a:cubicBezTo>
                    <a:pt x="1109" y="225"/>
                    <a:pt x="1109" y="225"/>
                    <a:pt x="1109" y="225"/>
                  </a:cubicBezTo>
                  <a:cubicBezTo>
                    <a:pt x="1108" y="224"/>
                    <a:pt x="1097" y="219"/>
                    <a:pt x="1095" y="217"/>
                  </a:cubicBezTo>
                  <a:cubicBezTo>
                    <a:pt x="1096" y="216"/>
                    <a:pt x="1112" y="198"/>
                    <a:pt x="1115" y="196"/>
                  </a:cubicBezTo>
                  <a:lnTo>
                    <a:pt x="1114" y="197"/>
                  </a:lnTo>
                  <a:close/>
                  <a:moveTo>
                    <a:pt x="1110" y="177"/>
                  </a:moveTo>
                  <a:cubicBezTo>
                    <a:pt x="1112" y="179"/>
                    <a:pt x="1112" y="180"/>
                    <a:pt x="1112" y="180"/>
                  </a:cubicBezTo>
                  <a:cubicBezTo>
                    <a:pt x="1109" y="183"/>
                    <a:pt x="1109" y="183"/>
                    <a:pt x="1109" y="183"/>
                  </a:cubicBezTo>
                  <a:cubicBezTo>
                    <a:pt x="1109" y="184"/>
                    <a:pt x="1064" y="230"/>
                    <a:pt x="1064" y="230"/>
                  </a:cubicBezTo>
                  <a:cubicBezTo>
                    <a:pt x="1063" y="231"/>
                    <a:pt x="1062" y="232"/>
                    <a:pt x="1061" y="231"/>
                  </a:cubicBezTo>
                  <a:cubicBezTo>
                    <a:pt x="1060" y="232"/>
                    <a:pt x="1059" y="234"/>
                    <a:pt x="1059" y="234"/>
                  </a:cubicBezTo>
                  <a:cubicBezTo>
                    <a:pt x="1059" y="235"/>
                    <a:pt x="1076" y="243"/>
                    <a:pt x="1076" y="243"/>
                  </a:cubicBezTo>
                  <a:cubicBezTo>
                    <a:pt x="1077" y="243"/>
                    <a:pt x="1077" y="243"/>
                    <a:pt x="1077" y="243"/>
                  </a:cubicBezTo>
                  <a:cubicBezTo>
                    <a:pt x="1078" y="240"/>
                    <a:pt x="1078" y="240"/>
                    <a:pt x="1078" y="240"/>
                  </a:cubicBezTo>
                  <a:cubicBezTo>
                    <a:pt x="1077" y="239"/>
                    <a:pt x="1076" y="238"/>
                    <a:pt x="1076" y="238"/>
                  </a:cubicBezTo>
                  <a:cubicBezTo>
                    <a:pt x="1076" y="237"/>
                    <a:pt x="1076" y="237"/>
                    <a:pt x="1076" y="237"/>
                  </a:cubicBezTo>
                  <a:cubicBezTo>
                    <a:pt x="1078" y="235"/>
                    <a:pt x="1078" y="235"/>
                    <a:pt x="1078" y="235"/>
                  </a:cubicBezTo>
                  <a:cubicBezTo>
                    <a:pt x="1078" y="235"/>
                    <a:pt x="1086" y="226"/>
                    <a:pt x="1087" y="226"/>
                  </a:cubicBezTo>
                  <a:cubicBezTo>
                    <a:pt x="1087" y="226"/>
                    <a:pt x="1109" y="237"/>
                    <a:pt x="1109" y="237"/>
                  </a:cubicBezTo>
                  <a:cubicBezTo>
                    <a:pt x="1108" y="237"/>
                    <a:pt x="1107" y="250"/>
                    <a:pt x="1107" y="250"/>
                  </a:cubicBezTo>
                  <a:cubicBezTo>
                    <a:pt x="1107" y="250"/>
                    <a:pt x="1107" y="252"/>
                    <a:pt x="1107" y="252"/>
                  </a:cubicBezTo>
                  <a:cubicBezTo>
                    <a:pt x="1106" y="252"/>
                    <a:pt x="1106" y="253"/>
                    <a:pt x="1104" y="252"/>
                  </a:cubicBezTo>
                  <a:cubicBezTo>
                    <a:pt x="1104" y="252"/>
                    <a:pt x="1103" y="254"/>
                    <a:pt x="1103" y="254"/>
                  </a:cubicBezTo>
                  <a:cubicBezTo>
                    <a:pt x="1103" y="255"/>
                    <a:pt x="1121" y="263"/>
                    <a:pt x="1121" y="263"/>
                  </a:cubicBezTo>
                  <a:cubicBezTo>
                    <a:pt x="1122" y="263"/>
                    <a:pt x="1122" y="261"/>
                    <a:pt x="1122" y="261"/>
                  </a:cubicBezTo>
                  <a:cubicBezTo>
                    <a:pt x="1121" y="260"/>
                    <a:pt x="1121" y="259"/>
                    <a:pt x="1121" y="257"/>
                  </a:cubicBezTo>
                  <a:cubicBezTo>
                    <a:pt x="1128" y="194"/>
                    <a:pt x="1128" y="194"/>
                    <a:pt x="1128" y="194"/>
                  </a:cubicBezTo>
                  <a:cubicBezTo>
                    <a:pt x="1129" y="189"/>
                    <a:pt x="1129" y="189"/>
                    <a:pt x="1129" y="189"/>
                  </a:cubicBezTo>
                  <a:cubicBezTo>
                    <a:pt x="1129" y="188"/>
                    <a:pt x="1130" y="187"/>
                    <a:pt x="1132" y="188"/>
                  </a:cubicBezTo>
                  <a:cubicBezTo>
                    <a:pt x="1133" y="188"/>
                    <a:pt x="1133" y="186"/>
                    <a:pt x="1133" y="186"/>
                  </a:cubicBezTo>
                  <a:cubicBezTo>
                    <a:pt x="1133" y="185"/>
                    <a:pt x="1112" y="175"/>
                    <a:pt x="1112" y="175"/>
                  </a:cubicBezTo>
                  <a:cubicBezTo>
                    <a:pt x="1111" y="175"/>
                    <a:pt x="1110" y="177"/>
                    <a:pt x="1110" y="177"/>
                  </a:cubicBezTo>
                  <a:moveTo>
                    <a:pt x="1058" y="213"/>
                  </a:moveTo>
                  <a:cubicBezTo>
                    <a:pt x="1056" y="215"/>
                    <a:pt x="1055" y="215"/>
                    <a:pt x="1053" y="213"/>
                  </a:cubicBezTo>
                  <a:cubicBezTo>
                    <a:pt x="1053" y="213"/>
                    <a:pt x="1026" y="196"/>
                    <a:pt x="1026" y="196"/>
                  </a:cubicBezTo>
                  <a:cubicBezTo>
                    <a:pt x="1027" y="196"/>
                    <a:pt x="1058" y="149"/>
                    <a:pt x="1058" y="149"/>
                  </a:cubicBezTo>
                  <a:cubicBezTo>
                    <a:pt x="1059" y="148"/>
                    <a:pt x="1060" y="147"/>
                    <a:pt x="1063" y="149"/>
                  </a:cubicBezTo>
                  <a:cubicBezTo>
                    <a:pt x="1064" y="149"/>
                    <a:pt x="1065" y="147"/>
                    <a:pt x="1065" y="147"/>
                  </a:cubicBezTo>
                  <a:cubicBezTo>
                    <a:pt x="1065" y="146"/>
                    <a:pt x="1045" y="133"/>
                    <a:pt x="1045" y="133"/>
                  </a:cubicBezTo>
                  <a:cubicBezTo>
                    <a:pt x="1044" y="133"/>
                    <a:pt x="1043" y="135"/>
                    <a:pt x="1043" y="135"/>
                  </a:cubicBezTo>
                  <a:cubicBezTo>
                    <a:pt x="1046" y="138"/>
                    <a:pt x="1046" y="139"/>
                    <a:pt x="1045" y="141"/>
                  </a:cubicBezTo>
                  <a:cubicBezTo>
                    <a:pt x="1010" y="194"/>
                    <a:pt x="1010" y="194"/>
                    <a:pt x="1010" y="194"/>
                  </a:cubicBezTo>
                  <a:cubicBezTo>
                    <a:pt x="1009" y="195"/>
                    <a:pt x="1008" y="196"/>
                    <a:pt x="1006" y="194"/>
                  </a:cubicBezTo>
                  <a:cubicBezTo>
                    <a:pt x="1005" y="194"/>
                    <a:pt x="1004" y="196"/>
                    <a:pt x="1004" y="196"/>
                  </a:cubicBezTo>
                  <a:cubicBezTo>
                    <a:pt x="1004" y="197"/>
                    <a:pt x="1045" y="224"/>
                    <a:pt x="1045" y="224"/>
                  </a:cubicBezTo>
                  <a:cubicBezTo>
                    <a:pt x="1048" y="226"/>
                    <a:pt x="1048" y="227"/>
                    <a:pt x="1048" y="228"/>
                  </a:cubicBezTo>
                  <a:cubicBezTo>
                    <a:pt x="1048" y="229"/>
                    <a:pt x="1049" y="230"/>
                    <a:pt x="1049" y="230"/>
                  </a:cubicBezTo>
                  <a:cubicBezTo>
                    <a:pt x="1051" y="230"/>
                    <a:pt x="1060" y="215"/>
                    <a:pt x="1060" y="215"/>
                  </a:cubicBezTo>
                  <a:cubicBezTo>
                    <a:pt x="1060" y="214"/>
                    <a:pt x="1058" y="213"/>
                    <a:pt x="1058" y="213"/>
                  </a:cubicBezTo>
                  <a:moveTo>
                    <a:pt x="969" y="167"/>
                  </a:moveTo>
                  <a:cubicBezTo>
                    <a:pt x="1004" y="112"/>
                    <a:pt x="1004" y="112"/>
                    <a:pt x="1004" y="112"/>
                  </a:cubicBezTo>
                  <a:cubicBezTo>
                    <a:pt x="1005" y="111"/>
                    <a:pt x="1005" y="110"/>
                    <a:pt x="1007" y="111"/>
                  </a:cubicBezTo>
                  <a:cubicBezTo>
                    <a:pt x="1008" y="111"/>
                    <a:pt x="1009" y="109"/>
                    <a:pt x="1009" y="109"/>
                  </a:cubicBezTo>
                  <a:cubicBezTo>
                    <a:pt x="1009" y="108"/>
                    <a:pt x="988" y="95"/>
                    <a:pt x="988" y="95"/>
                  </a:cubicBezTo>
                  <a:cubicBezTo>
                    <a:pt x="987" y="95"/>
                    <a:pt x="986" y="97"/>
                    <a:pt x="986" y="97"/>
                  </a:cubicBezTo>
                  <a:cubicBezTo>
                    <a:pt x="986" y="98"/>
                    <a:pt x="987" y="99"/>
                    <a:pt x="987" y="99"/>
                  </a:cubicBezTo>
                  <a:cubicBezTo>
                    <a:pt x="987" y="100"/>
                    <a:pt x="987" y="100"/>
                    <a:pt x="986" y="100"/>
                  </a:cubicBezTo>
                  <a:cubicBezTo>
                    <a:pt x="986" y="101"/>
                    <a:pt x="978" y="106"/>
                    <a:pt x="970" y="112"/>
                  </a:cubicBezTo>
                  <a:cubicBezTo>
                    <a:pt x="970" y="112"/>
                    <a:pt x="953" y="124"/>
                    <a:pt x="950" y="126"/>
                  </a:cubicBezTo>
                  <a:cubicBezTo>
                    <a:pt x="950" y="126"/>
                    <a:pt x="950" y="125"/>
                    <a:pt x="951" y="125"/>
                  </a:cubicBezTo>
                  <a:cubicBezTo>
                    <a:pt x="952" y="121"/>
                    <a:pt x="954" y="108"/>
                    <a:pt x="954" y="108"/>
                  </a:cubicBezTo>
                  <a:cubicBezTo>
                    <a:pt x="956" y="98"/>
                    <a:pt x="958" y="84"/>
                    <a:pt x="959" y="83"/>
                  </a:cubicBezTo>
                  <a:cubicBezTo>
                    <a:pt x="959" y="82"/>
                    <a:pt x="959" y="82"/>
                    <a:pt x="961" y="82"/>
                  </a:cubicBezTo>
                  <a:cubicBezTo>
                    <a:pt x="962" y="82"/>
                    <a:pt x="963" y="80"/>
                    <a:pt x="963" y="80"/>
                  </a:cubicBezTo>
                  <a:cubicBezTo>
                    <a:pt x="963" y="79"/>
                    <a:pt x="941" y="66"/>
                    <a:pt x="941" y="66"/>
                  </a:cubicBezTo>
                  <a:cubicBezTo>
                    <a:pt x="940" y="66"/>
                    <a:pt x="939" y="68"/>
                    <a:pt x="939" y="68"/>
                  </a:cubicBezTo>
                  <a:cubicBezTo>
                    <a:pt x="941" y="70"/>
                    <a:pt x="941" y="71"/>
                    <a:pt x="940" y="72"/>
                  </a:cubicBezTo>
                  <a:cubicBezTo>
                    <a:pt x="906" y="127"/>
                    <a:pt x="906" y="127"/>
                    <a:pt x="906" y="127"/>
                  </a:cubicBezTo>
                  <a:cubicBezTo>
                    <a:pt x="905" y="128"/>
                    <a:pt x="904" y="128"/>
                    <a:pt x="903" y="128"/>
                  </a:cubicBezTo>
                  <a:cubicBezTo>
                    <a:pt x="902" y="128"/>
                    <a:pt x="901" y="130"/>
                    <a:pt x="901" y="130"/>
                  </a:cubicBezTo>
                  <a:cubicBezTo>
                    <a:pt x="901" y="131"/>
                    <a:pt x="917" y="141"/>
                    <a:pt x="917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9" y="139"/>
                    <a:pt x="919" y="139"/>
                    <a:pt x="919" y="139"/>
                  </a:cubicBezTo>
                  <a:cubicBezTo>
                    <a:pt x="918" y="138"/>
                    <a:pt x="918" y="137"/>
                    <a:pt x="918" y="136"/>
                  </a:cubicBezTo>
                  <a:cubicBezTo>
                    <a:pt x="918" y="136"/>
                    <a:pt x="918" y="135"/>
                    <a:pt x="918" y="135"/>
                  </a:cubicBezTo>
                  <a:cubicBezTo>
                    <a:pt x="918" y="135"/>
                    <a:pt x="942" y="97"/>
                    <a:pt x="945" y="92"/>
                  </a:cubicBezTo>
                  <a:cubicBezTo>
                    <a:pt x="945" y="92"/>
                    <a:pt x="945" y="93"/>
                    <a:pt x="945" y="93"/>
                  </a:cubicBezTo>
                  <a:cubicBezTo>
                    <a:pt x="942" y="101"/>
                    <a:pt x="936" y="129"/>
                    <a:pt x="936" y="129"/>
                  </a:cubicBezTo>
                  <a:cubicBezTo>
                    <a:pt x="933" y="150"/>
                    <a:pt x="933" y="150"/>
                    <a:pt x="933" y="150"/>
                  </a:cubicBezTo>
                  <a:cubicBezTo>
                    <a:pt x="933" y="151"/>
                    <a:pt x="935" y="152"/>
                    <a:pt x="935" y="152"/>
                  </a:cubicBezTo>
                  <a:cubicBezTo>
                    <a:pt x="936" y="152"/>
                    <a:pt x="955" y="139"/>
                    <a:pt x="955" y="139"/>
                  </a:cubicBezTo>
                  <a:cubicBezTo>
                    <a:pt x="955" y="139"/>
                    <a:pt x="980" y="119"/>
                    <a:pt x="985" y="116"/>
                  </a:cubicBezTo>
                  <a:cubicBezTo>
                    <a:pt x="984" y="118"/>
                    <a:pt x="984" y="118"/>
                    <a:pt x="984" y="118"/>
                  </a:cubicBezTo>
                  <a:cubicBezTo>
                    <a:pt x="977" y="127"/>
                    <a:pt x="957" y="159"/>
                    <a:pt x="957" y="159"/>
                  </a:cubicBezTo>
                  <a:cubicBezTo>
                    <a:pt x="956" y="160"/>
                    <a:pt x="956" y="161"/>
                    <a:pt x="954" y="160"/>
                  </a:cubicBezTo>
                  <a:cubicBezTo>
                    <a:pt x="953" y="160"/>
                    <a:pt x="952" y="161"/>
                    <a:pt x="952" y="161"/>
                  </a:cubicBezTo>
                  <a:cubicBezTo>
                    <a:pt x="952" y="163"/>
                    <a:pt x="969" y="173"/>
                    <a:pt x="969" y="173"/>
                  </a:cubicBezTo>
                  <a:cubicBezTo>
                    <a:pt x="970" y="173"/>
                    <a:pt x="971" y="171"/>
                    <a:pt x="971" y="171"/>
                  </a:cubicBezTo>
                  <a:cubicBezTo>
                    <a:pt x="969" y="169"/>
                    <a:pt x="969" y="168"/>
                    <a:pt x="969" y="167"/>
                  </a:cubicBezTo>
                  <a:moveTo>
                    <a:pt x="890" y="64"/>
                  </a:moveTo>
                  <a:cubicBezTo>
                    <a:pt x="889" y="69"/>
                    <a:pt x="887" y="92"/>
                    <a:pt x="887" y="93"/>
                  </a:cubicBezTo>
                  <a:cubicBezTo>
                    <a:pt x="886" y="93"/>
                    <a:pt x="886" y="93"/>
                    <a:pt x="886" y="93"/>
                  </a:cubicBezTo>
                  <a:cubicBezTo>
                    <a:pt x="884" y="91"/>
                    <a:pt x="874" y="86"/>
                    <a:pt x="871" y="85"/>
                  </a:cubicBezTo>
                  <a:cubicBezTo>
                    <a:pt x="873" y="84"/>
                    <a:pt x="888" y="65"/>
                    <a:pt x="890" y="63"/>
                  </a:cubicBezTo>
                  <a:lnTo>
                    <a:pt x="890" y="64"/>
                  </a:lnTo>
                  <a:close/>
                  <a:moveTo>
                    <a:pt x="899" y="124"/>
                  </a:moveTo>
                  <a:cubicBezTo>
                    <a:pt x="904" y="59"/>
                    <a:pt x="904" y="59"/>
                    <a:pt x="904" y="59"/>
                  </a:cubicBezTo>
                  <a:cubicBezTo>
                    <a:pt x="904" y="55"/>
                    <a:pt x="904" y="55"/>
                    <a:pt x="904" y="55"/>
                  </a:cubicBezTo>
                  <a:cubicBezTo>
                    <a:pt x="905" y="55"/>
                    <a:pt x="905" y="54"/>
                    <a:pt x="907" y="55"/>
                  </a:cubicBezTo>
                  <a:cubicBezTo>
                    <a:pt x="908" y="54"/>
                    <a:pt x="909" y="52"/>
                    <a:pt x="909" y="52"/>
                  </a:cubicBezTo>
                  <a:cubicBezTo>
                    <a:pt x="908" y="51"/>
                    <a:pt x="887" y="42"/>
                    <a:pt x="887" y="42"/>
                  </a:cubicBezTo>
                  <a:cubicBezTo>
                    <a:pt x="886" y="43"/>
                    <a:pt x="885" y="44"/>
                    <a:pt x="885" y="44"/>
                  </a:cubicBezTo>
                  <a:cubicBezTo>
                    <a:pt x="887" y="46"/>
                    <a:pt x="887" y="47"/>
                    <a:pt x="887" y="47"/>
                  </a:cubicBezTo>
                  <a:cubicBezTo>
                    <a:pt x="887" y="47"/>
                    <a:pt x="887" y="47"/>
                    <a:pt x="887" y="47"/>
                  </a:cubicBezTo>
                  <a:cubicBezTo>
                    <a:pt x="884" y="51"/>
                    <a:pt x="884" y="51"/>
                    <a:pt x="884" y="51"/>
                  </a:cubicBezTo>
                  <a:cubicBezTo>
                    <a:pt x="884" y="51"/>
                    <a:pt x="841" y="99"/>
                    <a:pt x="841" y="99"/>
                  </a:cubicBezTo>
                  <a:cubicBezTo>
                    <a:pt x="840" y="100"/>
                    <a:pt x="839" y="101"/>
                    <a:pt x="838" y="101"/>
                  </a:cubicBezTo>
                  <a:cubicBezTo>
                    <a:pt x="837" y="101"/>
                    <a:pt x="836" y="103"/>
                    <a:pt x="836" y="103"/>
                  </a:cubicBezTo>
                  <a:cubicBezTo>
                    <a:pt x="837" y="104"/>
                    <a:pt x="854" y="111"/>
                    <a:pt x="854" y="111"/>
                  </a:cubicBezTo>
                  <a:cubicBezTo>
                    <a:pt x="855" y="112"/>
                    <a:pt x="855" y="112"/>
                    <a:pt x="855" y="112"/>
                  </a:cubicBezTo>
                  <a:cubicBezTo>
                    <a:pt x="856" y="109"/>
                    <a:pt x="856" y="109"/>
                    <a:pt x="856" y="109"/>
                  </a:cubicBezTo>
                  <a:cubicBezTo>
                    <a:pt x="854" y="108"/>
                    <a:pt x="854" y="107"/>
                    <a:pt x="854" y="106"/>
                  </a:cubicBezTo>
                  <a:cubicBezTo>
                    <a:pt x="854" y="106"/>
                    <a:pt x="854" y="105"/>
                    <a:pt x="854" y="105"/>
                  </a:cubicBezTo>
                  <a:cubicBezTo>
                    <a:pt x="855" y="103"/>
                    <a:pt x="855" y="103"/>
                    <a:pt x="855" y="103"/>
                  </a:cubicBezTo>
                  <a:cubicBezTo>
                    <a:pt x="855" y="103"/>
                    <a:pt x="864" y="94"/>
                    <a:pt x="864" y="94"/>
                  </a:cubicBezTo>
                  <a:cubicBezTo>
                    <a:pt x="864" y="95"/>
                    <a:pt x="886" y="104"/>
                    <a:pt x="886" y="104"/>
                  </a:cubicBezTo>
                  <a:cubicBezTo>
                    <a:pt x="886" y="104"/>
                    <a:pt x="885" y="117"/>
                    <a:pt x="885" y="117"/>
                  </a:cubicBezTo>
                  <a:cubicBezTo>
                    <a:pt x="885" y="117"/>
                    <a:pt x="885" y="120"/>
                    <a:pt x="885" y="120"/>
                  </a:cubicBezTo>
                  <a:cubicBezTo>
                    <a:pt x="884" y="120"/>
                    <a:pt x="884" y="120"/>
                    <a:pt x="882" y="120"/>
                  </a:cubicBezTo>
                  <a:cubicBezTo>
                    <a:pt x="882" y="120"/>
                    <a:pt x="881" y="122"/>
                    <a:pt x="881" y="122"/>
                  </a:cubicBezTo>
                  <a:cubicBezTo>
                    <a:pt x="881" y="123"/>
                    <a:pt x="899" y="130"/>
                    <a:pt x="899" y="130"/>
                  </a:cubicBezTo>
                  <a:cubicBezTo>
                    <a:pt x="900" y="130"/>
                    <a:pt x="901" y="128"/>
                    <a:pt x="901" y="128"/>
                  </a:cubicBezTo>
                  <a:cubicBezTo>
                    <a:pt x="900" y="127"/>
                    <a:pt x="899" y="126"/>
                    <a:pt x="899" y="124"/>
                  </a:cubicBezTo>
                  <a:moveTo>
                    <a:pt x="840" y="97"/>
                  </a:moveTo>
                  <a:cubicBezTo>
                    <a:pt x="841" y="97"/>
                    <a:pt x="842" y="96"/>
                    <a:pt x="842" y="96"/>
                  </a:cubicBezTo>
                  <a:cubicBezTo>
                    <a:pt x="843" y="95"/>
                    <a:pt x="835" y="77"/>
                    <a:pt x="835" y="77"/>
                  </a:cubicBezTo>
                  <a:cubicBezTo>
                    <a:pt x="834" y="77"/>
                    <a:pt x="833" y="77"/>
                    <a:pt x="833" y="77"/>
                  </a:cubicBezTo>
                  <a:cubicBezTo>
                    <a:pt x="832" y="78"/>
                    <a:pt x="832" y="80"/>
                    <a:pt x="832" y="80"/>
                  </a:cubicBezTo>
                  <a:cubicBezTo>
                    <a:pt x="832" y="80"/>
                    <a:pt x="828" y="84"/>
                    <a:pt x="828" y="84"/>
                  </a:cubicBezTo>
                  <a:cubicBezTo>
                    <a:pt x="825" y="86"/>
                    <a:pt x="820" y="86"/>
                    <a:pt x="815" y="85"/>
                  </a:cubicBezTo>
                  <a:cubicBezTo>
                    <a:pt x="804" y="82"/>
                    <a:pt x="798" y="70"/>
                    <a:pt x="802" y="56"/>
                  </a:cubicBezTo>
                  <a:cubicBezTo>
                    <a:pt x="805" y="46"/>
                    <a:pt x="809" y="40"/>
                    <a:pt x="814" y="37"/>
                  </a:cubicBezTo>
                  <a:cubicBezTo>
                    <a:pt x="818" y="35"/>
                    <a:pt x="823" y="34"/>
                    <a:pt x="829" y="36"/>
                  </a:cubicBezTo>
                  <a:cubicBezTo>
                    <a:pt x="834" y="37"/>
                    <a:pt x="837" y="40"/>
                    <a:pt x="839" y="43"/>
                  </a:cubicBezTo>
                  <a:cubicBezTo>
                    <a:pt x="840" y="49"/>
                    <a:pt x="840" y="49"/>
                    <a:pt x="840" y="49"/>
                  </a:cubicBezTo>
                  <a:cubicBezTo>
                    <a:pt x="840" y="50"/>
                    <a:pt x="840" y="50"/>
                    <a:pt x="840" y="50"/>
                  </a:cubicBezTo>
                  <a:cubicBezTo>
                    <a:pt x="841" y="51"/>
                    <a:pt x="841" y="51"/>
                    <a:pt x="841" y="51"/>
                  </a:cubicBezTo>
                  <a:cubicBezTo>
                    <a:pt x="842" y="51"/>
                    <a:pt x="855" y="37"/>
                    <a:pt x="855" y="37"/>
                  </a:cubicBezTo>
                  <a:cubicBezTo>
                    <a:pt x="857" y="36"/>
                    <a:pt x="857" y="36"/>
                    <a:pt x="857" y="36"/>
                  </a:cubicBezTo>
                  <a:cubicBezTo>
                    <a:pt x="854" y="35"/>
                    <a:pt x="854" y="35"/>
                    <a:pt x="854" y="35"/>
                  </a:cubicBezTo>
                  <a:cubicBezTo>
                    <a:pt x="851" y="36"/>
                    <a:pt x="851" y="36"/>
                    <a:pt x="851" y="36"/>
                  </a:cubicBezTo>
                  <a:cubicBezTo>
                    <a:pt x="849" y="33"/>
                    <a:pt x="849" y="33"/>
                    <a:pt x="849" y="33"/>
                  </a:cubicBezTo>
                  <a:cubicBezTo>
                    <a:pt x="846" y="31"/>
                    <a:pt x="846" y="31"/>
                    <a:pt x="846" y="31"/>
                  </a:cubicBezTo>
                  <a:cubicBezTo>
                    <a:pt x="843" y="27"/>
                    <a:pt x="838" y="25"/>
                    <a:pt x="833" y="23"/>
                  </a:cubicBezTo>
                  <a:cubicBezTo>
                    <a:pt x="823" y="20"/>
                    <a:pt x="813" y="21"/>
                    <a:pt x="805" y="26"/>
                  </a:cubicBezTo>
                  <a:cubicBezTo>
                    <a:pt x="796" y="31"/>
                    <a:pt x="790" y="40"/>
                    <a:pt x="787" y="52"/>
                  </a:cubicBezTo>
                  <a:cubicBezTo>
                    <a:pt x="781" y="73"/>
                    <a:pt x="791" y="92"/>
                    <a:pt x="811" y="98"/>
                  </a:cubicBezTo>
                  <a:cubicBezTo>
                    <a:pt x="823" y="101"/>
                    <a:pt x="830" y="98"/>
                    <a:pt x="835" y="96"/>
                  </a:cubicBezTo>
                  <a:cubicBezTo>
                    <a:pt x="838" y="95"/>
                    <a:pt x="838" y="95"/>
                    <a:pt x="838" y="95"/>
                  </a:cubicBezTo>
                  <a:cubicBezTo>
                    <a:pt x="839" y="95"/>
                    <a:pt x="839" y="96"/>
                    <a:pt x="840" y="97"/>
                  </a:cubicBezTo>
                  <a:moveTo>
                    <a:pt x="769" y="33"/>
                  </a:moveTo>
                  <a:cubicBezTo>
                    <a:pt x="770" y="33"/>
                    <a:pt x="782" y="17"/>
                    <a:pt x="782" y="17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2" y="16"/>
                    <a:pt x="782" y="16"/>
                    <a:pt x="782" y="16"/>
                  </a:cubicBezTo>
                  <a:cubicBezTo>
                    <a:pt x="780" y="15"/>
                    <a:pt x="780" y="15"/>
                    <a:pt x="780" y="15"/>
                  </a:cubicBezTo>
                  <a:cubicBezTo>
                    <a:pt x="779" y="16"/>
                    <a:pt x="778" y="16"/>
                    <a:pt x="777" y="16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6" y="9"/>
                    <a:pt x="760" y="8"/>
                    <a:pt x="754" y="7"/>
                  </a:cubicBezTo>
                  <a:cubicBezTo>
                    <a:pt x="733" y="4"/>
                    <a:pt x="725" y="15"/>
                    <a:pt x="723" y="25"/>
                  </a:cubicBezTo>
                  <a:cubicBezTo>
                    <a:pt x="721" y="41"/>
                    <a:pt x="736" y="46"/>
                    <a:pt x="748" y="51"/>
                  </a:cubicBezTo>
                  <a:cubicBezTo>
                    <a:pt x="757" y="54"/>
                    <a:pt x="764" y="57"/>
                    <a:pt x="764" y="63"/>
                  </a:cubicBezTo>
                  <a:cubicBezTo>
                    <a:pt x="760" y="69"/>
                    <a:pt x="760" y="69"/>
                    <a:pt x="760" y="69"/>
                  </a:cubicBezTo>
                  <a:cubicBezTo>
                    <a:pt x="757" y="71"/>
                    <a:pt x="752" y="72"/>
                    <a:pt x="746" y="71"/>
                  </a:cubicBezTo>
                  <a:cubicBezTo>
                    <a:pt x="740" y="70"/>
                    <a:pt x="731" y="67"/>
                    <a:pt x="729" y="63"/>
                  </a:cubicBezTo>
                  <a:cubicBezTo>
                    <a:pt x="728" y="60"/>
                    <a:pt x="728" y="60"/>
                    <a:pt x="728" y="60"/>
                  </a:cubicBezTo>
                  <a:cubicBezTo>
                    <a:pt x="728" y="58"/>
                    <a:pt x="728" y="58"/>
                    <a:pt x="728" y="58"/>
                  </a:cubicBezTo>
                  <a:cubicBezTo>
                    <a:pt x="726" y="57"/>
                    <a:pt x="726" y="57"/>
                    <a:pt x="726" y="57"/>
                  </a:cubicBezTo>
                  <a:cubicBezTo>
                    <a:pt x="725" y="58"/>
                    <a:pt x="714" y="74"/>
                    <a:pt x="714" y="74"/>
                  </a:cubicBezTo>
                  <a:cubicBezTo>
                    <a:pt x="714" y="75"/>
                    <a:pt x="714" y="75"/>
                    <a:pt x="714" y="75"/>
                  </a:cubicBezTo>
                  <a:cubicBezTo>
                    <a:pt x="716" y="76"/>
                    <a:pt x="716" y="76"/>
                    <a:pt x="716" y="76"/>
                  </a:cubicBezTo>
                  <a:cubicBezTo>
                    <a:pt x="717" y="76"/>
                    <a:pt x="719" y="74"/>
                    <a:pt x="719" y="74"/>
                  </a:cubicBezTo>
                  <a:cubicBezTo>
                    <a:pt x="719" y="74"/>
                    <a:pt x="723" y="76"/>
                    <a:pt x="723" y="76"/>
                  </a:cubicBezTo>
                  <a:cubicBezTo>
                    <a:pt x="727" y="79"/>
                    <a:pt x="727" y="79"/>
                    <a:pt x="727" y="79"/>
                  </a:cubicBezTo>
                  <a:cubicBezTo>
                    <a:pt x="727" y="79"/>
                    <a:pt x="743" y="84"/>
                    <a:pt x="743" y="84"/>
                  </a:cubicBezTo>
                  <a:cubicBezTo>
                    <a:pt x="757" y="86"/>
                    <a:pt x="766" y="82"/>
                    <a:pt x="771" y="79"/>
                  </a:cubicBezTo>
                  <a:cubicBezTo>
                    <a:pt x="775" y="75"/>
                    <a:pt x="778" y="70"/>
                    <a:pt x="779" y="64"/>
                  </a:cubicBezTo>
                  <a:cubicBezTo>
                    <a:pt x="782" y="47"/>
                    <a:pt x="766" y="41"/>
                    <a:pt x="754" y="37"/>
                  </a:cubicBezTo>
                  <a:cubicBezTo>
                    <a:pt x="746" y="34"/>
                    <a:pt x="738" y="31"/>
                    <a:pt x="739" y="25"/>
                  </a:cubicBezTo>
                  <a:cubicBezTo>
                    <a:pt x="742" y="20"/>
                    <a:pt x="742" y="20"/>
                    <a:pt x="742" y="20"/>
                  </a:cubicBezTo>
                  <a:cubicBezTo>
                    <a:pt x="744" y="19"/>
                    <a:pt x="747" y="18"/>
                    <a:pt x="751" y="19"/>
                  </a:cubicBezTo>
                  <a:cubicBezTo>
                    <a:pt x="761" y="20"/>
                    <a:pt x="765" y="24"/>
                    <a:pt x="766" y="26"/>
                  </a:cubicBezTo>
                  <a:cubicBezTo>
                    <a:pt x="767" y="29"/>
                    <a:pt x="767" y="29"/>
                    <a:pt x="767" y="29"/>
                  </a:cubicBezTo>
                  <a:cubicBezTo>
                    <a:pt x="767" y="30"/>
                    <a:pt x="766" y="31"/>
                    <a:pt x="766" y="31"/>
                  </a:cubicBezTo>
                  <a:cubicBezTo>
                    <a:pt x="767" y="32"/>
                    <a:pt x="769" y="33"/>
                    <a:pt x="769" y="33"/>
                  </a:cubicBezTo>
                  <a:moveTo>
                    <a:pt x="703" y="66"/>
                  </a:moveTo>
                  <a:cubicBezTo>
                    <a:pt x="671" y="66"/>
                    <a:pt x="671" y="66"/>
                    <a:pt x="671" y="66"/>
                  </a:cubicBezTo>
                  <a:cubicBezTo>
                    <a:pt x="671" y="66"/>
                    <a:pt x="671" y="48"/>
                    <a:pt x="671" y="47"/>
                  </a:cubicBezTo>
                  <a:cubicBezTo>
                    <a:pt x="689" y="47"/>
                    <a:pt x="689" y="47"/>
                    <a:pt x="689" y="47"/>
                  </a:cubicBezTo>
                  <a:cubicBezTo>
                    <a:pt x="692" y="47"/>
                    <a:pt x="693" y="47"/>
                    <a:pt x="693" y="48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697" y="31"/>
                    <a:pt x="697" y="31"/>
                    <a:pt x="697" y="31"/>
                  </a:cubicBezTo>
                  <a:cubicBezTo>
                    <a:pt x="694" y="31"/>
                    <a:pt x="694" y="31"/>
                    <a:pt x="694" y="31"/>
                  </a:cubicBezTo>
                  <a:cubicBezTo>
                    <a:pt x="693" y="33"/>
                    <a:pt x="692" y="33"/>
                    <a:pt x="689" y="33"/>
                  </a:cubicBezTo>
                  <a:cubicBezTo>
                    <a:pt x="671" y="33"/>
                    <a:pt x="671" y="33"/>
                    <a:pt x="671" y="33"/>
                  </a:cubicBezTo>
                  <a:cubicBezTo>
                    <a:pt x="671" y="15"/>
                    <a:pt x="671" y="15"/>
                    <a:pt x="671" y="15"/>
                  </a:cubicBezTo>
                  <a:cubicBezTo>
                    <a:pt x="701" y="16"/>
                    <a:pt x="701" y="16"/>
                    <a:pt x="701" y="16"/>
                  </a:cubicBezTo>
                  <a:cubicBezTo>
                    <a:pt x="705" y="16"/>
                    <a:pt x="705" y="17"/>
                    <a:pt x="706" y="18"/>
                  </a:cubicBezTo>
                  <a:cubicBezTo>
                    <a:pt x="708" y="19"/>
                    <a:pt x="708" y="19"/>
                    <a:pt x="708" y="19"/>
                  </a:cubicBezTo>
                  <a:cubicBezTo>
                    <a:pt x="709" y="1"/>
                    <a:pt x="709" y="1"/>
                    <a:pt x="709" y="1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705" y="2"/>
                    <a:pt x="705" y="3"/>
                    <a:pt x="701" y="3"/>
                  </a:cubicBezTo>
                  <a:cubicBezTo>
                    <a:pt x="652" y="3"/>
                    <a:pt x="652" y="3"/>
                    <a:pt x="652" y="3"/>
                  </a:cubicBezTo>
                  <a:cubicBezTo>
                    <a:pt x="651" y="5"/>
                    <a:pt x="651" y="5"/>
                    <a:pt x="651" y="5"/>
                  </a:cubicBezTo>
                  <a:cubicBezTo>
                    <a:pt x="656" y="7"/>
                    <a:pt x="656" y="7"/>
                    <a:pt x="656" y="9"/>
                  </a:cubicBezTo>
                  <a:cubicBezTo>
                    <a:pt x="656" y="73"/>
                    <a:pt x="656" y="73"/>
                    <a:pt x="656" y="73"/>
                  </a:cubicBezTo>
                  <a:cubicBezTo>
                    <a:pt x="656" y="75"/>
                    <a:pt x="656" y="75"/>
                    <a:pt x="652" y="76"/>
                  </a:cubicBezTo>
                  <a:cubicBezTo>
                    <a:pt x="651" y="78"/>
                    <a:pt x="651" y="78"/>
                    <a:pt x="651" y="78"/>
                  </a:cubicBezTo>
                  <a:cubicBezTo>
                    <a:pt x="703" y="79"/>
                    <a:pt x="703" y="79"/>
                    <a:pt x="703" y="79"/>
                  </a:cubicBezTo>
                  <a:cubicBezTo>
                    <a:pt x="707" y="79"/>
                    <a:pt x="707" y="80"/>
                    <a:pt x="708" y="81"/>
                  </a:cubicBezTo>
                  <a:cubicBezTo>
                    <a:pt x="710" y="82"/>
                    <a:pt x="710" y="82"/>
                    <a:pt x="710" y="82"/>
                  </a:cubicBezTo>
                  <a:cubicBezTo>
                    <a:pt x="711" y="64"/>
                    <a:pt x="711" y="64"/>
                    <a:pt x="711" y="64"/>
                  </a:cubicBezTo>
                  <a:cubicBezTo>
                    <a:pt x="708" y="63"/>
                    <a:pt x="708" y="63"/>
                    <a:pt x="708" y="63"/>
                  </a:cubicBezTo>
                  <a:cubicBezTo>
                    <a:pt x="707" y="65"/>
                    <a:pt x="707" y="66"/>
                    <a:pt x="703" y="66"/>
                  </a:cubicBezTo>
                  <a:moveTo>
                    <a:pt x="619" y="35"/>
                  </a:moveTo>
                  <a:cubicBezTo>
                    <a:pt x="617" y="38"/>
                    <a:pt x="614" y="39"/>
                    <a:pt x="610" y="40"/>
                  </a:cubicBezTo>
                  <a:cubicBezTo>
                    <a:pt x="610" y="40"/>
                    <a:pt x="594" y="42"/>
                    <a:pt x="594" y="42"/>
                  </a:cubicBezTo>
                  <a:cubicBezTo>
                    <a:pt x="594" y="42"/>
                    <a:pt x="594" y="42"/>
                    <a:pt x="594" y="41"/>
                  </a:cubicBezTo>
                  <a:cubicBezTo>
                    <a:pt x="594" y="38"/>
                    <a:pt x="592" y="26"/>
                    <a:pt x="592" y="24"/>
                  </a:cubicBezTo>
                  <a:cubicBezTo>
                    <a:pt x="593" y="23"/>
                    <a:pt x="607" y="21"/>
                    <a:pt x="607" y="21"/>
                  </a:cubicBezTo>
                  <a:cubicBezTo>
                    <a:pt x="615" y="20"/>
                    <a:pt x="619" y="23"/>
                    <a:pt x="620" y="29"/>
                  </a:cubicBezTo>
                  <a:lnTo>
                    <a:pt x="619" y="35"/>
                  </a:lnTo>
                  <a:close/>
                  <a:moveTo>
                    <a:pt x="638" y="71"/>
                  </a:moveTo>
                  <a:cubicBezTo>
                    <a:pt x="637" y="68"/>
                    <a:pt x="637" y="68"/>
                    <a:pt x="637" y="68"/>
                  </a:cubicBezTo>
                  <a:cubicBezTo>
                    <a:pt x="637" y="68"/>
                    <a:pt x="623" y="49"/>
                    <a:pt x="623" y="48"/>
                  </a:cubicBezTo>
                  <a:cubicBezTo>
                    <a:pt x="623" y="48"/>
                    <a:pt x="623" y="48"/>
                    <a:pt x="623" y="48"/>
                  </a:cubicBezTo>
                  <a:cubicBezTo>
                    <a:pt x="633" y="45"/>
                    <a:pt x="637" y="37"/>
                    <a:pt x="636" y="25"/>
                  </a:cubicBezTo>
                  <a:cubicBezTo>
                    <a:pt x="634" y="12"/>
                    <a:pt x="623" y="6"/>
                    <a:pt x="607" y="8"/>
                  </a:cubicBezTo>
                  <a:cubicBezTo>
                    <a:pt x="572" y="13"/>
                    <a:pt x="572" y="13"/>
                    <a:pt x="572" y="13"/>
                  </a:cubicBezTo>
                  <a:cubicBezTo>
                    <a:pt x="571" y="14"/>
                    <a:pt x="572" y="16"/>
                    <a:pt x="572" y="16"/>
                  </a:cubicBezTo>
                  <a:cubicBezTo>
                    <a:pt x="575" y="16"/>
                    <a:pt x="575" y="17"/>
                    <a:pt x="575" y="19"/>
                  </a:cubicBezTo>
                  <a:cubicBezTo>
                    <a:pt x="584" y="82"/>
                    <a:pt x="584" y="82"/>
                    <a:pt x="584" y="82"/>
                  </a:cubicBezTo>
                  <a:cubicBezTo>
                    <a:pt x="584" y="84"/>
                    <a:pt x="584" y="84"/>
                    <a:pt x="582" y="85"/>
                  </a:cubicBezTo>
                  <a:cubicBezTo>
                    <a:pt x="582" y="86"/>
                    <a:pt x="582" y="88"/>
                    <a:pt x="582" y="88"/>
                  </a:cubicBezTo>
                  <a:cubicBezTo>
                    <a:pt x="583" y="88"/>
                    <a:pt x="603" y="85"/>
                    <a:pt x="603" y="85"/>
                  </a:cubicBezTo>
                  <a:cubicBezTo>
                    <a:pt x="604" y="85"/>
                    <a:pt x="604" y="85"/>
                    <a:pt x="604" y="85"/>
                  </a:cubicBezTo>
                  <a:cubicBezTo>
                    <a:pt x="604" y="83"/>
                    <a:pt x="604" y="83"/>
                    <a:pt x="604" y="83"/>
                  </a:cubicBezTo>
                  <a:cubicBezTo>
                    <a:pt x="601" y="82"/>
                    <a:pt x="600" y="81"/>
                    <a:pt x="600" y="79"/>
                  </a:cubicBezTo>
                  <a:cubicBezTo>
                    <a:pt x="600" y="79"/>
                    <a:pt x="596" y="55"/>
                    <a:pt x="596" y="54"/>
                  </a:cubicBezTo>
                  <a:cubicBezTo>
                    <a:pt x="597" y="55"/>
                    <a:pt x="608" y="53"/>
                    <a:pt x="608" y="53"/>
                  </a:cubicBezTo>
                  <a:cubicBezTo>
                    <a:pt x="608" y="54"/>
                    <a:pt x="623" y="74"/>
                    <a:pt x="623" y="74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8"/>
                    <a:pt x="625" y="78"/>
                  </a:cubicBezTo>
                  <a:cubicBezTo>
                    <a:pt x="625" y="78"/>
                    <a:pt x="625" y="79"/>
                    <a:pt x="623" y="79"/>
                  </a:cubicBezTo>
                  <a:cubicBezTo>
                    <a:pt x="623" y="80"/>
                    <a:pt x="622" y="80"/>
                    <a:pt x="622" y="81"/>
                  </a:cubicBezTo>
                  <a:cubicBezTo>
                    <a:pt x="622" y="82"/>
                    <a:pt x="623" y="82"/>
                    <a:pt x="623" y="82"/>
                  </a:cubicBezTo>
                  <a:cubicBezTo>
                    <a:pt x="623" y="83"/>
                    <a:pt x="644" y="80"/>
                    <a:pt x="644" y="80"/>
                  </a:cubicBezTo>
                  <a:cubicBezTo>
                    <a:pt x="645" y="79"/>
                    <a:pt x="645" y="77"/>
                    <a:pt x="645" y="77"/>
                  </a:cubicBezTo>
                  <a:cubicBezTo>
                    <a:pt x="642" y="76"/>
                    <a:pt x="641" y="75"/>
                    <a:pt x="638" y="71"/>
                  </a:cubicBezTo>
                  <a:moveTo>
                    <a:pt x="561" y="67"/>
                  </a:moveTo>
                  <a:cubicBezTo>
                    <a:pt x="560" y="67"/>
                    <a:pt x="559" y="68"/>
                    <a:pt x="559" y="68"/>
                  </a:cubicBezTo>
                  <a:cubicBezTo>
                    <a:pt x="558" y="70"/>
                    <a:pt x="560" y="72"/>
                    <a:pt x="560" y="72"/>
                  </a:cubicBezTo>
                  <a:cubicBezTo>
                    <a:pt x="560" y="72"/>
                    <a:pt x="559" y="77"/>
                    <a:pt x="559" y="77"/>
                  </a:cubicBezTo>
                  <a:cubicBezTo>
                    <a:pt x="557" y="80"/>
                    <a:pt x="553" y="84"/>
                    <a:pt x="549" y="85"/>
                  </a:cubicBezTo>
                  <a:cubicBezTo>
                    <a:pt x="544" y="86"/>
                    <a:pt x="538" y="86"/>
                    <a:pt x="534" y="84"/>
                  </a:cubicBezTo>
                  <a:cubicBezTo>
                    <a:pt x="528" y="81"/>
                    <a:pt x="524" y="75"/>
                    <a:pt x="522" y="67"/>
                  </a:cubicBezTo>
                  <a:cubicBezTo>
                    <a:pt x="519" y="58"/>
                    <a:pt x="519" y="50"/>
                    <a:pt x="522" y="45"/>
                  </a:cubicBezTo>
                  <a:cubicBezTo>
                    <a:pt x="524" y="41"/>
                    <a:pt x="528" y="38"/>
                    <a:pt x="534" y="36"/>
                  </a:cubicBezTo>
                  <a:cubicBezTo>
                    <a:pt x="541" y="34"/>
                    <a:pt x="548" y="36"/>
                    <a:pt x="550" y="40"/>
                  </a:cubicBezTo>
                  <a:cubicBezTo>
                    <a:pt x="550" y="41"/>
                    <a:pt x="550" y="41"/>
                    <a:pt x="550" y="41"/>
                  </a:cubicBezTo>
                  <a:cubicBezTo>
                    <a:pt x="551" y="42"/>
                    <a:pt x="551" y="42"/>
                    <a:pt x="551" y="42"/>
                  </a:cubicBezTo>
                  <a:cubicBezTo>
                    <a:pt x="552" y="42"/>
                    <a:pt x="552" y="42"/>
                    <a:pt x="552" y="42"/>
                  </a:cubicBezTo>
                  <a:cubicBezTo>
                    <a:pt x="553" y="42"/>
                    <a:pt x="557" y="23"/>
                    <a:pt x="557" y="23"/>
                  </a:cubicBezTo>
                  <a:cubicBezTo>
                    <a:pt x="557" y="21"/>
                    <a:pt x="557" y="21"/>
                    <a:pt x="557" y="21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52" y="24"/>
                    <a:pt x="552" y="24"/>
                    <a:pt x="552" y="24"/>
                  </a:cubicBezTo>
                  <a:cubicBezTo>
                    <a:pt x="552" y="24"/>
                    <a:pt x="549" y="23"/>
                    <a:pt x="549" y="23"/>
                  </a:cubicBezTo>
                  <a:cubicBezTo>
                    <a:pt x="545" y="22"/>
                    <a:pt x="545" y="22"/>
                    <a:pt x="545" y="22"/>
                  </a:cubicBezTo>
                  <a:cubicBezTo>
                    <a:pt x="540" y="21"/>
                    <a:pt x="535" y="21"/>
                    <a:pt x="530" y="23"/>
                  </a:cubicBezTo>
                  <a:cubicBezTo>
                    <a:pt x="513" y="28"/>
                    <a:pt x="499" y="45"/>
                    <a:pt x="507" y="72"/>
                  </a:cubicBezTo>
                  <a:cubicBezTo>
                    <a:pt x="513" y="93"/>
                    <a:pt x="532" y="104"/>
                    <a:pt x="551" y="98"/>
                  </a:cubicBezTo>
                  <a:cubicBezTo>
                    <a:pt x="564" y="94"/>
                    <a:pt x="568" y="88"/>
                    <a:pt x="571" y="84"/>
                  </a:cubicBez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5" y="82"/>
                  </a:cubicBezTo>
                  <a:cubicBezTo>
                    <a:pt x="576" y="81"/>
                    <a:pt x="577" y="80"/>
                    <a:pt x="577" y="80"/>
                  </a:cubicBezTo>
                  <a:cubicBezTo>
                    <a:pt x="577" y="79"/>
                    <a:pt x="561" y="67"/>
                    <a:pt x="561" y="67"/>
                  </a:cubicBezTo>
                  <a:moveTo>
                    <a:pt x="381" y="131"/>
                  </a:moveTo>
                  <a:cubicBezTo>
                    <a:pt x="381" y="131"/>
                    <a:pt x="367" y="139"/>
                    <a:pt x="367" y="140"/>
                  </a:cubicBezTo>
                  <a:cubicBezTo>
                    <a:pt x="367" y="140"/>
                    <a:pt x="367" y="140"/>
                    <a:pt x="367" y="140"/>
                  </a:cubicBezTo>
                  <a:cubicBezTo>
                    <a:pt x="367" y="138"/>
                    <a:pt x="359" y="125"/>
                    <a:pt x="357" y="124"/>
                  </a:cubicBezTo>
                  <a:cubicBezTo>
                    <a:pt x="359" y="123"/>
                    <a:pt x="371" y="115"/>
                    <a:pt x="371" y="115"/>
                  </a:cubicBezTo>
                  <a:cubicBezTo>
                    <a:pt x="377" y="111"/>
                    <a:pt x="382" y="111"/>
                    <a:pt x="385" y="117"/>
                  </a:cubicBezTo>
                  <a:cubicBezTo>
                    <a:pt x="385" y="117"/>
                    <a:pt x="387" y="123"/>
                    <a:pt x="387" y="123"/>
                  </a:cubicBezTo>
                  <a:cubicBezTo>
                    <a:pt x="386" y="126"/>
                    <a:pt x="384" y="128"/>
                    <a:pt x="381" y="131"/>
                  </a:cubicBezTo>
                  <a:moveTo>
                    <a:pt x="419" y="147"/>
                  </a:moveTo>
                  <a:cubicBezTo>
                    <a:pt x="417" y="146"/>
                    <a:pt x="417" y="146"/>
                    <a:pt x="417" y="146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396" y="133"/>
                    <a:pt x="396" y="133"/>
                    <a:pt x="396" y="133"/>
                  </a:cubicBezTo>
                  <a:cubicBezTo>
                    <a:pt x="403" y="126"/>
                    <a:pt x="404" y="117"/>
                    <a:pt x="398" y="107"/>
                  </a:cubicBezTo>
                  <a:cubicBezTo>
                    <a:pt x="391" y="96"/>
                    <a:pt x="378" y="94"/>
                    <a:pt x="365" y="103"/>
                  </a:cubicBezTo>
                  <a:cubicBezTo>
                    <a:pt x="335" y="122"/>
                    <a:pt x="335" y="122"/>
                    <a:pt x="335" y="122"/>
                  </a:cubicBezTo>
                  <a:cubicBezTo>
                    <a:pt x="334" y="123"/>
                    <a:pt x="336" y="125"/>
                    <a:pt x="336" y="125"/>
                  </a:cubicBezTo>
                  <a:cubicBezTo>
                    <a:pt x="339" y="124"/>
                    <a:pt x="339" y="125"/>
                    <a:pt x="340" y="126"/>
                  </a:cubicBezTo>
                  <a:cubicBezTo>
                    <a:pt x="375" y="180"/>
                    <a:pt x="375" y="180"/>
                    <a:pt x="375" y="180"/>
                  </a:cubicBezTo>
                  <a:cubicBezTo>
                    <a:pt x="376" y="181"/>
                    <a:pt x="376" y="182"/>
                    <a:pt x="374" y="183"/>
                  </a:cubicBezTo>
                  <a:cubicBezTo>
                    <a:pt x="374" y="184"/>
                    <a:pt x="375" y="186"/>
                    <a:pt x="375" y="186"/>
                  </a:cubicBezTo>
                  <a:cubicBezTo>
                    <a:pt x="376" y="186"/>
                    <a:pt x="394" y="175"/>
                    <a:pt x="394" y="175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393" y="172"/>
                    <a:pt x="393" y="172"/>
                    <a:pt x="393" y="172"/>
                  </a:cubicBezTo>
                  <a:cubicBezTo>
                    <a:pt x="390" y="173"/>
                    <a:pt x="389" y="173"/>
                    <a:pt x="388" y="171"/>
                  </a:cubicBezTo>
                  <a:cubicBezTo>
                    <a:pt x="388" y="171"/>
                    <a:pt x="375" y="150"/>
                    <a:pt x="374" y="150"/>
                  </a:cubicBezTo>
                  <a:cubicBezTo>
                    <a:pt x="375" y="150"/>
                    <a:pt x="385" y="144"/>
                    <a:pt x="385" y="144"/>
                  </a:cubicBezTo>
                  <a:cubicBezTo>
                    <a:pt x="385" y="144"/>
                    <a:pt x="407" y="157"/>
                    <a:pt x="407" y="157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59"/>
                    <a:pt x="410" y="159"/>
                    <a:pt x="410" y="159"/>
                  </a:cubicBezTo>
                  <a:cubicBezTo>
                    <a:pt x="410" y="160"/>
                    <a:pt x="410" y="160"/>
                    <a:pt x="409" y="161"/>
                  </a:cubicBezTo>
                  <a:cubicBezTo>
                    <a:pt x="409" y="161"/>
                    <a:pt x="409" y="161"/>
                    <a:pt x="409" y="161"/>
                  </a:cubicBezTo>
                  <a:cubicBezTo>
                    <a:pt x="409" y="162"/>
                    <a:pt x="410" y="164"/>
                    <a:pt x="410" y="164"/>
                  </a:cubicBezTo>
                  <a:cubicBezTo>
                    <a:pt x="411" y="164"/>
                    <a:pt x="429" y="153"/>
                    <a:pt x="429" y="153"/>
                  </a:cubicBezTo>
                  <a:cubicBezTo>
                    <a:pt x="429" y="152"/>
                    <a:pt x="428" y="150"/>
                    <a:pt x="428" y="150"/>
                  </a:cubicBezTo>
                  <a:cubicBezTo>
                    <a:pt x="425" y="150"/>
                    <a:pt x="424" y="150"/>
                    <a:pt x="419" y="147"/>
                  </a:cubicBezTo>
                  <a:moveTo>
                    <a:pt x="355" y="181"/>
                  </a:moveTo>
                  <a:cubicBezTo>
                    <a:pt x="355" y="182"/>
                    <a:pt x="355" y="182"/>
                    <a:pt x="355" y="182"/>
                  </a:cubicBezTo>
                  <a:cubicBezTo>
                    <a:pt x="355" y="184"/>
                    <a:pt x="355" y="184"/>
                    <a:pt x="352" y="186"/>
                  </a:cubicBezTo>
                  <a:cubicBezTo>
                    <a:pt x="352" y="186"/>
                    <a:pt x="325" y="204"/>
                    <a:pt x="325" y="204"/>
                  </a:cubicBezTo>
                  <a:cubicBezTo>
                    <a:pt x="325" y="204"/>
                    <a:pt x="325" y="204"/>
                    <a:pt x="325" y="204"/>
                  </a:cubicBezTo>
                  <a:cubicBezTo>
                    <a:pt x="325" y="202"/>
                    <a:pt x="317" y="189"/>
                    <a:pt x="315" y="187"/>
                  </a:cubicBezTo>
                  <a:cubicBezTo>
                    <a:pt x="317" y="187"/>
                    <a:pt x="330" y="178"/>
                    <a:pt x="330" y="178"/>
                  </a:cubicBezTo>
                  <a:cubicBezTo>
                    <a:pt x="333" y="176"/>
                    <a:pt x="333" y="176"/>
                    <a:pt x="334" y="177"/>
                  </a:cubicBezTo>
                  <a:cubicBezTo>
                    <a:pt x="335" y="177"/>
                    <a:pt x="337" y="176"/>
                    <a:pt x="337" y="176"/>
                  </a:cubicBezTo>
                  <a:cubicBezTo>
                    <a:pt x="337" y="175"/>
                    <a:pt x="328" y="161"/>
                    <a:pt x="328" y="161"/>
                  </a:cubicBezTo>
                  <a:cubicBezTo>
                    <a:pt x="327" y="161"/>
                    <a:pt x="325" y="162"/>
                    <a:pt x="325" y="162"/>
                  </a:cubicBezTo>
                  <a:cubicBezTo>
                    <a:pt x="325" y="162"/>
                    <a:pt x="325" y="163"/>
                    <a:pt x="325" y="163"/>
                  </a:cubicBezTo>
                  <a:cubicBezTo>
                    <a:pt x="325" y="164"/>
                    <a:pt x="325" y="165"/>
                    <a:pt x="323" y="166"/>
                  </a:cubicBezTo>
                  <a:cubicBezTo>
                    <a:pt x="323" y="166"/>
                    <a:pt x="307" y="176"/>
                    <a:pt x="307" y="176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5"/>
                    <a:pt x="298" y="161"/>
                    <a:pt x="298" y="161"/>
                  </a:cubicBezTo>
                  <a:cubicBezTo>
                    <a:pt x="299" y="162"/>
                    <a:pt x="324" y="145"/>
                    <a:pt x="324" y="145"/>
                  </a:cubicBezTo>
                  <a:cubicBezTo>
                    <a:pt x="327" y="144"/>
                    <a:pt x="327" y="144"/>
                    <a:pt x="328" y="145"/>
                  </a:cubicBezTo>
                  <a:cubicBezTo>
                    <a:pt x="329" y="145"/>
                    <a:pt x="331" y="144"/>
                    <a:pt x="331" y="144"/>
                  </a:cubicBezTo>
                  <a:cubicBezTo>
                    <a:pt x="331" y="143"/>
                    <a:pt x="322" y="128"/>
                    <a:pt x="322" y="128"/>
                  </a:cubicBezTo>
                  <a:cubicBezTo>
                    <a:pt x="321" y="128"/>
                    <a:pt x="319" y="129"/>
                    <a:pt x="319" y="129"/>
                  </a:cubicBezTo>
                  <a:cubicBezTo>
                    <a:pt x="320" y="132"/>
                    <a:pt x="320" y="132"/>
                    <a:pt x="317" y="134"/>
                  </a:cubicBezTo>
                  <a:cubicBezTo>
                    <a:pt x="275" y="161"/>
                    <a:pt x="275" y="161"/>
                    <a:pt x="275" y="161"/>
                  </a:cubicBezTo>
                  <a:cubicBezTo>
                    <a:pt x="275" y="162"/>
                    <a:pt x="276" y="164"/>
                    <a:pt x="276" y="164"/>
                  </a:cubicBezTo>
                  <a:cubicBezTo>
                    <a:pt x="280" y="162"/>
                    <a:pt x="281" y="163"/>
                    <a:pt x="282" y="164"/>
                  </a:cubicBezTo>
                  <a:cubicBezTo>
                    <a:pt x="316" y="218"/>
                    <a:pt x="316" y="218"/>
                    <a:pt x="316" y="218"/>
                  </a:cubicBezTo>
                  <a:cubicBezTo>
                    <a:pt x="317" y="219"/>
                    <a:pt x="317" y="220"/>
                    <a:pt x="315" y="222"/>
                  </a:cubicBezTo>
                  <a:cubicBezTo>
                    <a:pt x="314" y="223"/>
                    <a:pt x="315" y="225"/>
                    <a:pt x="315" y="225"/>
                  </a:cubicBezTo>
                  <a:cubicBezTo>
                    <a:pt x="317" y="225"/>
                    <a:pt x="360" y="197"/>
                    <a:pt x="360" y="197"/>
                  </a:cubicBezTo>
                  <a:cubicBezTo>
                    <a:pt x="363" y="195"/>
                    <a:pt x="363" y="196"/>
                    <a:pt x="364" y="197"/>
                  </a:cubicBezTo>
                  <a:cubicBezTo>
                    <a:pt x="365" y="197"/>
                    <a:pt x="367" y="196"/>
                    <a:pt x="367" y="196"/>
                  </a:cubicBezTo>
                  <a:cubicBezTo>
                    <a:pt x="367" y="195"/>
                    <a:pt x="358" y="180"/>
                    <a:pt x="358" y="180"/>
                  </a:cubicBezTo>
                  <a:cubicBezTo>
                    <a:pt x="357" y="180"/>
                    <a:pt x="355" y="181"/>
                    <a:pt x="355" y="181"/>
                  </a:cubicBezTo>
                  <a:moveTo>
                    <a:pt x="277" y="240"/>
                  </a:moveTo>
                  <a:cubicBezTo>
                    <a:pt x="277" y="240"/>
                    <a:pt x="253" y="188"/>
                    <a:pt x="253" y="188"/>
                  </a:cubicBezTo>
                  <a:cubicBezTo>
                    <a:pt x="253" y="188"/>
                    <a:pt x="268" y="182"/>
                    <a:pt x="268" y="182"/>
                  </a:cubicBezTo>
                  <a:cubicBezTo>
                    <a:pt x="271" y="180"/>
                    <a:pt x="272" y="180"/>
                    <a:pt x="273" y="182"/>
                  </a:cubicBezTo>
                  <a:cubicBezTo>
                    <a:pt x="274" y="183"/>
                    <a:pt x="276" y="182"/>
                    <a:pt x="276" y="182"/>
                  </a:cubicBezTo>
                  <a:cubicBezTo>
                    <a:pt x="276" y="181"/>
                    <a:pt x="269" y="165"/>
                    <a:pt x="269" y="165"/>
                  </a:cubicBezTo>
                  <a:cubicBezTo>
                    <a:pt x="268" y="164"/>
                    <a:pt x="266" y="165"/>
                    <a:pt x="266" y="165"/>
                  </a:cubicBezTo>
                  <a:cubicBezTo>
                    <a:pt x="266" y="168"/>
                    <a:pt x="265" y="168"/>
                    <a:pt x="262" y="16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5" y="191"/>
                    <a:pt x="215" y="191"/>
                    <a:pt x="214" y="189"/>
                  </a:cubicBezTo>
                  <a:cubicBezTo>
                    <a:pt x="213" y="189"/>
                    <a:pt x="211" y="190"/>
                    <a:pt x="211" y="190"/>
                  </a:cubicBezTo>
                  <a:cubicBezTo>
                    <a:pt x="211" y="191"/>
                    <a:pt x="218" y="207"/>
                    <a:pt x="218" y="207"/>
                  </a:cubicBezTo>
                  <a:cubicBezTo>
                    <a:pt x="219" y="208"/>
                    <a:pt x="221" y="207"/>
                    <a:pt x="221" y="207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1" y="203"/>
                    <a:pt x="222" y="203"/>
                    <a:pt x="224" y="202"/>
                  </a:cubicBezTo>
                  <a:cubicBezTo>
                    <a:pt x="224" y="202"/>
                    <a:pt x="239" y="195"/>
                    <a:pt x="240" y="195"/>
                  </a:cubicBezTo>
                  <a:cubicBezTo>
                    <a:pt x="240" y="195"/>
                    <a:pt x="240" y="195"/>
                    <a:pt x="240" y="195"/>
                  </a:cubicBezTo>
                  <a:cubicBezTo>
                    <a:pt x="240" y="196"/>
                    <a:pt x="262" y="246"/>
                    <a:pt x="262" y="246"/>
                  </a:cubicBezTo>
                  <a:cubicBezTo>
                    <a:pt x="263" y="247"/>
                    <a:pt x="263" y="248"/>
                    <a:pt x="263" y="248"/>
                  </a:cubicBezTo>
                  <a:cubicBezTo>
                    <a:pt x="263" y="249"/>
                    <a:pt x="262" y="249"/>
                    <a:pt x="261" y="250"/>
                  </a:cubicBezTo>
                  <a:cubicBezTo>
                    <a:pt x="261" y="250"/>
                    <a:pt x="261" y="250"/>
                    <a:pt x="261" y="250"/>
                  </a:cubicBezTo>
                  <a:cubicBezTo>
                    <a:pt x="261" y="251"/>
                    <a:pt x="262" y="253"/>
                    <a:pt x="262" y="253"/>
                  </a:cubicBezTo>
                  <a:cubicBezTo>
                    <a:pt x="263" y="253"/>
                    <a:pt x="282" y="245"/>
                    <a:pt x="282" y="245"/>
                  </a:cubicBezTo>
                  <a:cubicBezTo>
                    <a:pt x="282" y="244"/>
                    <a:pt x="282" y="244"/>
                    <a:pt x="282" y="244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78" y="242"/>
                    <a:pt x="277" y="242"/>
                    <a:pt x="277" y="240"/>
                  </a:cubicBezTo>
                  <a:moveTo>
                    <a:pt x="188" y="227"/>
                  </a:moveTo>
                  <a:cubicBezTo>
                    <a:pt x="179" y="227"/>
                    <a:pt x="171" y="227"/>
                    <a:pt x="170" y="222"/>
                  </a:cubicBezTo>
                  <a:cubicBezTo>
                    <a:pt x="169" y="217"/>
                    <a:pt x="172" y="213"/>
                    <a:pt x="178" y="212"/>
                  </a:cubicBezTo>
                  <a:cubicBezTo>
                    <a:pt x="189" y="209"/>
                    <a:pt x="196" y="213"/>
                    <a:pt x="197" y="216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8" y="219"/>
                    <a:pt x="200" y="219"/>
                    <a:pt x="200" y="219"/>
                  </a:cubicBezTo>
                  <a:cubicBezTo>
                    <a:pt x="201" y="218"/>
                    <a:pt x="207" y="199"/>
                    <a:pt x="207" y="199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5" y="198"/>
                    <a:pt x="205" y="198"/>
                    <a:pt x="205" y="198"/>
                  </a:cubicBezTo>
                  <a:cubicBezTo>
                    <a:pt x="202" y="200"/>
                    <a:pt x="202" y="200"/>
                    <a:pt x="202" y="200"/>
                  </a:cubicBezTo>
                  <a:cubicBezTo>
                    <a:pt x="199" y="199"/>
                    <a:pt x="199" y="199"/>
                    <a:pt x="199" y="199"/>
                  </a:cubicBezTo>
                  <a:cubicBezTo>
                    <a:pt x="195" y="199"/>
                    <a:pt x="195" y="199"/>
                    <a:pt x="195" y="199"/>
                  </a:cubicBezTo>
                  <a:cubicBezTo>
                    <a:pt x="189" y="198"/>
                    <a:pt x="183" y="198"/>
                    <a:pt x="177" y="199"/>
                  </a:cubicBezTo>
                  <a:cubicBezTo>
                    <a:pt x="157" y="204"/>
                    <a:pt x="152" y="217"/>
                    <a:pt x="155" y="227"/>
                  </a:cubicBezTo>
                  <a:cubicBezTo>
                    <a:pt x="158" y="242"/>
                    <a:pt x="173" y="242"/>
                    <a:pt x="186" y="243"/>
                  </a:cubicBezTo>
                  <a:cubicBezTo>
                    <a:pt x="196" y="243"/>
                    <a:pt x="204" y="243"/>
                    <a:pt x="205" y="249"/>
                  </a:cubicBezTo>
                  <a:cubicBezTo>
                    <a:pt x="205" y="249"/>
                    <a:pt x="204" y="256"/>
                    <a:pt x="204" y="256"/>
                  </a:cubicBezTo>
                  <a:cubicBezTo>
                    <a:pt x="202" y="259"/>
                    <a:pt x="198" y="261"/>
                    <a:pt x="191" y="262"/>
                  </a:cubicBezTo>
                  <a:cubicBezTo>
                    <a:pt x="185" y="264"/>
                    <a:pt x="176" y="263"/>
                    <a:pt x="172" y="261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68" y="256"/>
                    <a:pt x="168" y="256"/>
                    <a:pt x="168" y="256"/>
                  </a:cubicBezTo>
                  <a:cubicBezTo>
                    <a:pt x="167" y="257"/>
                    <a:pt x="162" y="276"/>
                    <a:pt x="162" y="276"/>
                  </a:cubicBezTo>
                  <a:cubicBezTo>
                    <a:pt x="162" y="276"/>
                    <a:pt x="163" y="276"/>
                    <a:pt x="163" y="276"/>
                  </a:cubicBezTo>
                  <a:cubicBezTo>
                    <a:pt x="163" y="276"/>
                    <a:pt x="163" y="276"/>
                    <a:pt x="163" y="276"/>
                  </a:cubicBezTo>
                  <a:cubicBezTo>
                    <a:pt x="165" y="277"/>
                    <a:pt x="165" y="277"/>
                    <a:pt x="165" y="277"/>
                  </a:cubicBezTo>
                  <a:cubicBezTo>
                    <a:pt x="165" y="276"/>
                    <a:pt x="165" y="276"/>
                    <a:pt x="165" y="276"/>
                  </a:cubicBezTo>
                  <a:cubicBezTo>
                    <a:pt x="165" y="276"/>
                    <a:pt x="166" y="276"/>
                    <a:pt x="166" y="276"/>
                  </a:cubicBezTo>
                  <a:cubicBezTo>
                    <a:pt x="166" y="275"/>
                    <a:pt x="166" y="275"/>
                    <a:pt x="167" y="275"/>
                  </a:cubicBezTo>
                  <a:cubicBezTo>
                    <a:pt x="167" y="275"/>
                    <a:pt x="171" y="275"/>
                    <a:pt x="171" y="275"/>
                  </a:cubicBezTo>
                  <a:cubicBezTo>
                    <a:pt x="176" y="276"/>
                    <a:pt x="176" y="276"/>
                    <a:pt x="176" y="276"/>
                  </a:cubicBezTo>
                  <a:cubicBezTo>
                    <a:pt x="193" y="276"/>
                    <a:pt x="193" y="276"/>
                    <a:pt x="193" y="276"/>
                  </a:cubicBezTo>
                  <a:cubicBezTo>
                    <a:pt x="215" y="271"/>
                    <a:pt x="223" y="256"/>
                    <a:pt x="220" y="245"/>
                  </a:cubicBezTo>
                  <a:cubicBezTo>
                    <a:pt x="217" y="228"/>
                    <a:pt x="201" y="228"/>
                    <a:pt x="188" y="227"/>
                  </a:cubicBezTo>
                  <a:moveTo>
                    <a:pt x="121" y="265"/>
                  </a:moveTo>
                  <a:cubicBezTo>
                    <a:pt x="117" y="268"/>
                    <a:pt x="113" y="270"/>
                    <a:pt x="108" y="270"/>
                  </a:cubicBezTo>
                  <a:cubicBezTo>
                    <a:pt x="96" y="269"/>
                    <a:pt x="89" y="260"/>
                    <a:pt x="90" y="243"/>
                  </a:cubicBezTo>
                  <a:cubicBezTo>
                    <a:pt x="90" y="234"/>
                    <a:pt x="92" y="227"/>
                    <a:pt x="97" y="223"/>
                  </a:cubicBezTo>
                  <a:cubicBezTo>
                    <a:pt x="100" y="220"/>
                    <a:pt x="104" y="218"/>
                    <a:pt x="109" y="219"/>
                  </a:cubicBezTo>
                  <a:cubicBezTo>
                    <a:pt x="115" y="219"/>
                    <a:pt x="119" y="220"/>
                    <a:pt x="122" y="224"/>
                  </a:cubicBezTo>
                  <a:cubicBezTo>
                    <a:pt x="126" y="228"/>
                    <a:pt x="128" y="235"/>
                    <a:pt x="128" y="245"/>
                  </a:cubicBezTo>
                  <a:cubicBezTo>
                    <a:pt x="128" y="254"/>
                    <a:pt x="125" y="261"/>
                    <a:pt x="121" y="265"/>
                  </a:cubicBezTo>
                  <a:moveTo>
                    <a:pt x="110" y="205"/>
                  </a:moveTo>
                  <a:cubicBezTo>
                    <a:pt x="100" y="205"/>
                    <a:pt x="92" y="208"/>
                    <a:pt x="86" y="214"/>
                  </a:cubicBezTo>
                  <a:cubicBezTo>
                    <a:pt x="78" y="220"/>
                    <a:pt x="74" y="231"/>
                    <a:pt x="74" y="243"/>
                  </a:cubicBezTo>
                  <a:cubicBezTo>
                    <a:pt x="73" y="266"/>
                    <a:pt x="87" y="282"/>
                    <a:pt x="107" y="283"/>
                  </a:cubicBezTo>
                  <a:cubicBezTo>
                    <a:pt x="117" y="283"/>
                    <a:pt x="125" y="280"/>
                    <a:pt x="132" y="274"/>
                  </a:cubicBezTo>
                  <a:cubicBezTo>
                    <a:pt x="139" y="268"/>
                    <a:pt x="143" y="257"/>
                    <a:pt x="144" y="245"/>
                  </a:cubicBezTo>
                  <a:cubicBezTo>
                    <a:pt x="144" y="233"/>
                    <a:pt x="140" y="222"/>
                    <a:pt x="134" y="215"/>
                  </a:cubicBezTo>
                  <a:cubicBezTo>
                    <a:pt x="128" y="209"/>
                    <a:pt x="119" y="205"/>
                    <a:pt x="110" y="205"/>
                  </a:cubicBezTo>
                  <a:moveTo>
                    <a:pt x="38" y="228"/>
                  </a:moveTo>
                  <a:cubicBezTo>
                    <a:pt x="38" y="228"/>
                    <a:pt x="25" y="227"/>
                    <a:pt x="25" y="227"/>
                  </a:cubicBezTo>
                  <a:cubicBezTo>
                    <a:pt x="26" y="226"/>
                    <a:pt x="28" y="211"/>
                    <a:pt x="28" y="208"/>
                  </a:cubicBezTo>
                  <a:cubicBezTo>
                    <a:pt x="30" y="209"/>
                    <a:pt x="41" y="210"/>
                    <a:pt x="41" y="210"/>
                  </a:cubicBezTo>
                  <a:cubicBezTo>
                    <a:pt x="47" y="211"/>
                    <a:pt x="50" y="213"/>
                    <a:pt x="52" y="215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2" y="228"/>
                    <a:pt x="48" y="230"/>
                    <a:pt x="38" y="228"/>
                  </a:cubicBezTo>
                  <a:moveTo>
                    <a:pt x="45" y="197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11" y="193"/>
                    <a:pt x="11" y="195"/>
                    <a:pt x="11" y="195"/>
                  </a:cubicBezTo>
                  <a:cubicBezTo>
                    <a:pt x="14" y="197"/>
                    <a:pt x="14" y="197"/>
                    <a:pt x="14" y="199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4" y="264"/>
                    <a:pt x="4" y="264"/>
                    <a:pt x="1" y="264"/>
                  </a:cubicBezTo>
                  <a:cubicBezTo>
                    <a:pt x="0" y="265"/>
                    <a:pt x="0" y="267"/>
                    <a:pt x="0" y="267"/>
                  </a:cubicBezTo>
                  <a:cubicBezTo>
                    <a:pt x="1" y="268"/>
                    <a:pt x="22" y="271"/>
                    <a:pt x="22" y="271"/>
                  </a:cubicBezTo>
                  <a:cubicBezTo>
                    <a:pt x="23" y="271"/>
                    <a:pt x="23" y="271"/>
                    <a:pt x="23" y="271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1" y="267"/>
                    <a:pt x="20" y="267"/>
                    <a:pt x="20" y="265"/>
                  </a:cubicBezTo>
                  <a:cubicBezTo>
                    <a:pt x="20" y="265"/>
                    <a:pt x="20" y="265"/>
                    <a:pt x="20" y="264"/>
                  </a:cubicBezTo>
                  <a:cubicBezTo>
                    <a:pt x="20" y="264"/>
                    <a:pt x="24" y="240"/>
                    <a:pt x="24" y="239"/>
                  </a:cubicBezTo>
                  <a:cubicBezTo>
                    <a:pt x="24" y="240"/>
                    <a:pt x="39" y="242"/>
                    <a:pt x="39" y="242"/>
                  </a:cubicBezTo>
                  <a:cubicBezTo>
                    <a:pt x="58" y="245"/>
                    <a:pt x="67" y="235"/>
                    <a:pt x="68" y="224"/>
                  </a:cubicBezTo>
                  <a:cubicBezTo>
                    <a:pt x="70" y="213"/>
                    <a:pt x="65" y="200"/>
                    <a:pt x="45" y="19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547" y="1746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39" y="2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3" y="69"/>
                    <a:pt x="104" y="67"/>
                    <a:pt x="104" y="6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39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3668" y="1778"/>
              <a:ext cx="70" cy="69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26" y="19"/>
                  </a:moveTo>
                  <a:lnTo>
                    <a:pt x="8" y="13"/>
                  </a:lnTo>
                  <a:lnTo>
                    <a:pt x="17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4" y="55"/>
                  </a:lnTo>
                  <a:lnTo>
                    <a:pt x="51" y="69"/>
                  </a:lnTo>
                  <a:lnTo>
                    <a:pt x="49" y="47"/>
                  </a:lnTo>
                  <a:lnTo>
                    <a:pt x="70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3" y="19"/>
                  </a:lnTo>
                  <a:lnTo>
                    <a:pt x="34" y="0"/>
                  </a:lnTo>
                  <a:lnTo>
                    <a:pt x="26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3524" y="1902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104" h="101" extrusionOk="0">
                  <a:moveTo>
                    <a:pt x="51" y="0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4" y="66"/>
                    <a:pt x="72" y="69"/>
                    <a:pt x="72" y="69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39" y="28"/>
                    <a:pt x="39" y="28"/>
                    <a:pt x="39" y="28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677" y="1911"/>
              <a:ext cx="50" cy="48"/>
            </a:xfrm>
            <a:custGeom>
              <a:avLst/>
              <a:gdLst/>
              <a:ahLst/>
              <a:cxnLst/>
              <a:rect l="l" t="t" r="r" b="b"/>
              <a:pathLst>
                <a:path w="50" h="48" extrusionOk="0">
                  <a:moveTo>
                    <a:pt x="25" y="0"/>
                  </a:moveTo>
                  <a:lnTo>
                    <a:pt x="32" y="18"/>
                  </a:lnTo>
                  <a:lnTo>
                    <a:pt x="50" y="18"/>
                  </a:lnTo>
                  <a:lnTo>
                    <a:pt x="35" y="30"/>
                  </a:lnTo>
                  <a:lnTo>
                    <a:pt x="40" y="48"/>
                  </a:lnTo>
                  <a:lnTo>
                    <a:pt x="25" y="37"/>
                  </a:lnTo>
                  <a:lnTo>
                    <a:pt x="10" y="48"/>
                  </a:lnTo>
                  <a:lnTo>
                    <a:pt x="15" y="30"/>
                  </a:lnTo>
                  <a:lnTo>
                    <a:pt x="0" y="18"/>
                  </a:lnTo>
                  <a:lnTo>
                    <a:pt x="19" y="1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3667" y="2037"/>
              <a:ext cx="71" cy="69"/>
            </a:xfrm>
            <a:custGeom>
              <a:avLst/>
              <a:gdLst/>
              <a:ahLst/>
              <a:cxnLst/>
              <a:rect l="l" t="t" r="r" b="b"/>
              <a:pathLst>
                <a:path w="71" h="69" extrusionOk="0">
                  <a:moveTo>
                    <a:pt x="27" y="19"/>
                  </a:moveTo>
                  <a:lnTo>
                    <a:pt x="8" y="13"/>
                  </a:lnTo>
                  <a:lnTo>
                    <a:pt x="18" y="31"/>
                  </a:lnTo>
                  <a:lnTo>
                    <a:pt x="0" y="43"/>
                  </a:lnTo>
                  <a:lnTo>
                    <a:pt x="20" y="48"/>
                  </a:lnTo>
                  <a:lnTo>
                    <a:pt x="18" y="69"/>
                  </a:lnTo>
                  <a:lnTo>
                    <a:pt x="35" y="55"/>
                  </a:lnTo>
                  <a:lnTo>
                    <a:pt x="50" y="69"/>
                  </a:lnTo>
                  <a:lnTo>
                    <a:pt x="49" y="48"/>
                  </a:lnTo>
                  <a:lnTo>
                    <a:pt x="71" y="45"/>
                  </a:lnTo>
                  <a:lnTo>
                    <a:pt x="53" y="32"/>
                  </a:lnTo>
                  <a:lnTo>
                    <a:pt x="63" y="13"/>
                  </a:lnTo>
                  <a:lnTo>
                    <a:pt x="42" y="19"/>
                  </a:lnTo>
                  <a:lnTo>
                    <a:pt x="35" y="0"/>
                  </a:lnTo>
                  <a:lnTo>
                    <a:pt x="27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3639" y="1671"/>
              <a:ext cx="20" cy="12"/>
            </a:xfrm>
            <a:custGeom>
              <a:avLst/>
              <a:gdLst/>
              <a:ahLst/>
              <a:cxnLst/>
              <a:rect l="l" t="t" r="r" b="b"/>
              <a:pathLst>
                <a:path w="30" h="18" extrusionOk="0">
                  <a:moveTo>
                    <a:pt x="28" y="0"/>
                  </a:moveTo>
                  <a:cubicBezTo>
                    <a:pt x="19" y="0"/>
                    <a:pt x="5" y="13"/>
                    <a:pt x="0" y="18"/>
                  </a:cubicBezTo>
                  <a:cubicBezTo>
                    <a:pt x="18" y="11"/>
                    <a:pt x="25" y="15"/>
                    <a:pt x="29" y="9"/>
                  </a:cubicBezTo>
                  <a:cubicBezTo>
                    <a:pt x="30" y="6"/>
                    <a:pt x="30" y="2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3664" y="1674"/>
              <a:ext cx="12" cy="20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2" y="0"/>
                  </a:moveTo>
                  <a:cubicBezTo>
                    <a:pt x="0" y="12"/>
                    <a:pt x="8" y="23"/>
                    <a:pt x="17" y="2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12"/>
                    <a:pt x="9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3659" y="1689"/>
              <a:ext cx="14" cy="21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4" y="0"/>
                  </a:moveTo>
                  <a:cubicBezTo>
                    <a:pt x="3" y="3"/>
                    <a:pt x="0" y="8"/>
                    <a:pt x="1" y="11"/>
                  </a:cubicBezTo>
                  <a:cubicBezTo>
                    <a:pt x="2" y="18"/>
                    <a:pt x="12" y="20"/>
                    <a:pt x="16" y="30"/>
                  </a:cubicBezTo>
                  <a:cubicBezTo>
                    <a:pt x="21" y="21"/>
                    <a:pt x="14" y="3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649" y="1702"/>
              <a:ext cx="15" cy="24"/>
            </a:xfrm>
            <a:custGeom>
              <a:avLst/>
              <a:gdLst/>
              <a:ahLst/>
              <a:cxnLst/>
              <a:rect l="l" t="t" r="r" b="b"/>
              <a:pathLst>
                <a:path w="22" h="35" extrusionOk="0">
                  <a:moveTo>
                    <a:pt x="12" y="0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0" y="19"/>
                    <a:pt x="13" y="28"/>
                    <a:pt x="13" y="35"/>
                  </a:cubicBezTo>
                  <a:cubicBezTo>
                    <a:pt x="17" y="31"/>
                    <a:pt x="22" y="19"/>
                    <a:pt x="19" y="11"/>
                  </a:cubicBezTo>
                  <a:cubicBezTo>
                    <a:pt x="18" y="7"/>
                    <a:pt x="16" y="3"/>
                    <a:pt x="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622" y="1701"/>
              <a:ext cx="27" cy="11"/>
            </a:xfrm>
            <a:custGeom>
              <a:avLst/>
              <a:gdLst/>
              <a:ahLst/>
              <a:cxnLst/>
              <a:rect l="l" t="t" r="r" b="b"/>
              <a:pathLst>
                <a:path w="39" h="16" extrusionOk="0">
                  <a:moveTo>
                    <a:pt x="23" y="3"/>
                  </a:moveTo>
                  <a:cubicBezTo>
                    <a:pt x="18" y="5"/>
                    <a:pt x="6" y="13"/>
                    <a:pt x="0" y="12"/>
                  </a:cubicBezTo>
                  <a:cubicBezTo>
                    <a:pt x="3" y="16"/>
                    <a:pt x="16" y="15"/>
                    <a:pt x="21" y="16"/>
                  </a:cubicBezTo>
                  <a:cubicBezTo>
                    <a:pt x="29" y="16"/>
                    <a:pt x="35" y="7"/>
                    <a:pt x="39" y="0"/>
                  </a:cubicBezTo>
                  <a:lnTo>
                    <a:pt x="2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3634" y="1717"/>
              <a:ext cx="16" cy="23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19" y="0"/>
                  </a:moveTo>
                  <a:cubicBezTo>
                    <a:pt x="3" y="4"/>
                    <a:pt x="13" y="23"/>
                    <a:pt x="0" y="34"/>
                  </a:cubicBezTo>
                  <a:cubicBezTo>
                    <a:pt x="9" y="32"/>
                    <a:pt x="13" y="32"/>
                    <a:pt x="19" y="21"/>
                  </a:cubicBezTo>
                  <a:cubicBezTo>
                    <a:pt x="22" y="15"/>
                    <a:pt x="23" y="5"/>
                    <a:pt x="1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559" y="1682"/>
              <a:ext cx="18" cy="26"/>
            </a:xfrm>
            <a:custGeom>
              <a:avLst/>
              <a:gdLst/>
              <a:ahLst/>
              <a:cxnLst/>
              <a:rect l="l" t="t" r="r" b="b"/>
              <a:pathLst>
                <a:path w="26" h="39" extrusionOk="0">
                  <a:moveTo>
                    <a:pt x="3" y="16"/>
                  </a:moveTo>
                  <a:cubicBezTo>
                    <a:pt x="0" y="28"/>
                    <a:pt x="3" y="31"/>
                    <a:pt x="9" y="39"/>
                  </a:cubicBezTo>
                  <a:cubicBezTo>
                    <a:pt x="6" y="21"/>
                    <a:pt x="26" y="14"/>
                    <a:pt x="17" y="0"/>
                  </a:cubicBezTo>
                  <a:cubicBezTo>
                    <a:pt x="10" y="2"/>
                    <a:pt x="5" y="10"/>
                    <a:pt x="3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608" y="1714"/>
              <a:ext cx="27" cy="14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17"/>
                  </a:moveTo>
                  <a:cubicBezTo>
                    <a:pt x="0" y="21"/>
                    <a:pt x="16" y="20"/>
                    <a:pt x="23" y="17"/>
                  </a:cubicBezTo>
                  <a:cubicBezTo>
                    <a:pt x="27" y="16"/>
                    <a:pt x="39" y="11"/>
                    <a:pt x="40" y="7"/>
                  </a:cubicBezTo>
                  <a:cubicBezTo>
                    <a:pt x="12" y="0"/>
                    <a:pt x="22" y="11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3631" y="168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0" y="18"/>
                  </a:moveTo>
                  <a:cubicBezTo>
                    <a:pt x="1" y="22"/>
                    <a:pt x="16" y="18"/>
                    <a:pt x="23" y="14"/>
                  </a:cubicBezTo>
                  <a:cubicBezTo>
                    <a:pt x="26" y="12"/>
                    <a:pt x="37" y="6"/>
                    <a:pt x="37" y="1"/>
                  </a:cubicBezTo>
                  <a:cubicBezTo>
                    <a:pt x="9" y="0"/>
                    <a:pt x="20" y="8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42" y="1671"/>
              <a:ext cx="26" cy="18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37" y="2"/>
                  </a:moveTo>
                  <a:cubicBezTo>
                    <a:pt x="33" y="0"/>
                    <a:pt x="21" y="6"/>
                    <a:pt x="19" y="8"/>
                  </a:cubicBezTo>
                  <a:cubicBezTo>
                    <a:pt x="11" y="11"/>
                    <a:pt x="0" y="22"/>
                    <a:pt x="3" y="25"/>
                  </a:cubicBezTo>
                  <a:cubicBezTo>
                    <a:pt x="22" y="13"/>
                    <a:pt x="23" y="27"/>
                    <a:pt x="3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594" y="1635"/>
              <a:ext cx="22" cy="11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0" y="5"/>
                  </a:moveTo>
                  <a:cubicBezTo>
                    <a:pt x="9" y="8"/>
                    <a:pt x="14" y="14"/>
                    <a:pt x="20" y="15"/>
                  </a:cubicBezTo>
                  <a:cubicBezTo>
                    <a:pt x="28" y="15"/>
                    <a:pt x="30" y="13"/>
                    <a:pt x="32" y="10"/>
                  </a:cubicBezTo>
                  <a:cubicBezTo>
                    <a:pt x="29" y="0"/>
                    <a:pt x="9" y="1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3614" y="1646"/>
              <a:ext cx="13" cy="22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4" y="32"/>
                  </a:moveTo>
                  <a:cubicBezTo>
                    <a:pt x="14" y="22"/>
                    <a:pt x="18" y="16"/>
                    <a:pt x="16" y="10"/>
                  </a:cubicBezTo>
                  <a:cubicBezTo>
                    <a:pt x="14" y="2"/>
                    <a:pt x="11" y="1"/>
                    <a:pt x="8" y="0"/>
                  </a:cubicBezTo>
                  <a:cubicBezTo>
                    <a:pt x="0" y="6"/>
                    <a:pt x="7" y="24"/>
                    <a:pt x="14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574" y="1643"/>
              <a:ext cx="26" cy="14"/>
            </a:xfrm>
            <a:custGeom>
              <a:avLst/>
              <a:gdLst/>
              <a:ahLst/>
              <a:cxnLst/>
              <a:rect l="l" t="t" r="r" b="b"/>
              <a:pathLst>
                <a:path w="38" h="20" extrusionOk="0">
                  <a:moveTo>
                    <a:pt x="27" y="2"/>
                  </a:moveTo>
                  <a:cubicBezTo>
                    <a:pt x="19" y="0"/>
                    <a:pt x="5" y="5"/>
                    <a:pt x="0" y="9"/>
                  </a:cubicBezTo>
                  <a:cubicBezTo>
                    <a:pt x="11" y="8"/>
                    <a:pt x="17" y="20"/>
                    <a:pt x="30" y="15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5" y="6"/>
                    <a:pt x="31" y="4"/>
                    <a:pt x="27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602" y="1651"/>
              <a:ext cx="14" cy="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11"/>
                  </a:moveTo>
                  <a:cubicBezTo>
                    <a:pt x="0" y="19"/>
                    <a:pt x="6" y="33"/>
                    <a:pt x="10" y="37"/>
                  </a:cubicBezTo>
                  <a:cubicBezTo>
                    <a:pt x="9" y="27"/>
                    <a:pt x="20" y="20"/>
                    <a:pt x="14" y="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3" y="6"/>
                    <a:pt x="2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10" y="1731"/>
              <a:ext cx="21" cy="14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32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9" y="2"/>
                    <a:pt x="10" y="16"/>
                    <a:pt x="0" y="20"/>
                  </a:cubicBezTo>
                  <a:cubicBezTo>
                    <a:pt x="6" y="21"/>
                    <a:pt x="21" y="19"/>
                    <a:pt x="27" y="12"/>
                  </a:cubicBezTo>
                  <a:cubicBezTo>
                    <a:pt x="30" y="9"/>
                    <a:pt x="31" y="5"/>
                    <a:pt x="3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559" y="1655"/>
              <a:ext cx="24" cy="14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16" y="2"/>
                  </a:moveTo>
                  <a:cubicBezTo>
                    <a:pt x="4" y="6"/>
                    <a:pt x="3" y="10"/>
                    <a:pt x="0" y="19"/>
                  </a:cubicBezTo>
                  <a:cubicBezTo>
                    <a:pt x="13" y="7"/>
                    <a:pt x="30" y="20"/>
                    <a:pt x="36" y="4"/>
                  </a:cubicBezTo>
                  <a:cubicBezTo>
                    <a:pt x="31" y="0"/>
                    <a:pt x="21" y="0"/>
                    <a:pt x="1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588" y="1659"/>
              <a:ext cx="15" cy="27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1" y="19"/>
                  </a:moveTo>
                  <a:cubicBezTo>
                    <a:pt x="2" y="32"/>
                    <a:pt x="5" y="34"/>
                    <a:pt x="13" y="39"/>
                  </a:cubicBezTo>
                  <a:cubicBezTo>
                    <a:pt x="5" y="23"/>
                    <a:pt x="22" y="10"/>
                    <a:pt x="9" y="0"/>
                  </a:cubicBezTo>
                  <a:cubicBezTo>
                    <a:pt x="3" y="4"/>
                    <a:pt x="0" y="13"/>
                    <a:pt x="1" y="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578" y="1672"/>
              <a:ext cx="9" cy="26"/>
            </a:xfrm>
            <a:custGeom>
              <a:avLst/>
              <a:gdLst/>
              <a:ahLst/>
              <a:cxnLst/>
              <a:rect l="l" t="t" r="r" b="b"/>
              <a:pathLst>
                <a:path w="13" h="39" extrusionOk="0">
                  <a:moveTo>
                    <a:pt x="1" y="0"/>
                  </a:moveTo>
                  <a:cubicBezTo>
                    <a:pt x="0" y="17"/>
                    <a:pt x="0" y="31"/>
                    <a:pt x="8" y="39"/>
                  </a:cubicBezTo>
                  <a:cubicBezTo>
                    <a:pt x="13" y="25"/>
                    <a:pt x="13" y="19"/>
                    <a:pt x="9" y="10"/>
                  </a:cubicBezTo>
                  <a:cubicBezTo>
                    <a:pt x="8" y="6"/>
                    <a:pt x="4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inghaoz1/online-resume/blob/master/my-resume.pdf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yinghaoz1" TargetMode="External"/><Relationship Id="rId5" Type="http://schemas.openxmlformats.org/officeDocument/2006/relationships/hyperlink" Target="https://www.linkedin.com/in/yinghaoz1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inghaoz1/online-resume/blob/master/my-resume.pdf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yinghaoz1" TargetMode="External"/><Relationship Id="rId5" Type="http://schemas.openxmlformats.org/officeDocument/2006/relationships/hyperlink" Target="https://www.linkedin.com/in/yinghaoz1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0;p22">
            <a:extLst>
              <a:ext uri="{FF2B5EF4-FFF2-40B4-BE49-F238E27FC236}">
                <a16:creationId xmlns:a16="http://schemas.microsoft.com/office/drawing/2014/main" id="{1B73B817-EFEF-9041-B6D8-7BE411498CFE}"/>
              </a:ext>
            </a:extLst>
          </p:cNvPr>
          <p:cNvSpPr txBox="1">
            <a:spLocks/>
          </p:cNvSpPr>
          <p:nvPr/>
        </p:nvSpPr>
        <p:spPr>
          <a:xfrm>
            <a:off x="2631323" y="2464018"/>
            <a:ext cx="6918740" cy="64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800"/>
            </a:pPr>
            <a:r>
              <a:rPr lang="en-AU" sz="3600" b="1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of VAED Dataset</a:t>
            </a:r>
          </a:p>
        </p:txBody>
      </p:sp>
      <p:sp>
        <p:nvSpPr>
          <p:cNvPr id="5" name="Google Shape;631;p22">
            <a:extLst>
              <a:ext uri="{FF2B5EF4-FFF2-40B4-BE49-F238E27FC236}">
                <a16:creationId xmlns:a16="http://schemas.microsoft.com/office/drawing/2014/main" id="{7242D890-0967-1F4D-861C-E75DDB74920A}"/>
              </a:ext>
            </a:extLst>
          </p:cNvPr>
          <p:cNvSpPr txBox="1">
            <a:spLocks/>
          </p:cNvSpPr>
          <p:nvPr/>
        </p:nvSpPr>
        <p:spPr>
          <a:xfrm>
            <a:off x="2765736" y="3235744"/>
            <a:ext cx="6649914" cy="1719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accent2"/>
              </a:buClr>
              <a:buSzPts val="2000"/>
            </a:pPr>
            <a:r>
              <a:rPr lang="en-AU" altLang="zh-CN" sz="2000" b="1" i="1" dirty="0">
                <a:solidFill>
                  <a:schemeClr val="accent2"/>
                </a:solidFill>
              </a:rPr>
              <a:t>Presented by: </a:t>
            </a:r>
            <a:endParaRPr lang="en-AU" sz="2000" b="1" i="1" dirty="0">
              <a:solidFill>
                <a:schemeClr val="accent2"/>
              </a:solidFill>
            </a:endParaRPr>
          </a:p>
          <a:p>
            <a:pPr algn="ctr">
              <a:lnSpc>
                <a:spcPct val="150000"/>
              </a:lnSpc>
              <a:buClr>
                <a:schemeClr val="accent2"/>
              </a:buClr>
              <a:buSzPts val="2000"/>
            </a:pPr>
            <a:r>
              <a:rPr lang="en-AU" sz="1800" dirty="0" err="1">
                <a:solidFill>
                  <a:schemeClr val="accent2"/>
                </a:solidFill>
              </a:rPr>
              <a:t>Yinghao</a:t>
            </a:r>
            <a:r>
              <a:rPr lang="en-AU" sz="1800" dirty="0">
                <a:solidFill>
                  <a:schemeClr val="accent2"/>
                </a:solidFill>
              </a:rPr>
              <a:t> Zhang</a:t>
            </a:r>
            <a:r>
              <a:rPr lang="en-AU" altLang="zh-CN" sz="1800" dirty="0">
                <a:solidFill>
                  <a:schemeClr val="accent2"/>
                </a:solidFill>
              </a:rPr>
              <a:t> | Master of Information Systems</a:t>
            </a:r>
          </a:p>
          <a:p>
            <a:pPr algn="ctr">
              <a:lnSpc>
                <a:spcPct val="150000"/>
              </a:lnSpc>
              <a:buClr>
                <a:schemeClr val="accent2"/>
              </a:buClr>
              <a:buSzPts val="2000"/>
            </a:pPr>
            <a:r>
              <a:rPr lang="en-AU" altLang="zh-CN" sz="1800" dirty="0">
                <a:solidFill>
                  <a:schemeClr val="accent2"/>
                </a:solidFill>
              </a:rPr>
              <a:t>Data Analyst Intern | Data-Driven Research Hub</a:t>
            </a:r>
          </a:p>
          <a:p>
            <a:pPr algn="ctr">
              <a:lnSpc>
                <a:spcPct val="150000"/>
              </a:lnSpc>
              <a:buClr>
                <a:schemeClr val="accent2"/>
              </a:buClr>
              <a:buSzPts val="2000"/>
            </a:pPr>
            <a:r>
              <a:rPr lang="en-AU" altLang="zh-CN" sz="1800" dirty="0">
                <a:solidFill>
                  <a:schemeClr val="accent2"/>
                </a:solidFill>
              </a:rPr>
              <a:t>Victorian Comprehensive Cancer Centre (VCCC)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Pts val="2000"/>
            </a:pPr>
            <a:endParaRPr lang="en-AU" dirty="0"/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lt1"/>
              </a:buClr>
              <a:buSzPts val="1600"/>
            </a:pPr>
            <a:endParaRPr lang="en-AU" dirty="0"/>
          </a:p>
        </p:txBody>
      </p:sp>
      <p:sp>
        <p:nvSpPr>
          <p:cNvPr id="6" name="Google Shape;630;p22">
            <a:extLst>
              <a:ext uri="{FF2B5EF4-FFF2-40B4-BE49-F238E27FC236}">
                <a16:creationId xmlns:a16="http://schemas.microsoft.com/office/drawing/2014/main" id="{E4910953-3E6B-D248-953B-195DBA917EA4}"/>
              </a:ext>
            </a:extLst>
          </p:cNvPr>
          <p:cNvSpPr txBox="1">
            <a:spLocks/>
          </p:cNvSpPr>
          <p:nvPr/>
        </p:nvSpPr>
        <p:spPr>
          <a:xfrm>
            <a:off x="3887281" y="1844182"/>
            <a:ext cx="4406824" cy="54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800"/>
            </a:pPr>
            <a:r>
              <a:rPr lang="en-AU" sz="2400" i="1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Project Presentation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09808FE-E94D-9342-83CC-33EFBD9E7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08" y="5747934"/>
            <a:ext cx="313592" cy="313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E49561-C5B8-9245-85F0-9891EFACE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908" y="6178438"/>
            <a:ext cx="313592" cy="313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B4F3F-0A17-5341-AA89-178E57F92934}"/>
              </a:ext>
            </a:extLst>
          </p:cNvPr>
          <p:cNvSpPr txBox="1"/>
          <p:nvPr/>
        </p:nvSpPr>
        <p:spPr>
          <a:xfrm>
            <a:off x="4013066" y="5756635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https://www.linkedin.com/in/yinghaoz1/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D7AEBD-6025-BA4C-A2F4-5453A013CDBF}"/>
              </a:ext>
            </a:extLst>
          </p:cNvPr>
          <p:cNvSpPr/>
          <p:nvPr/>
        </p:nvSpPr>
        <p:spPr>
          <a:xfrm>
            <a:off x="3873366" y="6178438"/>
            <a:ext cx="2462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https://github.com/yinghaoz1</a:t>
            </a: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F3F813-6CE0-9142-9A61-C35EFCF48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292" y="5297488"/>
            <a:ext cx="313592" cy="313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26304A-1BA6-3446-AB14-5E0BEC955E2C}"/>
              </a:ext>
            </a:extLst>
          </p:cNvPr>
          <p:cNvSpPr txBox="1"/>
          <p:nvPr/>
        </p:nvSpPr>
        <p:spPr>
          <a:xfrm>
            <a:off x="4013066" y="5307234"/>
            <a:ext cx="5921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https://github.com/yinghaoz1/online-resume/blob/master/my-resume.pdf</a:t>
            </a:r>
            <a:r>
              <a:rPr lang="en-US" dirty="0">
                <a:hlinkClick r:id="rId5"/>
              </a:rPr>
              <a:t>/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B95DA-1A0C-2C43-A390-E87EB86EC5D0}"/>
              </a:ext>
            </a:extLst>
          </p:cNvPr>
          <p:cNvSpPr txBox="1"/>
          <p:nvPr/>
        </p:nvSpPr>
        <p:spPr>
          <a:xfrm>
            <a:off x="3253884" y="530564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Resume: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D6852-98A8-8F4B-B932-8F7C32D61C4A}"/>
              </a:ext>
            </a:extLst>
          </p:cNvPr>
          <p:cNvSpPr txBox="1"/>
          <p:nvPr/>
        </p:nvSpPr>
        <p:spPr>
          <a:xfrm>
            <a:off x="3270409" y="575663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Linkedin</a:t>
            </a:r>
            <a:r>
              <a:rPr lang="en-AU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A480E-52C6-544D-AABC-912F5C80325C}"/>
              </a:ext>
            </a:extLst>
          </p:cNvPr>
          <p:cNvSpPr txBox="1"/>
          <p:nvPr/>
        </p:nvSpPr>
        <p:spPr>
          <a:xfrm>
            <a:off x="3270409" y="618725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Github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1967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0;p22">
            <a:extLst>
              <a:ext uri="{FF2B5EF4-FFF2-40B4-BE49-F238E27FC236}">
                <a16:creationId xmlns:a16="http://schemas.microsoft.com/office/drawing/2014/main" id="{1B73B817-EFEF-9041-B6D8-7BE411498CFE}"/>
              </a:ext>
            </a:extLst>
          </p:cNvPr>
          <p:cNvSpPr txBox="1">
            <a:spLocks/>
          </p:cNvSpPr>
          <p:nvPr/>
        </p:nvSpPr>
        <p:spPr>
          <a:xfrm>
            <a:off x="1097113" y="2641818"/>
            <a:ext cx="10421787" cy="64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800"/>
            </a:pPr>
            <a:r>
              <a:rPr lang="en-AU" sz="3600" b="1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III: Exploratory Data Visualisation (EDA)</a:t>
            </a:r>
          </a:p>
        </p:txBody>
      </p:sp>
    </p:spTree>
    <p:extLst>
      <p:ext uri="{BB962C8B-B14F-4D97-AF65-F5344CB8AC3E}">
        <p14:creationId xmlns:p14="http://schemas.microsoft.com/office/powerpoint/2010/main" val="264753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5" y="511653"/>
            <a:ext cx="9344743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253E6B2-40CC-C144-A2C9-D76290094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912913"/>
              </p:ext>
            </p:extLst>
          </p:nvPr>
        </p:nvGraphicFramePr>
        <p:xfrm>
          <a:off x="1428765" y="1430215"/>
          <a:ext cx="8741508" cy="4778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A7A329C-14D1-3440-B5EC-150E2FDC1B6A}"/>
              </a:ext>
            </a:extLst>
          </p:cNvPr>
          <p:cNvSpPr/>
          <p:nvPr/>
        </p:nvSpPr>
        <p:spPr>
          <a:xfrm>
            <a:off x="3341078" y="3503237"/>
            <a:ext cx="926122" cy="63241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4369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4" y="511653"/>
            <a:ext cx="8629635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ADAB4-EE45-F640-9400-4A4DB4D5F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2" y="1439923"/>
            <a:ext cx="5346701" cy="35609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50B69F-CD08-7C48-8693-3F37575FCC65}"/>
              </a:ext>
            </a:extLst>
          </p:cNvPr>
          <p:cNvSpPr txBox="1"/>
          <p:nvPr/>
        </p:nvSpPr>
        <p:spPr>
          <a:xfrm>
            <a:off x="1023869" y="5467381"/>
            <a:ext cx="1038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From the fiscal year 13/14 to 15/16, there is </a:t>
            </a:r>
            <a:r>
              <a:rPr lang="en-AU" sz="1800" dirty="0">
                <a:solidFill>
                  <a:srgbClr val="FF0000"/>
                </a:solidFill>
              </a:rPr>
              <a:t>a steady increase</a:t>
            </a:r>
            <a:r>
              <a:rPr lang="en-AU" sz="1800" dirty="0"/>
              <a:t> in the number of both patients and admissions, with an </a:t>
            </a:r>
            <a:r>
              <a:rPr lang="en-AU" sz="1800" dirty="0">
                <a:solidFill>
                  <a:srgbClr val="FF0000"/>
                </a:solidFill>
              </a:rPr>
              <a:t>5,000 increase in cancer patients</a:t>
            </a:r>
            <a:r>
              <a:rPr lang="en-AU" sz="1800" dirty="0"/>
              <a:t> and </a:t>
            </a:r>
            <a:r>
              <a:rPr lang="en-AU" sz="1800" dirty="0">
                <a:solidFill>
                  <a:srgbClr val="FF0000"/>
                </a:solidFill>
              </a:rPr>
              <a:t>10,000 increase in admissions</a:t>
            </a:r>
            <a:r>
              <a:rPr lang="en-AU" sz="1800" dirty="0"/>
              <a:t>.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4A577-4560-CC40-899C-14992188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9923"/>
            <a:ext cx="5559918" cy="365955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60FAB5-DC82-D447-ACB9-ADBB5183F845}"/>
              </a:ext>
            </a:extLst>
          </p:cNvPr>
          <p:cNvCxnSpPr>
            <a:cxnSpLocks/>
          </p:cNvCxnSpPr>
          <p:nvPr/>
        </p:nvCxnSpPr>
        <p:spPr>
          <a:xfrm flipV="1">
            <a:off x="1428764" y="2004646"/>
            <a:ext cx="3823174" cy="50409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28AFE-2508-BE46-A92A-6425D00EEFD0}"/>
              </a:ext>
            </a:extLst>
          </p:cNvPr>
          <p:cNvCxnSpPr>
            <a:cxnSpLocks/>
          </p:cNvCxnSpPr>
          <p:nvPr/>
        </p:nvCxnSpPr>
        <p:spPr>
          <a:xfrm flipV="1">
            <a:off x="7151077" y="2139462"/>
            <a:ext cx="3821722" cy="42203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4" y="511653"/>
            <a:ext cx="8629635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84D63D-60B8-7941-B585-EED5B866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9" y="1489662"/>
            <a:ext cx="7495961" cy="499236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226487E-7C45-2840-9423-3F38F2AEBE26}"/>
              </a:ext>
            </a:extLst>
          </p:cNvPr>
          <p:cNvSpPr/>
          <p:nvPr/>
        </p:nvSpPr>
        <p:spPr>
          <a:xfrm>
            <a:off x="5486400" y="1735015"/>
            <a:ext cx="797168" cy="1693985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F9013-00B4-0D40-881A-B9F473C04371}"/>
              </a:ext>
            </a:extLst>
          </p:cNvPr>
          <p:cNvSpPr txBox="1"/>
          <p:nvPr/>
        </p:nvSpPr>
        <p:spPr>
          <a:xfrm>
            <a:off x="7846202" y="1336919"/>
            <a:ext cx="36555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The number of cancer patients </a:t>
            </a:r>
            <a:r>
              <a:rPr lang="en-AU" sz="1800" dirty="0">
                <a:solidFill>
                  <a:schemeClr val="tx1"/>
                </a:solidFill>
              </a:rPr>
              <a:t>born in each decade </a:t>
            </a:r>
            <a:r>
              <a:rPr lang="en-AU" sz="1800" dirty="0">
                <a:solidFill>
                  <a:srgbClr val="FF0000"/>
                </a:solidFill>
              </a:rPr>
              <a:t>from 1920s to 1990s</a:t>
            </a:r>
            <a:r>
              <a:rPr lang="en-AU" sz="1800" dirty="0"/>
              <a:t> exceeds </a:t>
            </a:r>
            <a:r>
              <a:rPr lang="en-AU" sz="1800" dirty="0">
                <a:solidFill>
                  <a:srgbClr val="FF0000"/>
                </a:solidFill>
              </a:rPr>
              <a:t>10,000</a:t>
            </a:r>
            <a:r>
              <a:rPr lang="en-AU" sz="1800" dirty="0"/>
              <a:t>, accounting for the major proportion of cancer patients.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People born in </a:t>
            </a:r>
            <a:r>
              <a:rPr lang="en-AU" sz="1800" dirty="0">
                <a:solidFill>
                  <a:srgbClr val="FF0000"/>
                </a:solidFill>
              </a:rPr>
              <a:t>1980s</a:t>
            </a:r>
            <a:r>
              <a:rPr lang="en-AU" sz="1800" dirty="0"/>
              <a:t> account for the largest proportion of cancer patients. </a:t>
            </a:r>
            <a:r>
              <a:rPr lang="en-AU" sz="1800" dirty="0">
                <a:solidFill>
                  <a:srgbClr val="FF0000"/>
                </a:solidFill>
              </a:rPr>
              <a:t>Young people</a:t>
            </a:r>
            <a:r>
              <a:rPr lang="en-AU" sz="1800" dirty="0"/>
              <a:t> are suffering from cancer now.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The reason may be that people born at 1980s have </a:t>
            </a:r>
            <a:r>
              <a:rPr lang="en-AU" sz="1800" dirty="0">
                <a:solidFill>
                  <a:srgbClr val="FF0000"/>
                </a:solidFill>
              </a:rPr>
              <a:t>a larger population</a:t>
            </a:r>
            <a:r>
              <a:rPr lang="en-AU" sz="1800" dirty="0"/>
              <a:t> than other generations, or they have </a:t>
            </a:r>
            <a:r>
              <a:rPr lang="en-AU" sz="1800" dirty="0">
                <a:solidFill>
                  <a:srgbClr val="FF0000"/>
                </a:solidFill>
              </a:rPr>
              <a:t>more working stress</a:t>
            </a:r>
            <a:r>
              <a:rPr lang="en-AU" sz="1800" dirty="0"/>
              <a:t> which causes them to suffer from cancer.</a:t>
            </a:r>
          </a:p>
        </p:txBody>
      </p:sp>
    </p:spTree>
    <p:extLst>
      <p:ext uri="{BB962C8B-B14F-4D97-AF65-F5344CB8AC3E}">
        <p14:creationId xmlns:p14="http://schemas.microsoft.com/office/powerpoint/2010/main" val="175485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4" y="511653"/>
            <a:ext cx="8629635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3FBFB-F98D-1740-9E40-62D1C38C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70" y="1298518"/>
            <a:ext cx="9150622" cy="4462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332F2-8E50-DD4C-9837-0D8239307484}"/>
              </a:ext>
            </a:extLst>
          </p:cNvPr>
          <p:cNvSpPr txBox="1"/>
          <p:nvPr/>
        </p:nvSpPr>
        <p:spPr>
          <a:xfrm>
            <a:off x="1319694" y="5915720"/>
            <a:ext cx="1005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The most frequent cancer is </a:t>
            </a:r>
            <a:r>
              <a:rPr lang="en-AU" sz="1800" dirty="0">
                <a:solidFill>
                  <a:srgbClr val="FF0000"/>
                </a:solidFill>
              </a:rPr>
              <a:t>chest pain unspecified</a:t>
            </a:r>
            <a:r>
              <a:rPr lang="en-AU" sz="1800" dirty="0"/>
              <a:t>, as twice as the second most frequent one.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212C77-CE40-FF46-967E-68DCC2D860FC}"/>
              </a:ext>
            </a:extLst>
          </p:cNvPr>
          <p:cNvSpPr/>
          <p:nvPr/>
        </p:nvSpPr>
        <p:spPr>
          <a:xfrm>
            <a:off x="9495692" y="1547445"/>
            <a:ext cx="926123" cy="498231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5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4" y="511653"/>
            <a:ext cx="8629635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980FD3-2F59-3348-AF26-FF6E570E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29" y="1255392"/>
            <a:ext cx="9359468" cy="451236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436902-C533-6B4B-BD94-545D7AF37DF5}"/>
              </a:ext>
            </a:extLst>
          </p:cNvPr>
          <p:cNvSpPr/>
          <p:nvPr/>
        </p:nvSpPr>
        <p:spPr>
          <a:xfrm>
            <a:off x="9756174" y="1441937"/>
            <a:ext cx="926123" cy="996463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C787-D443-7C41-ADA7-09AC48FFEAAE}"/>
              </a:ext>
            </a:extLst>
          </p:cNvPr>
          <p:cNvSpPr txBox="1"/>
          <p:nvPr/>
        </p:nvSpPr>
        <p:spPr>
          <a:xfrm>
            <a:off x="1322829" y="5954299"/>
            <a:ext cx="897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The most two frequent treatments are </a:t>
            </a:r>
            <a:r>
              <a:rPr lang="en-AU" sz="1800" dirty="0" err="1">
                <a:solidFill>
                  <a:srgbClr val="FF0000"/>
                </a:solidFill>
              </a:rPr>
              <a:t>panendoscopy</a:t>
            </a:r>
            <a:r>
              <a:rPr lang="en-AU" sz="1800" dirty="0">
                <a:solidFill>
                  <a:srgbClr val="FF0000"/>
                </a:solidFill>
              </a:rPr>
              <a:t> to duodenum with biopsy</a:t>
            </a:r>
            <a:r>
              <a:rPr lang="en-AU" sz="1800" dirty="0"/>
              <a:t> and </a:t>
            </a:r>
            <a:r>
              <a:rPr lang="en-AU" sz="1800" dirty="0">
                <a:solidFill>
                  <a:srgbClr val="FF0000"/>
                </a:solidFill>
              </a:rPr>
              <a:t>coronary angiography w left heart </a:t>
            </a:r>
            <a:r>
              <a:rPr lang="en-AU" sz="1800" dirty="0" err="1">
                <a:solidFill>
                  <a:srgbClr val="FF0000"/>
                </a:solidFill>
              </a:rPr>
              <a:t>cath</a:t>
            </a:r>
            <a:r>
              <a:rPr lang="en-AU" sz="1800" dirty="0"/>
              <a:t>, as twice as the third and forth ones.</a:t>
            </a:r>
          </a:p>
        </p:txBody>
      </p:sp>
    </p:spTree>
    <p:extLst>
      <p:ext uri="{BB962C8B-B14F-4D97-AF65-F5344CB8AC3E}">
        <p14:creationId xmlns:p14="http://schemas.microsoft.com/office/powerpoint/2010/main" val="233308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4" y="511653"/>
            <a:ext cx="8629635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2EB5A3-3D07-0143-A251-38FA8F5C772C}"/>
                  </a:ext>
                </a:extLst>
              </p:cNvPr>
              <p:cNvSpPr txBox="1"/>
              <p:nvPr/>
            </p:nvSpPr>
            <p:spPr>
              <a:xfrm>
                <a:off x="2113426" y="5131404"/>
                <a:ext cx="7526692" cy="1201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>
                    <a:ea typeface="Cambria Math" panose="02040503050406030204" pitchFamily="18" charset="0"/>
                  </a:rPr>
                  <a:t> </a:t>
                </a:r>
                <a:r>
                  <a:rPr lang="en-US" sz="32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Complexity</a:t>
                </a:r>
                <a:r>
                  <a:rPr lang="en-US" sz="32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eqArr>
                              <m:eqArr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𝑇h𝑒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𝑑𝑖𝑎𝑔𝑛𝑜𝑠𝑡𝑖𝑐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𝑠𝑡𝑎𝑔𝑒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𝑒𝑎𝑐h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𝑎𝑑𝑚𝑖𝑠𝑠𝑖𝑜𝑛</m:t>
                                </m:r>
                              </m:e>
                            </m:eqArr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𝑇h𝑒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𝑎𝑑𝑚𝑖𝑠𝑠𝑖𝑜𝑛</m:t>
                        </m:r>
                      </m:den>
                    </m:f>
                  </m:oMath>
                </a14:m>
                <a:endParaRPr lang="en-AU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2EB5A3-3D07-0143-A251-38FA8F5C7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26" y="5131404"/>
                <a:ext cx="7526692" cy="1201098"/>
              </a:xfrm>
              <a:prstGeom prst="rect">
                <a:avLst/>
              </a:prstGeom>
              <a:blipFill>
                <a:blip r:embed="rId3"/>
                <a:stretch>
                  <a:fillRect l="-337" t="-30208" b="-229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950A2-36DF-E642-BABE-1BA4E28AD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2026"/>
              </p:ext>
            </p:extLst>
          </p:nvPr>
        </p:nvGraphicFramePr>
        <p:xfrm>
          <a:off x="520501" y="1880941"/>
          <a:ext cx="6975234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368">
                  <a:extLst>
                    <a:ext uri="{9D8B030D-6E8A-4147-A177-3AD203B41FA5}">
                      <a16:colId xmlns:a16="http://schemas.microsoft.com/office/drawing/2014/main" val="3718218339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3716598969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1970504627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4016628591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2741885557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3849179342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368894964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UNIQUE_KEY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4725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PZ491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8811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PZ491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94530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PZ491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91604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705992-6A67-044E-9B9D-9796F261F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34698"/>
              </p:ext>
            </p:extLst>
          </p:nvPr>
        </p:nvGraphicFramePr>
        <p:xfrm>
          <a:off x="520501" y="3328971"/>
          <a:ext cx="697523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369">
                  <a:extLst>
                    <a:ext uri="{9D8B030D-6E8A-4147-A177-3AD203B41FA5}">
                      <a16:colId xmlns:a16="http://schemas.microsoft.com/office/drawing/2014/main" val="3933910253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1684224876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3763207755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2185634965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530413008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2916618992"/>
                    </a:ext>
                  </a:extLst>
                </a:gridCol>
                <a:gridCol w="990311">
                  <a:extLst>
                    <a:ext uri="{9D8B030D-6E8A-4147-A177-3AD203B41FA5}">
                      <a16:colId xmlns:a16="http://schemas.microsoft.com/office/drawing/2014/main" val="169291472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UNIQUE_KEY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DIAG_CD_06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PB551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CA499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CL251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CY222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CX836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 CP267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0402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1000006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PB551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56997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3187D2F-C5DD-2040-8FD7-DF20B5E7E5EC}"/>
              </a:ext>
            </a:extLst>
          </p:cNvPr>
          <p:cNvSpPr/>
          <p:nvPr/>
        </p:nvSpPr>
        <p:spPr>
          <a:xfrm>
            <a:off x="421785" y="1573164"/>
            <a:ext cx="1835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i="1" dirty="0"/>
              <a:t>Cancer Type PZ491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D7953-0BBC-CB4F-A1B1-4B1DFE020EC7}"/>
              </a:ext>
            </a:extLst>
          </p:cNvPr>
          <p:cNvSpPr/>
          <p:nvPr/>
        </p:nvSpPr>
        <p:spPr>
          <a:xfrm>
            <a:off x="426717" y="3035015"/>
            <a:ext cx="1917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1" dirty="0"/>
              <a:t>Cancer Type PB551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8A3C61-6808-0745-8419-F55FBC259336}"/>
              </a:ext>
            </a:extLst>
          </p:cNvPr>
          <p:cNvSpPr txBox="1"/>
          <p:nvPr/>
        </p:nvSpPr>
        <p:spPr>
          <a:xfrm>
            <a:off x="8015912" y="2638731"/>
            <a:ext cx="3655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1800" dirty="0"/>
              <a:t>Cancer Type </a:t>
            </a:r>
            <a:r>
              <a:rPr lang="en-AU" sz="1800" i="1" dirty="0"/>
              <a:t>PB551</a:t>
            </a:r>
            <a:r>
              <a:rPr lang="en-AU" sz="1800" dirty="0"/>
              <a:t> is more </a:t>
            </a:r>
            <a:r>
              <a:rPr lang="en-AU" sz="1800" dirty="0">
                <a:solidFill>
                  <a:srgbClr val="FF0000"/>
                </a:solidFill>
              </a:rPr>
              <a:t>complicated</a:t>
            </a:r>
            <a:r>
              <a:rPr lang="en-AU" sz="1800" dirty="0"/>
              <a:t> than </a:t>
            </a:r>
            <a:r>
              <a:rPr lang="en-AU" sz="1800" i="1" dirty="0"/>
              <a:t>PZ491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EAD5E-DEBD-EE47-82CF-9E6F5A54F1E1}"/>
              </a:ext>
            </a:extLst>
          </p:cNvPr>
          <p:cNvSpPr/>
          <p:nvPr/>
        </p:nvSpPr>
        <p:spPr>
          <a:xfrm>
            <a:off x="421785" y="4383484"/>
            <a:ext cx="33832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1" dirty="0"/>
              <a:t>How to calculate complexity: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A569E-93A9-E445-8F1F-B00B40BAA852}"/>
              </a:ext>
            </a:extLst>
          </p:cNvPr>
          <p:cNvSpPr txBox="1"/>
          <p:nvPr/>
        </p:nvSpPr>
        <p:spPr>
          <a:xfrm>
            <a:off x="8015909" y="2085949"/>
            <a:ext cx="326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1800" dirty="0"/>
              <a:t>Complexity = (1+1+1) / 3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43700-A07D-A445-9E7E-C580DAA37A42}"/>
              </a:ext>
            </a:extLst>
          </p:cNvPr>
          <p:cNvSpPr txBox="1"/>
          <p:nvPr/>
        </p:nvSpPr>
        <p:spPr>
          <a:xfrm>
            <a:off x="8015909" y="3429000"/>
            <a:ext cx="317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1800" dirty="0"/>
              <a:t>Complexity = (6+1) / 2 = 3.5</a:t>
            </a:r>
          </a:p>
        </p:txBody>
      </p:sp>
    </p:spTree>
    <p:extLst>
      <p:ext uri="{BB962C8B-B14F-4D97-AF65-F5344CB8AC3E}">
        <p14:creationId xmlns:p14="http://schemas.microsoft.com/office/powerpoint/2010/main" val="23991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4" y="511653"/>
            <a:ext cx="8629635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4E8821C-B25E-D043-9D93-3938C2709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0" y="1711569"/>
            <a:ext cx="6202325" cy="4122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D066FA1-41D5-924F-ACF7-A9AEECAB039D}"/>
              </a:ext>
            </a:extLst>
          </p:cNvPr>
          <p:cNvSpPr/>
          <p:nvPr/>
        </p:nvSpPr>
        <p:spPr>
          <a:xfrm>
            <a:off x="5920153" y="4060044"/>
            <a:ext cx="679939" cy="836266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FE5AC-2888-E94C-98DB-443F0AB02B57}"/>
              </a:ext>
            </a:extLst>
          </p:cNvPr>
          <p:cNvSpPr txBox="1"/>
          <p:nvPr/>
        </p:nvSpPr>
        <p:spPr>
          <a:xfrm>
            <a:off x="7338645" y="2059394"/>
            <a:ext cx="395255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Overall, the more complicated the cancer is, the less the number of the cancer type is.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800" dirty="0"/>
              <a:t>The cancer with the complexity of 11 to 12 has </a:t>
            </a:r>
            <a:r>
              <a:rPr lang="en-AU" sz="1800" dirty="0">
                <a:solidFill>
                  <a:srgbClr val="FF0000"/>
                </a:solidFill>
              </a:rPr>
              <a:t>200 types</a:t>
            </a:r>
            <a:r>
              <a:rPr lang="en-AU" sz="1800" dirty="0"/>
              <a:t>. These cancer types are suggested to be focused on the future research because they are likely to </a:t>
            </a:r>
            <a:r>
              <a:rPr lang="en-AU" sz="1800" dirty="0">
                <a:solidFill>
                  <a:srgbClr val="FF0000"/>
                </a:solidFill>
              </a:rPr>
              <a:t>convert into other types of cancer</a:t>
            </a:r>
            <a:r>
              <a:rPr lang="en-A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7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5" y="511653"/>
            <a:ext cx="7149510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81F93-6879-1A4E-93D2-3A0115B2CB26}"/>
              </a:ext>
            </a:extLst>
          </p:cNvPr>
          <p:cNvSpPr txBox="1"/>
          <p:nvPr/>
        </p:nvSpPr>
        <p:spPr>
          <a:xfrm>
            <a:off x="1428765" y="1482746"/>
            <a:ext cx="90502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There are an increasing trend of cancer diagnosis over the year, and a large proportion of young people suffer from cancer. Thus, the reason for this cancer trend should be discovered in order to help with the prevention.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cancer type of ‘Chest pain unspecified’ is the most prevalent one among population. Researchers are suggested to put weight on this cancer type.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There are nearly 200 types of the cancer with the complexity of 11-12 within the dataset. These types should be focused on because these types are easily to evolve into other cancer types or forms in morphology.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Future researches can also be focused on the correlation between the diagnosis and treatment.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56916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17;p31">
            <a:extLst>
              <a:ext uri="{FF2B5EF4-FFF2-40B4-BE49-F238E27FC236}">
                <a16:creationId xmlns:a16="http://schemas.microsoft.com/office/drawing/2014/main" id="{E4C34272-53DF-8746-AA28-1CB7EEEC2A81}"/>
              </a:ext>
            </a:extLst>
          </p:cNvPr>
          <p:cNvSpPr txBox="1">
            <a:spLocks/>
          </p:cNvSpPr>
          <p:nvPr/>
        </p:nvSpPr>
        <p:spPr>
          <a:xfrm>
            <a:off x="3339000" y="2575814"/>
            <a:ext cx="5514000" cy="127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Clr>
                <a:schemeClr val="lt1"/>
              </a:buClr>
              <a:buSzPts val="3800"/>
            </a:pPr>
            <a:r>
              <a:rPr lang="en-US" sz="4000" b="1" dirty="0">
                <a:solidFill>
                  <a:schemeClr val="dk2"/>
                </a:solidFill>
                <a:latin typeface="+mj-lt"/>
              </a:rPr>
              <a:t>Thank You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B4024FD-8A41-B847-BFD9-AB475EB5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408" y="4566834"/>
            <a:ext cx="313592" cy="313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ABE55C-3C1C-F34B-B74C-5FFBB594E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08" y="4997338"/>
            <a:ext cx="313592" cy="313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99D057-5429-A846-9E8B-12A8DE46FD12}"/>
              </a:ext>
            </a:extLst>
          </p:cNvPr>
          <p:cNvSpPr txBox="1"/>
          <p:nvPr/>
        </p:nvSpPr>
        <p:spPr>
          <a:xfrm>
            <a:off x="4076566" y="4575535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https://www.linkedin.com/in/yinghaoz1/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C6A07B-2ED0-F446-A9BF-0F27951AF0C6}"/>
              </a:ext>
            </a:extLst>
          </p:cNvPr>
          <p:cNvSpPr/>
          <p:nvPr/>
        </p:nvSpPr>
        <p:spPr>
          <a:xfrm>
            <a:off x="3936866" y="4997338"/>
            <a:ext cx="2462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https://github.com/yinghaoz1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BE873-74D3-A949-B0A2-77D412C27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3792" y="4116388"/>
            <a:ext cx="313592" cy="313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97592B-2311-9043-B615-08ACA8564909}"/>
              </a:ext>
            </a:extLst>
          </p:cNvPr>
          <p:cNvSpPr txBox="1"/>
          <p:nvPr/>
        </p:nvSpPr>
        <p:spPr>
          <a:xfrm>
            <a:off x="4076566" y="4126134"/>
            <a:ext cx="5921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https://github.com/yinghaoz1/online-resume/blob/master/my-resume.pdf</a:t>
            </a:r>
            <a:r>
              <a:rPr lang="en-US" dirty="0">
                <a:hlinkClick r:id="rId5"/>
              </a:rPr>
              <a:t>/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D7BC6-B078-1F4C-8047-349073FE24E8}"/>
              </a:ext>
            </a:extLst>
          </p:cNvPr>
          <p:cNvSpPr txBox="1"/>
          <p:nvPr/>
        </p:nvSpPr>
        <p:spPr>
          <a:xfrm>
            <a:off x="3317384" y="412454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Resume: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A5CA7-C60F-314F-9191-1FD090FE1792}"/>
              </a:ext>
            </a:extLst>
          </p:cNvPr>
          <p:cNvSpPr txBox="1"/>
          <p:nvPr/>
        </p:nvSpPr>
        <p:spPr>
          <a:xfrm>
            <a:off x="3333909" y="457553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Linkedin</a:t>
            </a:r>
            <a:r>
              <a:rPr lang="en-AU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C3EB7-EFAE-8A46-BA7A-3F1238F6BFE1}"/>
              </a:ext>
            </a:extLst>
          </p:cNvPr>
          <p:cNvSpPr txBox="1"/>
          <p:nvPr/>
        </p:nvSpPr>
        <p:spPr>
          <a:xfrm>
            <a:off x="3333909" y="500615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Github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30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6" y="511653"/>
            <a:ext cx="4481380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C4D4B-F16D-FA4D-9744-78CA64946A95}"/>
              </a:ext>
            </a:extLst>
          </p:cNvPr>
          <p:cNvSpPr txBox="1"/>
          <p:nvPr/>
        </p:nvSpPr>
        <p:spPr>
          <a:xfrm>
            <a:off x="1336540" y="1379577"/>
            <a:ext cx="68549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b="1" dirty="0"/>
              <a:t>PART I: Project Overview</a:t>
            </a:r>
          </a:p>
          <a:p>
            <a:pPr lvl="5"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        - Dataset Overview</a:t>
            </a:r>
          </a:p>
          <a:p>
            <a:pPr lvl="5"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        - Data Analysis Process</a:t>
            </a:r>
          </a:p>
          <a:p>
            <a:pPr lvl="5"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        - Data Analysis Tools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b="1" dirty="0"/>
              <a:t>PART II: Data Wrangling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        - Why Data Wrangling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        - Data Wrangling Results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b="1" dirty="0"/>
              <a:t>PART III: Exploratory Data Analysis (EDA)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        - Why EDA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        - EDA Result 1-3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        - Conclusion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0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374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0;p22">
            <a:extLst>
              <a:ext uri="{FF2B5EF4-FFF2-40B4-BE49-F238E27FC236}">
                <a16:creationId xmlns:a16="http://schemas.microsoft.com/office/drawing/2014/main" id="{1B73B817-EFEF-9041-B6D8-7BE411498CFE}"/>
              </a:ext>
            </a:extLst>
          </p:cNvPr>
          <p:cNvSpPr txBox="1">
            <a:spLocks/>
          </p:cNvSpPr>
          <p:nvPr/>
        </p:nvSpPr>
        <p:spPr>
          <a:xfrm>
            <a:off x="3194655" y="2527518"/>
            <a:ext cx="5802689" cy="64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800"/>
            </a:pPr>
            <a:r>
              <a:rPr lang="en-AU" sz="3600" b="1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I: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62821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6" y="511653"/>
            <a:ext cx="4481380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C2187E-3C50-EA4C-8845-C989ED637B68}"/>
              </a:ext>
            </a:extLst>
          </p:cNvPr>
          <p:cNvGrpSpPr/>
          <p:nvPr/>
        </p:nvGrpSpPr>
        <p:grpSpPr>
          <a:xfrm>
            <a:off x="1428766" y="1790396"/>
            <a:ext cx="2328030" cy="1315843"/>
            <a:chOff x="1908269" y="1572322"/>
            <a:chExt cx="2840988" cy="1605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8E280F-B47C-1147-A9FC-6BE5AE9A2202}"/>
                </a:ext>
              </a:extLst>
            </p:cNvPr>
            <p:cNvSpPr/>
            <p:nvPr/>
          </p:nvSpPr>
          <p:spPr>
            <a:xfrm>
              <a:off x="1908269" y="1572322"/>
              <a:ext cx="2840988" cy="160577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4AA47D3-FBB9-2D4D-BC37-41DC5CB57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4164" y="1716958"/>
              <a:ext cx="2329197" cy="131650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CC4D4B-F16D-FA4D-9744-78CA64946A95}"/>
              </a:ext>
            </a:extLst>
          </p:cNvPr>
          <p:cNvSpPr txBox="1"/>
          <p:nvPr/>
        </p:nvSpPr>
        <p:spPr>
          <a:xfrm>
            <a:off x="4333740" y="1540377"/>
            <a:ext cx="64565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/>
              <a:t>Contains demographic, clinical and administrative details for admitted episode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/>
              <a:t>Provides funding to public hospitals, support health service planning, policy formation and epidemiological research, and meet national data reporting requirements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1600" dirty="0"/>
              <a:t>Uses ICD-10-AM coding system to standardize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0D56E-E68E-644F-88DD-4F629D7669DE}"/>
              </a:ext>
            </a:extLst>
          </p:cNvPr>
          <p:cNvSpPr txBox="1"/>
          <p:nvPr/>
        </p:nvSpPr>
        <p:spPr>
          <a:xfrm>
            <a:off x="4333739" y="1144065"/>
            <a:ext cx="508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b="1" i="1" dirty="0"/>
              <a:t>Victorian Admitted Episodes Dataset (VAED)</a:t>
            </a:r>
          </a:p>
          <a:p>
            <a:pPr algn="ctr"/>
            <a:endParaRPr lang="en-AU" sz="18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46711-BE31-4B46-87FA-7E8879C84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81" y="3936540"/>
            <a:ext cx="2286000" cy="2286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EDE9B16-7B4C-E44B-A048-C8B1C9E3FCF1}"/>
              </a:ext>
            </a:extLst>
          </p:cNvPr>
          <p:cNvSpPr txBox="1"/>
          <p:nvPr/>
        </p:nvSpPr>
        <p:spPr>
          <a:xfrm>
            <a:off x="4217140" y="4255793"/>
            <a:ext cx="228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b="1" i="1" dirty="0"/>
              <a:t>BioGrid Australia</a:t>
            </a:r>
          </a:p>
          <a:p>
            <a:pPr algn="ctr"/>
            <a:endParaRPr lang="en-AU" sz="1800" b="1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F3C894-D77C-814D-B291-B55E1383E24C}"/>
              </a:ext>
            </a:extLst>
          </p:cNvPr>
          <p:cNvSpPr txBox="1"/>
          <p:nvPr/>
        </p:nvSpPr>
        <p:spPr>
          <a:xfrm>
            <a:off x="4333739" y="4625851"/>
            <a:ext cx="6456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federated data sharing platform for collaborative translational health and medical research 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links real-time coded and de-identified health data across institutions, jurisdictions and diseases to assist researchers and clinicians improve their research and clinical outcomes</a:t>
            </a:r>
            <a:endParaRPr lang="en-A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5" y="511653"/>
            <a:ext cx="5957873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Analysis Process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194804-289B-4748-AE38-8F2D1D9B4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169592"/>
              </p:ext>
            </p:extLst>
          </p:nvPr>
        </p:nvGraphicFramePr>
        <p:xfrm>
          <a:off x="670931" y="2226573"/>
          <a:ext cx="10850136" cy="144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9BBB2B-BB1A-5E4B-BB9A-6FA8F62E5254}"/>
              </a:ext>
            </a:extLst>
          </p:cNvPr>
          <p:cNvSpPr txBox="1"/>
          <p:nvPr/>
        </p:nvSpPr>
        <p:spPr>
          <a:xfrm>
            <a:off x="609232" y="3620890"/>
            <a:ext cx="19044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Project Scope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Project Stakeholders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Risk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77674-618C-FE44-AFCC-08E20C8AC7BB}"/>
              </a:ext>
            </a:extLst>
          </p:cNvPr>
          <p:cNvSpPr txBox="1"/>
          <p:nvPr/>
        </p:nvSpPr>
        <p:spPr>
          <a:xfrm>
            <a:off x="2849137" y="3620890"/>
            <a:ext cx="210572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Diagnosis Record Dataset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Episode Dataset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ICD-10-AM Mapping Table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490B7-1DFA-7E46-B996-85FCA3BA8BE0}"/>
              </a:ext>
            </a:extLst>
          </p:cNvPr>
          <p:cNvSpPr txBox="1"/>
          <p:nvPr/>
        </p:nvSpPr>
        <p:spPr>
          <a:xfrm>
            <a:off x="5290323" y="3620890"/>
            <a:ext cx="18882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Data Assessment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Data Cleaning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CDD5B-EB7C-8C48-B2FC-64CBD9CCB57E}"/>
              </a:ext>
            </a:extLst>
          </p:cNvPr>
          <p:cNvSpPr txBox="1"/>
          <p:nvPr/>
        </p:nvSpPr>
        <p:spPr>
          <a:xfrm>
            <a:off x="7514060" y="3619288"/>
            <a:ext cx="222095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Univariate Exploration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Bivariate Exploration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71623-C702-8843-8696-BF15AB429650}"/>
              </a:ext>
            </a:extLst>
          </p:cNvPr>
          <p:cNvSpPr txBox="1"/>
          <p:nvPr/>
        </p:nvSpPr>
        <p:spPr>
          <a:xfrm>
            <a:off x="9858605" y="3619288"/>
            <a:ext cx="1923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Key Insights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dirty="0"/>
              <a:t>Conclusion and recommendations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D66C1-FF96-EE48-9A2B-863B28728889}"/>
              </a:ext>
            </a:extLst>
          </p:cNvPr>
          <p:cNvSpPr/>
          <p:nvPr/>
        </p:nvSpPr>
        <p:spPr>
          <a:xfrm>
            <a:off x="5067300" y="1803400"/>
            <a:ext cx="6908799" cy="28829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/>
      <p:bldP spid="5" grpId="0"/>
      <p:bldP spid="6" grpId="0"/>
      <p:bldP spid="7" grpId="0"/>
      <p:bldP spid="8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5" y="511653"/>
            <a:ext cx="5957873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Analysis Tools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664070-5AEA-2F41-966D-FE70A3D0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96" y="1937000"/>
            <a:ext cx="1331080" cy="1331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2B4CF5-00C1-C84F-B170-25C1C299DC95}"/>
              </a:ext>
            </a:extLst>
          </p:cNvPr>
          <p:cNvSpPr txBox="1"/>
          <p:nvPr/>
        </p:nvSpPr>
        <p:spPr>
          <a:xfrm>
            <a:off x="227139" y="2310152"/>
            <a:ext cx="1736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i="1" dirty="0"/>
              <a:t>Programming Analysis Tools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E84CA63-BDC5-064C-BDAE-6FC1DE238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833" y="1240335"/>
            <a:ext cx="2222500" cy="166338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F337B3-B4D2-494F-B8C6-C4D9633CB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020" y="1240335"/>
            <a:ext cx="1371600" cy="137160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3D7B0589-43B9-B74F-B77C-7795D1A50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072" y="3098401"/>
            <a:ext cx="2050403" cy="4924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8C32AD-EAD9-FF48-982B-1FD21E056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0020" y="2984303"/>
            <a:ext cx="1497430" cy="688818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D4F52CB9-82F0-214C-A0F9-A300854D3509}"/>
              </a:ext>
            </a:extLst>
          </p:cNvPr>
          <p:cNvSpPr/>
          <p:nvPr/>
        </p:nvSpPr>
        <p:spPr>
          <a:xfrm>
            <a:off x="3642937" y="2162640"/>
            <a:ext cx="1465973" cy="76219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3B3689-9A29-D842-9D4E-680CF2D03840}"/>
              </a:ext>
            </a:extLst>
          </p:cNvPr>
          <p:cNvSpPr txBox="1"/>
          <p:nvPr/>
        </p:nvSpPr>
        <p:spPr>
          <a:xfrm>
            <a:off x="9378995" y="1433478"/>
            <a:ext cx="2625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Data wrangling for a large volume of data</a:t>
            </a:r>
          </a:p>
          <a:p>
            <a:r>
              <a:rPr lang="en-AU" sz="1600" dirty="0"/>
              <a:t>(from 1 million to 1 billion observations)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7841DE-B47C-2742-B48A-2AE82987C5EB}"/>
              </a:ext>
            </a:extLst>
          </p:cNvPr>
          <p:cNvSpPr txBox="1"/>
          <p:nvPr/>
        </p:nvSpPr>
        <p:spPr>
          <a:xfrm>
            <a:off x="9378995" y="3006081"/>
            <a:ext cx="1973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Flexible data visualisation tools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5A1D23-7118-2942-88A9-46BA2E1D1C8E}"/>
              </a:ext>
            </a:extLst>
          </p:cNvPr>
          <p:cNvSpPr txBox="1"/>
          <p:nvPr/>
        </p:nvSpPr>
        <p:spPr>
          <a:xfrm>
            <a:off x="1154504" y="4930511"/>
            <a:ext cx="198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i="1" dirty="0"/>
              <a:t>Non-programming  Analysis 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2FB88B-F951-6A4F-A0A2-EDD3C1353F5F}"/>
              </a:ext>
            </a:extLst>
          </p:cNvPr>
          <p:cNvSpPr txBox="1"/>
          <p:nvPr/>
        </p:nvSpPr>
        <p:spPr>
          <a:xfrm>
            <a:off x="5680300" y="4930511"/>
            <a:ext cx="1648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i="1" dirty="0"/>
              <a:t>Collaboration Tools</a:t>
            </a:r>
          </a:p>
        </p:txBody>
      </p:sp>
      <p:pic>
        <p:nvPicPr>
          <p:cNvPr id="33" name="Picture 32" descr="A picture containing clipart&#10;&#10;Description automatically generated">
            <a:extLst>
              <a:ext uri="{FF2B5EF4-FFF2-40B4-BE49-F238E27FC236}">
                <a16:creationId xmlns:a16="http://schemas.microsoft.com/office/drawing/2014/main" id="{79B9755F-B1B2-1141-BA15-7E0DE05FD1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4236" y="4629870"/>
            <a:ext cx="1024752" cy="1186056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B451C82F-0FBD-CA47-9638-A119C433CC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4873" y="4629870"/>
            <a:ext cx="1332700" cy="1332700"/>
          </a:xfrm>
          <a:prstGeom prst="rect">
            <a:avLst/>
          </a:prstGeom>
        </p:spPr>
      </p:pic>
      <p:pic>
        <p:nvPicPr>
          <p:cNvPr id="37" name="Picture 36" descr="A sign on a pole&#10;&#10;Description automatically generated">
            <a:extLst>
              <a:ext uri="{FF2B5EF4-FFF2-40B4-BE49-F238E27FC236}">
                <a16:creationId xmlns:a16="http://schemas.microsoft.com/office/drawing/2014/main" id="{AAC9F553-35A8-EE47-9A5D-B19AD38DEC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8205" y="4695360"/>
            <a:ext cx="1071187" cy="10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 animBg="1"/>
      <p:bldP spid="22" grpId="0"/>
      <p:bldP spid="23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30;p22">
            <a:extLst>
              <a:ext uri="{FF2B5EF4-FFF2-40B4-BE49-F238E27FC236}">
                <a16:creationId xmlns:a16="http://schemas.microsoft.com/office/drawing/2014/main" id="{1B73B817-EFEF-9041-B6D8-7BE411498CFE}"/>
              </a:ext>
            </a:extLst>
          </p:cNvPr>
          <p:cNvSpPr txBox="1">
            <a:spLocks/>
          </p:cNvSpPr>
          <p:nvPr/>
        </p:nvSpPr>
        <p:spPr>
          <a:xfrm>
            <a:off x="3349927" y="2540218"/>
            <a:ext cx="5492145" cy="64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800"/>
            </a:pPr>
            <a:r>
              <a:rPr lang="en-AU" sz="3600" b="1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II: Data Wrangling</a:t>
            </a:r>
          </a:p>
        </p:txBody>
      </p:sp>
    </p:spTree>
    <p:extLst>
      <p:ext uri="{BB962C8B-B14F-4D97-AF65-F5344CB8AC3E}">
        <p14:creationId xmlns:p14="http://schemas.microsoft.com/office/powerpoint/2010/main" val="407734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5" y="511653"/>
            <a:ext cx="5957873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Wrangling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E1E39-00C4-C843-A1A8-8743BE42E80C}"/>
              </a:ext>
            </a:extLst>
          </p:cNvPr>
          <p:cNvSpPr txBox="1"/>
          <p:nvPr/>
        </p:nvSpPr>
        <p:spPr>
          <a:xfrm>
            <a:off x="7795845" y="2178412"/>
            <a:ext cx="37631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Quality</a:t>
            </a:r>
            <a:r>
              <a:rPr lang="zh-CN" altLang="en-US" b="1" dirty="0"/>
              <a:t> </a:t>
            </a:r>
            <a:r>
              <a:rPr lang="en-US" altLang="zh-CN" b="1" dirty="0"/>
              <a:t>Principle: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Completeness</a:t>
            </a:r>
            <a:r>
              <a:rPr lang="en-US" altLang="zh-CN" dirty="0"/>
              <a:t>: The dataset has no missing rows, columns, and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Validity</a:t>
            </a:r>
            <a:r>
              <a:rPr lang="en-US" altLang="zh-CN" dirty="0"/>
              <a:t>: The dataset should conform to a schema, or the a set of rules related to real-world and table-specific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Accuracy</a:t>
            </a:r>
            <a:r>
              <a:rPr lang="en-US" altLang="zh-CN" dirty="0"/>
              <a:t>: The dataset should not contain valid but wrong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Consistency</a:t>
            </a:r>
            <a:r>
              <a:rPr lang="en-US" altLang="zh-CN" dirty="0"/>
              <a:t>: The format representing the data should be standard.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2C8AB4-9B8A-5143-B6C8-1A6CE88E078E}"/>
              </a:ext>
            </a:extLst>
          </p:cNvPr>
          <p:cNvSpPr txBox="1"/>
          <p:nvPr/>
        </p:nvSpPr>
        <p:spPr>
          <a:xfrm>
            <a:off x="7795846" y="5109451"/>
            <a:ext cx="37631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Tidiness</a:t>
            </a:r>
            <a:r>
              <a:rPr lang="zh-CN" altLang="en-US" b="1" dirty="0"/>
              <a:t> </a:t>
            </a:r>
            <a:r>
              <a:rPr lang="en-US" altLang="zh-CN" b="1" dirty="0"/>
              <a:t>Principle: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variable forms a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observation forms a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Each type of observational unit forms a table.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8B4F32-CFFE-DA42-99BB-7FAF8A79656B}"/>
              </a:ext>
            </a:extLst>
          </p:cNvPr>
          <p:cNvSpPr/>
          <p:nvPr/>
        </p:nvSpPr>
        <p:spPr>
          <a:xfrm>
            <a:off x="844061" y="2233921"/>
            <a:ext cx="1652954" cy="7673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Missing</a:t>
            </a:r>
            <a:r>
              <a:rPr lang="zh-CN" altLang="en-US" sz="1600" dirty="0"/>
              <a:t> </a:t>
            </a:r>
            <a:r>
              <a:rPr lang="en-US" altLang="zh-CN" sz="1600" dirty="0"/>
              <a:t>values</a:t>
            </a:r>
            <a:endParaRPr lang="en-AU" sz="16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0BE2A9-4189-5F40-B229-2355E0EAAB24}"/>
              </a:ext>
            </a:extLst>
          </p:cNvPr>
          <p:cNvSpPr/>
          <p:nvPr/>
        </p:nvSpPr>
        <p:spPr>
          <a:xfrm>
            <a:off x="844061" y="3338679"/>
            <a:ext cx="1652954" cy="7673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Wrong</a:t>
            </a:r>
            <a:r>
              <a:rPr lang="zh-CN" altLang="en-US" sz="1600" dirty="0"/>
              <a:t> </a:t>
            </a:r>
            <a:r>
              <a:rPr lang="en-US" altLang="zh-CN" sz="1600" dirty="0"/>
              <a:t>values</a:t>
            </a:r>
            <a:endParaRPr lang="en-AU" sz="16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2FC0318-89F4-AB40-86A9-8D8B027299C4}"/>
              </a:ext>
            </a:extLst>
          </p:cNvPr>
          <p:cNvSpPr/>
          <p:nvPr/>
        </p:nvSpPr>
        <p:spPr>
          <a:xfrm>
            <a:off x="844061" y="4425181"/>
            <a:ext cx="1652954" cy="7673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Wrong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types</a:t>
            </a:r>
            <a:endParaRPr lang="en-AU" sz="16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13B8E8A-3B90-154D-8F88-32E85D9C6A06}"/>
              </a:ext>
            </a:extLst>
          </p:cNvPr>
          <p:cNvSpPr/>
          <p:nvPr/>
        </p:nvSpPr>
        <p:spPr>
          <a:xfrm>
            <a:off x="844061" y="5511683"/>
            <a:ext cx="1652954" cy="7673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Messy</a:t>
            </a:r>
            <a:r>
              <a:rPr lang="zh-CN" altLang="en-US" sz="1600" dirty="0"/>
              <a:t> </a:t>
            </a:r>
            <a:r>
              <a:rPr lang="en-US" altLang="zh-CN" sz="1600" dirty="0"/>
              <a:t>structure</a:t>
            </a:r>
            <a:endParaRPr lang="en-AU" sz="1600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FD18BEF9-1DD3-6541-82A7-719FCD14F354}"/>
              </a:ext>
            </a:extLst>
          </p:cNvPr>
          <p:cNvSpPr/>
          <p:nvPr/>
        </p:nvSpPr>
        <p:spPr>
          <a:xfrm>
            <a:off x="2871377" y="3900746"/>
            <a:ext cx="1020685" cy="76219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BE1E31C4-3233-774F-9DA6-731B3C2865B0}"/>
              </a:ext>
            </a:extLst>
          </p:cNvPr>
          <p:cNvSpPr/>
          <p:nvPr/>
        </p:nvSpPr>
        <p:spPr>
          <a:xfrm>
            <a:off x="4249615" y="3711155"/>
            <a:ext cx="1793631" cy="109768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Data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Wrangling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8E788E2F-C1C3-7C42-A792-83E8959C5BE9}"/>
              </a:ext>
            </a:extLst>
          </p:cNvPr>
          <p:cNvSpPr/>
          <p:nvPr/>
        </p:nvSpPr>
        <p:spPr>
          <a:xfrm>
            <a:off x="6409203" y="3906325"/>
            <a:ext cx="1020685" cy="76219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995A39-B01D-3946-A95E-A92655A61466}"/>
              </a:ext>
            </a:extLst>
          </p:cNvPr>
          <p:cNvSpPr txBox="1"/>
          <p:nvPr/>
        </p:nvSpPr>
        <p:spPr>
          <a:xfrm>
            <a:off x="189986" y="1279814"/>
            <a:ext cx="2961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/>
              <a:t>Dirty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Data</a:t>
            </a:r>
          </a:p>
          <a:p>
            <a:pPr algn="ctr"/>
            <a:r>
              <a:rPr lang="en-US" altLang="zh-CN" sz="1600" dirty="0"/>
              <a:t>(either</a:t>
            </a:r>
            <a:r>
              <a:rPr lang="zh-CN" altLang="en-US" sz="1600" dirty="0"/>
              <a:t> </a:t>
            </a:r>
            <a:r>
              <a:rPr lang="en-US" altLang="zh-CN" sz="1600" dirty="0"/>
              <a:t>low-quality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untidy)</a:t>
            </a:r>
            <a:endParaRPr lang="en-AU" sz="1600" dirty="0"/>
          </a:p>
          <a:p>
            <a:pPr algn="ctr"/>
            <a:endParaRPr lang="en-AU" sz="2000" b="1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369200-982D-5A4F-8DA2-BD916E8AF4F8}"/>
              </a:ext>
            </a:extLst>
          </p:cNvPr>
          <p:cNvSpPr txBox="1"/>
          <p:nvPr/>
        </p:nvSpPr>
        <p:spPr>
          <a:xfrm>
            <a:off x="8112369" y="1250150"/>
            <a:ext cx="275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/>
              <a:t>Clean</a:t>
            </a:r>
            <a:r>
              <a:rPr lang="zh-CN" altLang="en-US" sz="2000" b="1" i="1" dirty="0"/>
              <a:t> </a:t>
            </a:r>
            <a:r>
              <a:rPr lang="en-US" altLang="zh-CN" sz="2000" b="1" i="1" dirty="0"/>
              <a:t>Data</a:t>
            </a:r>
          </a:p>
          <a:p>
            <a:pPr algn="ctr"/>
            <a:r>
              <a:rPr lang="en-US" altLang="zh-CN" sz="1600" dirty="0"/>
              <a:t>(both</a:t>
            </a:r>
            <a:r>
              <a:rPr lang="zh-CN" altLang="en-US" sz="1600" dirty="0"/>
              <a:t> </a:t>
            </a:r>
            <a:r>
              <a:rPr lang="en-US" altLang="zh-CN" sz="1600" dirty="0"/>
              <a:t>high-quality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tidy)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6547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" grpId="0" animBg="1"/>
      <p:bldP spid="29" grpId="0" animBg="1"/>
      <p:bldP spid="30" grpId="0" animBg="1"/>
      <p:bldP spid="31" grpId="0" animBg="1"/>
      <p:bldP spid="32" grpId="0" animBg="1"/>
      <p:bldP spid="3" grpId="0" animBg="1"/>
      <p:bldP spid="34" grpId="0" animBg="1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3"/>
          <p:cNvSpPr txBox="1">
            <a:spLocks noGrp="1"/>
          </p:cNvSpPr>
          <p:nvPr>
            <p:ph type="title"/>
          </p:nvPr>
        </p:nvSpPr>
        <p:spPr>
          <a:xfrm>
            <a:off x="1428765" y="511653"/>
            <a:ext cx="5957873" cy="6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eorgia"/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Wrangling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AA9EF-9E5D-9E4A-9A00-4064D9F475BD}"/>
              </a:ext>
            </a:extLst>
          </p:cNvPr>
          <p:cNvSpPr txBox="1"/>
          <p:nvPr/>
        </p:nvSpPr>
        <p:spPr>
          <a:xfrm>
            <a:off x="615231" y="2561896"/>
            <a:ext cx="3286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DIAGNOSIS_RECORD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datasets</a:t>
            </a:r>
            <a:r>
              <a:rPr lang="zh-CN" altLang="en-US" sz="1600" b="1" dirty="0"/>
              <a:t> </a:t>
            </a:r>
            <a:r>
              <a:rPr lang="en-US" altLang="zh-CN" sz="1600" dirty="0"/>
              <a:t>(from</a:t>
            </a:r>
            <a:r>
              <a:rPr lang="zh-CN" altLang="en-US" sz="1600" dirty="0"/>
              <a:t> </a:t>
            </a:r>
            <a:r>
              <a:rPr lang="en-US" altLang="zh-CN" sz="1600" dirty="0"/>
              <a:t>fiscal</a:t>
            </a:r>
            <a:r>
              <a:rPr lang="zh-CN" altLang="en-US" sz="1600" dirty="0"/>
              <a:t> </a:t>
            </a:r>
            <a:r>
              <a:rPr lang="en-US" altLang="zh-CN" sz="1600" dirty="0"/>
              <a:t>year</a:t>
            </a:r>
            <a:r>
              <a:rPr lang="zh-CN" altLang="en-US" sz="1600" dirty="0"/>
              <a:t> </a:t>
            </a:r>
            <a:r>
              <a:rPr lang="en-US" altLang="zh-CN" sz="1600" dirty="0"/>
              <a:t>13/14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15/16)</a:t>
            </a:r>
            <a:endParaRPr lang="en-A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8013A-C1D2-0141-AD43-B3412E2BE698}"/>
              </a:ext>
            </a:extLst>
          </p:cNvPr>
          <p:cNvSpPr txBox="1"/>
          <p:nvPr/>
        </p:nvSpPr>
        <p:spPr>
          <a:xfrm>
            <a:off x="615231" y="5261812"/>
            <a:ext cx="3107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EPISODE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datasets</a:t>
            </a:r>
            <a:r>
              <a:rPr lang="zh-CN" altLang="en-US" sz="1600" b="1" dirty="0"/>
              <a:t> </a:t>
            </a:r>
            <a:endParaRPr lang="en-US" altLang="zh-CN" sz="1600" b="1" dirty="0"/>
          </a:p>
          <a:p>
            <a:pPr algn="ctr"/>
            <a:r>
              <a:rPr lang="en-US" altLang="zh-CN" sz="1600" dirty="0"/>
              <a:t>(from</a:t>
            </a:r>
            <a:r>
              <a:rPr lang="zh-CN" altLang="en-US" sz="1600" dirty="0"/>
              <a:t> </a:t>
            </a:r>
            <a:r>
              <a:rPr lang="en-US" altLang="zh-CN" sz="1600" dirty="0"/>
              <a:t>fiscal</a:t>
            </a:r>
            <a:r>
              <a:rPr lang="zh-CN" altLang="en-US" sz="1600" dirty="0"/>
              <a:t> </a:t>
            </a:r>
            <a:r>
              <a:rPr lang="en-US" altLang="zh-CN" sz="1600" dirty="0"/>
              <a:t>year</a:t>
            </a:r>
            <a:r>
              <a:rPr lang="zh-CN" altLang="en-US" sz="1600" dirty="0"/>
              <a:t> </a:t>
            </a:r>
            <a:r>
              <a:rPr lang="en-US" altLang="zh-CN" sz="1600" dirty="0"/>
              <a:t>13/14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15/16)</a:t>
            </a:r>
            <a:endParaRPr lang="en-AU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4AA0A-224C-0E41-93B0-F3C73E72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31" y="1783530"/>
            <a:ext cx="4309470" cy="2266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6FE74809-0D7C-7146-AF0C-9E1A3280C76F}"/>
              </a:ext>
            </a:extLst>
          </p:cNvPr>
          <p:cNvSpPr/>
          <p:nvPr/>
        </p:nvSpPr>
        <p:spPr>
          <a:xfrm>
            <a:off x="4539952" y="2473187"/>
            <a:ext cx="1340524" cy="76219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FE07B-6863-0546-B9F7-D0A57AD6BE09}"/>
              </a:ext>
            </a:extLst>
          </p:cNvPr>
          <p:cNvSpPr txBox="1"/>
          <p:nvPr/>
        </p:nvSpPr>
        <p:spPr>
          <a:xfrm>
            <a:off x="6434776" y="1388466"/>
            <a:ext cx="5192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Identified</a:t>
            </a:r>
            <a:r>
              <a:rPr lang="zh-CN" altLang="en-US" b="1" i="1" dirty="0"/>
              <a:t> </a:t>
            </a:r>
            <a:r>
              <a:rPr lang="en-US" altLang="zh-CN" b="1" i="1" dirty="0"/>
              <a:t>and</a:t>
            </a:r>
            <a:r>
              <a:rPr lang="zh-CN" altLang="en-US" b="1" i="1" dirty="0"/>
              <a:t> </a:t>
            </a:r>
            <a:r>
              <a:rPr lang="en-US" altLang="zh-CN" b="1" i="1" dirty="0"/>
              <a:t>fixed</a:t>
            </a:r>
            <a:r>
              <a:rPr lang="zh-CN" altLang="en-US" b="1" i="1" dirty="0"/>
              <a:t> </a:t>
            </a:r>
            <a:r>
              <a:rPr lang="en-US" altLang="zh-CN" b="1" i="1" dirty="0"/>
              <a:t>6</a:t>
            </a:r>
            <a:r>
              <a:rPr lang="zh-CN" altLang="en-US" b="1" i="1" dirty="0"/>
              <a:t> </a:t>
            </a:r>
            <a:r>
              <a:rPr lang="en-US" altLang="zh-CN" b="1" i="1" dirty="0"/>
              <a:t>quality</a:t>
            </a:r>
            <a:r>
              <a:rPr lang="zh-CN" altLang="en-US" b="1" i="1" dirty="0"/>
              <a:t> </a:t>
            </a:r>
            <a:r>
              <a:rPr lang="en-US" altLang="zh-CN" b="1" i="1" dirty="0"/>
              <a:t>issues</a:t>
            </a:r>
            <a:r>
              <a:rPr lang="zh-CN" altLang="en-US" b="1" i="1" dirty="0"/>
              <a:t> </a:t>
            </a:r>
            <a:r>
              <a:rPr lang="en-US" altLang="zh-CN" b="1" i="1" dirty="0"/>
              <a:t>and</a:t>
            </a:r>
            <a:r>
              <a:rPr lang="zh-CN" altLang="en-US" b="1" i="1" dirty="0"/>
              <a:t> </a:t>
            </a:r>
            <a:r>
              <a:rPr lang="en-US" altLang="zh-CN" b="1" i="1" dirty="0"/>
              <a:t>1</a:t>
            </a:r>
            <a:r>
              <a:rPr lang="zh-CN" altLang="en-US" b="1" i="1" dirty="0"/>
              <a:t> </a:t>
            </a:r>
            <a:r>
              <a:rPr lang="en-US" altLang="zh-CN" b="1" i="1" dirty="0"/>
              <a:t>tidiness</a:t>
            </a:r>
            <a:r>
              <a:rPr lang="zh-CN" altLang="en-US" b="1" i="1" dirty="0"/>
              <a:t> </a:t>
            </a:r>
            <a:r>
              <a:rPr lang="en-US" altLang="zh-CN" b="1" i="1" dirty="0"/>
              <a:t>issue</a:t>
            </a:r>
            <a:endParaRPr lang="en-AU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E151E-BDE0-644E-A3E5-23C42A588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131" y="5344669"/>
            <a:ext cx="4309470" cy="821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130CAD-BCA8-894C-893D-02EFCE755319}"/>
              </a:ext>
            </a:extLst>
          </p:cNvPr>
          <p:cNvSpPr txBox="1"/>
          <p:nvPr/>
        </p:nvSpPr>
        <p:spPr>
          <a:xfrm>
            <a:off x="6434776" y="4954035"/>
            <a:ext cx="336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Identified</a:t>
            </a:r>
            <a:r>
              <a:rPr lang="zh-CN" altLang="en-US" b="1" i="1" dirty="0"/>
              <a:t> </a:t>
            </a:r>
            <a:r>
              <a:rPr lang="en-US" altLang="zh-CN" b="1" i="1" dirty="0"/>
              <a:t>and</a:t>
            </a:r>
            <a:r>
              <a:rPr lang="zh-CN" altLang="en-US" b="1" i="1" dirty="0"/>
              <a:t> </a:t>
            </a:r>
            <a:r>
              <a:rPr lang="en-US" altLang="zh-CN" b="1" i="1" dirty="0"/>
              <a:t>fixed</a:t>
            </a:r>
            <a:r>
              <a:rPr lang="zh-CN" altLang="en-US" b="1" i="1" dirty="0"/>
              <a:t> </a:t>
            </a:r>
            <a:r>
              <a:rPr lang="en-US" altLang="zh-CN" b="1" i="1" dirty="0"/>
              <a:t>3</a:t>
            </a:r>
            <a:r>
              <a:rPr lang="zh-CN" altLang="en-US" b="1" i="1" dirty="0"/>
              <a:t> </a:t>
            </a:r>
            <a:r>
              <a:rPr lang="en-US" altLang="zh-CN" b="1" i="1" dirty="0"/>
              <a:t>quality</a:t>
            </a:r>
            <a:r>
              <a:rPr lang="zh-CN" altLang="en-US" b="1" i="1" dirty="0"/>
              <a:t> </a:t>
            </a:r>
            <a:r>
              <a:rPr lang="en-US" altLang="zh-CN" b="1" i="1" dirty="0"/>
              <a:t>issues</a:t>
            </a:r>
            <a:endParaRPr lang="en-AU" b="1" i="1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F522373-67F3-034E-8302-69F9B76A74AC}"/>
              </a:ext>
            </a:extLst>
          </p:cNvPr>
          <p:cNvSpPr/>
          <p:nvPr/>
        </p:nvSpPr>
        <p:spPr>
          <a:xfrm>
            <a:off x="4450457" y="5212635"/>
            <a:ext cx="1340524" cy="76219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3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6" grpId="0" animBg="1"/>
      <p:bldP spid="27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University of Melbourne">
  <a:themeElements>
    <a:clrScheme name="University of Melbourne">
      <a:dk1>
        <a:srgbClr val="000000"/>
      </a:dk1>
      <a:lt1>
        <a:srgbClr val="FFFFFF"/>
      </a:lt1>
      <a:dk2>
        <a:srgbClr val="094183"/>
      </a:dk2>
      <a:lt2>
        <a:srgbClr val="FFFFFF"/>
      </a:lt2>
      <a:accent1>
        <a:srgbClr val="094183"/>
      </a:accent1>
      <a:accent2>
        <a:srgbClr val="4597AD"/>
      </a:accent2>
      <a:accent3>
        <a:srgbClr val="6DAF7F"/>
      </a:accent3>
      <a:accent4>
        <a:srgbClr val="5D7FBE"/>
      </a:accent4>
      <a:accent5>
        <a:srgbClr val="DDAD6A"/>
      </a:accent5>
      <a:accent6>
        <a:srgbClr val="D1694C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1115</Words>
  <Application>Microsoft Macintosh PowerPoint</Application>
  <PresentationFormat>Widescreen</PresentationFormat>
  <Paragraphs>170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Georgia</vt:lpstr>
      <vt:lpstr>University of Melbourne</vt:lpstr>
      <vt:lpstr>PowerPoint Presentation</vt:lpstr>
      <vt:lpstr>Agenda</vt:lpstr>
      <vt:lpstr>PowerPoint Presentation</vt:lpstr>
      <vt:lpstr>Dataset Overview</vt:lpstr>
      <vt:lpstr>Data Analysis Process</vt:lpstr>
      <vt:lpstr>Data Analysis Tools</vt:lpstr>
      <vt:lpstr>PowerPoint Presentation</vt:lpstr>
      <vt:lpstr>Why Data Wrangling</vt:lpstr>
      <vt:lpstr>Data Wrangling Results</vt:lpstr>
      <vt:lpstr>PowerPoint Presentation</vt:lpstr>
      <vt:lpstr>Why EDA</vt:lpstr>
      <vt:lpstr>EDA Result 1: Patient Patterns</vt:lpstr>
      <vt:lpstr>EDA Result 1: Patient Patterns</vt:lpstr>
      <vt:lpstr>EDA Result 2: Cancer Patterns</vt:lpstr>
      <vt:lpstr>EDA Result 2: Cancer Patterns</vt:lpstr>
      <vt:lpstr>EDA Result 3: Cancer Complexity</vt:lpstr>
      <vt:lpstr>EDA Result 3: Cancer Complexity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Yinghao Zhang</cp:lastModifiedBy>
  <cp:revision>94</cp:revision>
  <dcterms:modified xsi:type="dcterms:W3CDTF">2019-06-05T15:03:31Z</dcterms:modified>
</cp:coreProperties>
</file>