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19fa88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19fa88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d19fa88f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d19fa88f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d19fa88f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d19fa88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19fa88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d19fa88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d19fa88f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d19fa88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19fa88f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19fa88f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d19fa88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d19fa88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d19fa88f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d19fa88f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19fa88f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19fa88f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19fa88f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19fa88f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d19fa88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d19fa88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d19fa88f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d19fa88f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d19fa88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d19fa88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d19fa8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d19fa8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19fa88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19fa88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d19fa88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d19fa88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19fa88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19fa88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d19fa88f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d19fa88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19fa88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19fa88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pu85.npu.edu/~henry/npu/classes/flask_web_development/api/slide/index_slide.html" TargetMode="External"/><Relationship Id="rId4" Type="http://schemas.openxmlformats.org/officeDocument/2006/relationships/hyperlink" Target="https://npu85.npu.edu/~henry/npu/classes/cloud_computing/mongodb/slide/index_slid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8733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380"/>
              <a:t>Kubernetes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380"/>
              <a:t>Signature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380"/>
              <a:t>Project</a:t>
            </a:r>
            <a:endParaRPr sz="43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054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by: Ying 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73700" y="603050"/>
            <a:ext cx="75966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1089725" y="1307750"/>
            <a:ext cx="5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insert records in to mongoDB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450" y="1307750"/>
            <a:ext cx="4158975" cy="31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877925" y="669375"/>
            <a:ext cx="75966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748575" y="1411875"/>
            <a:ext cx="77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Build a docker file for server app and Python Bookshelf REAST API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46525"/>
            <a:ext cx="79248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861425"/>
            <a:ext cx="7610426" cy="17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50075"/>
            <a:ext cx="7924800" cy="2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243100"/>
            <a:ext cx="7263795" cy="1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840025" y="631475"/>
            <a:ext cx="75966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919125" y="1231775"/>
            <a:ext cx="67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Start Minikube and enable ingress for Kubernetes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-1899" l="-1780" r="1779" t="1900"/>
          <a:stretch/>
        </p:blipFill>
        <p:spPr>
          <a:xfrm>
            <a:off x="758850" y="1631975"/>
            <a:ext cx="7471811" cy="29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821075" y="678850"/>
            <a:ext cx="7596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947625" y="1212850"/>
            <a:ext cx="70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Apply nodejs server and bookshelf to Kubernetes pods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75" y="1680150"/>
            <a:ext cx="79248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75" y="3088975"/>
            <a:ext cx="7924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73700" y="659900"/>
            <a:ext cx="75966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928625" y="1620325"/>
            <a:ext cx="65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Create ingress service for both and make sure Ingress service is running and ip address needed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50" y="2324100"/>
            <a:ext cx="79248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1061275" y="3022750"/>
            <a:ext cx="57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Add ip address to /etc/hosts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850" y="3626300"/>
            <a:ext cx="792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73700" y="688325"/>
            <a:ext cx="75966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75" y="2041925"/>
            <a:ext cx="7905750" cy="6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944250" y="612525"/>
            <a:ext cx="75966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3193300" y="3079575"/>
            <a:ext cx="5457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852800" y="1298175"/>
            <a:ext cx="6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Add book and get all books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00" y="1764700"/>
            <a:ext cx="79057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49500" y="707275"/>
            <a:ext cx="75966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833850" y="1345550"/>
            <a:ext cx="69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Update book and get all books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907625"/>
            <a:ext cx="79248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868450" y="669375"/>
            <a:ext cx="7596600" cy="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890700" y="1516100"/>
            <a:ext cx="58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Delet a book and get all books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25" y="2030800"/>
            <a:ext cx="79248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</a:t>
            </a:r>
            <a:r>
              <a:rPr lang="zh-CN"/>
              <a:t>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Introduction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Implementation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Test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References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73700" y="707275"/>
            <a:ext cx="75966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672775" y="1307650"/>
            <a:ext cx="7751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https://npu85.npu.edu/~henry/npu/classes/flask_web_development/api/slide/index_slide.html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u="sng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https://npu85.npu.edu/~henry/npu/classes/cloud_computing/mongodb/slide/index_slide.html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r>
              <a:rPr lang="zh-CN"/>
              <a:t>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Pod 1: student information 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The Node.js server that returns a student’s grade when given student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Pod 2: bookstore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A bookshelf application using Python Flask framework &amp; REAST API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07375" y="678850"/>
            <a:ext cx="7596600" cy="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25400" y="1279200"/>
            <a:ext cx="6945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Create a cluster on GKE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chemeClr val="dk1"/>
                </a:solidFill>
              </a:rPr>
              <a:t>gcloud container clusters create kubia --num-nodes=1 --machine-type=e2-micro --region=us-west1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021325"/>
            <a:ext cx="79248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25400" y="2842700"/>
            <a:ext cx="7596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Create a Persistent Volume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chemeClr val="dk1"/>
                </a:solidFill>
              </a:rPr>
              <a:t>gcloud compute disks create --size=10Gi</a:t>
            </a:r>
            <a:r>
              <a:rPr lang="zh-CN" sz="1150">
                <a:solidFill>
                  <a:schemeClr val="dk1"/>
                </a:solidFill>
              </a:rPr>
              <a:t>B --zone=us-west1-a mongodb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477800"/>
            <a:ext cx="7975325" cy="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68438" y="593575"/>
            <a:ext cx="7596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34875" y="1212875"/>
            <a:ext cx="80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Create a mongodb deployment with yaml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013" y="1613075"/>
            <a:ext cx="4765434" cy="30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982175" y="612525"/>
            <a:ext cx="7596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39125" y="1374075"/>
            <a:ext cx="3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Check pods and start running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25" y="1983525"/>
            <a:ext cx="7924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77925" y="631475"/>
            <a:ext cx="7596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72775" y="1250775"/>
            <a:ext cx="4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create mongodb-service.yaml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65475"/>
            <a:ext cx="79248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73700" y="650425"/>
            <a:ext cx="7596600" cy="5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78000" y="1099175"/>
            <a:ext cx="74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Check the service(the external-ip is needed 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499375"/>
            <a:ext cx="79057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72775" y="2683925"/>
            <a:ext cx="60075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Check mongodb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  <a:highlight>
                  <a:srgbClr val="FFFFFF"/>
                </a:highlight>
              </a:rPr>
              <a:t>kubectl exec -it mongodb-deployment-</a:t>
            </a:r>
            <a:r>
              <a:rPr lang="zh-CN" sz="1200">
                <a:solidFill>
                  <a:srgbClr val="FF0000"/>
                </a:solidFill>
                <a:highlight>
                  <a:srgbClr val="FFFFFF"/>
                </a:highlight>
              </a:rPr>
              <a:t>replace-with-your-pod-name </a:t>
            </a:r>
            <a:r>
              <a:rPr lang="zh-CN" sz="1200">
                <a:solidFill>
                  <a:schemeClr val="dk1"/>
                </a:solidFill>
                <a:highlight>
                  <a:srgbClr val="FFFFFF"/>
                </a:highlight>
              </a:rPr>
              <a:t>-- bash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75" y="3511925"/>
            <a:ext cx="79057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840025" y="669375"/>
            <a:ext cx="7596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zh-CN"/>
              <a:t>Implementation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840025" y="1411938"/>
            <a:ext cx="79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Mongo External-ip and how to exit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-3870" r="3869" t="0"/>
          <a:stretch/>
        </p:blipFill>
        <p:spPr>
          <a:xfrm>
            <a:off x="1633450" y="1755175"/>
            <a:ext cx="5877099" cy="2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