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8" r:id="rId4"/>
    <p:sldId id="258" r:id="rId5"/>
    <p:sldId id="259" r:id="rId6"/>
    <p:sldId id="269" r:id="rId7"/>
    <p:sldId id="270" r:id="rId8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4"/>
    <p:restoredTop sz="94832"/>
  </p:normalViewPr>
  <p:slideViewPr>
    <p:cSldViewPr snapToGrid="0">
      <p:cViewPr>
        <p:scale>
          <a:sx n="159" d="100"/>
          <a:sy n="159" d="100"/>
        </p:scale>
        <p:origin x="6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F56-CA8B-1DFE-8464-576B0AE7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30EC-EAC2-D8D8-A589-6B68ED4C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4B6-E3EE-3D5D-2242-5D7B813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30E-23CC-347E-51EF-9C4A2E5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8CC5-3A63-7C8C-BC3A-804B903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86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B3C-2AF7-E0C6-417F-A3F6B78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92D9-2C80-D201-B4A7-30212184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DC1A-540F-AAC7-FC2F-E090FD1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246-75E6-350F-BEC9-4D2BF75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789B-8A32-06CD-1C5F-687F201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169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BF52-6011-6AC2-536C-BAC91518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4767-B1E0-4510-13A5-18DAEB0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C85A-E973-E2E8-6039-0F0AE09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A7BD-A918-634F-15BC-BC9146E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051-A5AC-23DC-15A0-05B4A7E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42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95D-4918-60AE-A9B5-5DD9AE5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D85-F21E-1E20-8B5D-7BA4B98C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8C3A-CE52-30EC-D270-B0318D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AA69-682C-AB78-FF83-C0DE369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2D97-20D9-63D3-BDBC-9666955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78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BCB-D58B-2EB5-A8B6-285DDCC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42B-CF96-0AF4-C5D3-645D5BF6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65AB-12BA-42C7-CD23-02E62EE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E7D-82CF-6515-F454-410D243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4E11-A4D9-4B83-328A-65C3CCF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58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00C-6832-90F5-8276-70C894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1FEA-AD96-A66C-0430-0E9B3286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C5C8-82E3-00C6-06DF-1D196E2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44D5-9AB3-274F-3B05-E566D2F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F6A0-8C13-5BF6-E434-7816A704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81FC-60B5-A293-06F9-ACC8066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044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E43E-E353-4962-438F-E1A2403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83FA-984C-1015-FBDF-B5C7270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BFE9-CBB4-77DB-E602-969BFE5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0780-C3FE-495A-8E68-63EDBE90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F3CB-AA06-000F-9389-CB01E86B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A8341-D5C2-E620-1DAC-476ACB9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CE01-7F7B-4A7F-5272-29AD9EF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1C42-29DC-8037-346F-EEF2CB0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04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B58-5F32-FA99-0B6B-0701C5E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6658-6F0F-5E5D-A5B1-936C0E1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501E-244A-60C4-D2BE-AA5C91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9392-56FE-65E7-7E87-AE46D49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6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83CDA-C292-D3BF-1639-BDD3297A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4329-9DA7-795F-DDBF-B17CC85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3A9E-82A8-F879-4149-6C5EC01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52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F0D-D982-340F-A07B-83E0B96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E4D7-0B1D-A559-A1DA-8DCBF9C7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6150-27B2-8C66-81E7-2224A7D2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E5C0-319D-1C46-686D-B0449823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A806-2631-39B3-2FC1-65DA48B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F9D5-2A49-596B-B881-6F0E947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524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D0-6A21-6BA2-2E4D-954845D4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8F197-B705-FB94-E820-1F634D7D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E187-2707-7903-ED4B-BB9D2CB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E956-2F58-5BB1-EFB1-97DF13F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4B5C-21AC-4FDA-B32D-139CB37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2AAD-CC95-33F1-03CD-62894BD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5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672D-CE8B-090F-966D-4C2C156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890-4006-6DA0-2578-FF604CBB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BA1-61B0-4FEE-76A1-CC59993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56F4-0FE0-6F42-A502-8A9B0C7DF54F}" type="datetimeFigureOut">
              <a:rPr lang="en-LU" smtClean="0"/>
              <a:t>22/12/2022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8F8-5F27-E34D-C0AE-CE69A36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387-EB67-652C-BB22-026FAD43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83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22D-7A79-02FE-9D17-4D4D66A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610" y="2020455"/>
            <a:ext cx="9144000" cy="777273"/>
          </a:xfrm>
        </p:spPr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NodeRank</a:t>
            </a:r>
            <a:endParaRPr lang="en-L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A2E6-2599-DF55-E256-6DD7A002F969}"/>
              </a:ext>
            </a:extLst>
          </p:cNvPr>
          <p:cNvSpPr txBox="1"/>
          <p:nvPr/>
        </p:nvSpPr>
        <p:spPr>
          <a:xfrm>
            <a:off x="5196254" y="444890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A4A-7EC3-5279-8788-1B4F6CF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CD86E-BEC2-BE0A-6553-C077F149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626"/>
            <a:ext cx="4667677" cy="2138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F1ABD-CB60-FE52-A56F-C16CC3E5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46" y="1903728"/>
            <a:ext cx="4349262" cy="2045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D7FDD-21E5-6EB0-5D8E-D4DA5774531E}"/>
              </a:ext>
            </a:extLst>
          </p:cNvPr>
          <p:cNvSpPr txBox="1"/>
          <p:nvPr/>
        </p:nvSpPr>
        <p:spPr>
          <a:xfrm>
            <a:off x="2189285" y="1436765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LU" dirty="0"/>
              <a:t>riginal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L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07F2B-87D4-B99F-5698-1E7E7CB28FB4}"/>
              </a:ext>
            </a:extLst>
          </p:cNvPr>
          <p:cNvSpPr txBox="1"/>
          <p:nvPr/>
        </p:nvSpPr>
        <p:spPr>
          <a:xfrm>
            <a:off x="7181434" y="1488294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mutation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L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2B1AB-F252-32D0-E981-8CC72BAF7F94}"/>
              </a:ext>
            </a:extLst>
          </p:cNvPr>
          <p:cNvCxnSpPr/>
          <p:nvPr/>
        </p:nvCxnSpPr>
        <p:spPr>
          <a:xfrm>
            <a:off x="5682762" y="2926674"/>
            <a:ext cx="41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EE28E-BF38-595F-D470-878735885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49" y="4252560"/>
            <a:ext cx="4134757" cy="22403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B4B1FA-9E85-B3A0-E119-9902B9060526}"/>
              </a:ext>
            </a:extLst>
          </p:cNvPr>
          <p:cNvCxnSpPr/>
          <p:nvPr/>
        </p:nvCxnSpPr>
        <p:spPr>
          <a:xfrm>
            <a:off x="5682762" y="5372717"/>
            <a:ext cx="41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E4BE6EB-4FAA-3C65-6E7B-B5CADA647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14" y="4326861"/>
            <a:ext cx="3790525" cy="21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50981-DE59-F85A-0CDF-222EC22626AC}"/>
              </a:ext>
            </a:extLst>
          </p:cNvPr>
          <p:cNvSpPr txBox="1"/>
          <p:nvPr/>
        </p:nvSpPr>
        <p:spPr>
          <a:xfrm>
            <a:off x="2193423" y="1491738"/>
            <a:ext cx="79678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.conv1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.conv2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AA49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192D-9D50-911F-C3D9-CAA87C226537}"/>
              </a:ext>
            </a:extLst>
          </p:cNvPr>
          <p:cNvSpPr txBox="1"/>
          <p:nvPr/>
        </p:nvSpPr>
        <p:spPr>
          <a:xfrm>
            <a:off x="2193422" y="3372833"/>
            <a:ext cx="7901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torch.nn.Module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 err="1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dirty="0"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.conv1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(num_node_features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hidden_channels)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.conv2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GCNConv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(hidden_channels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AA49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FB686-981A-F032-6A04-58437FF241FC}"/>
              </a:ext>
            </a:extLst>
          </p:cNvPr>
          <p:cNvSpPr/>
          <p:nvPr/>
        </p:nvSpPr>
        <p:spPr>
          <a:xfrm>
            <a:off x="7882615" y="2681416"/>
            <a:ext cx="1504335" cy="2433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6E75A-4611-8EEF-37D5-89BEFCAB5EA9}"/>
              </a:ext>
            </a:extLst>
          </p:cNvPr>
          <p:cNvSpPr/>
          <p:nvPr/>
        </p:nvSpPr>
        <p:spPr>
          <a:xfrm>
            <a:off x="7880035" y="4554130"/>
            <a:ext cx="1551452" cy="2433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6A3DC-C86E-6BED-1581-4D80DF19C056}"/>
              </a:ext>
            </a:extLst>
          </p:cNvPr>
          <p:cNvSpPr/>
          <p:nvPr/>
        </p:nvSpPr>
        <p:spPr>
          <a:xfrm>
            <a:off x="2157581" y="1491738"/>
            <a:ext cx="7582619" cy="169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E4B20-DC75-9AED-6282-FA545A7D08C5}"/>
              </a:ext>
            </a:extLst>
          </p:cNvPr>
          <p:cNvSpPr/>
          <p:nvPr/>
        </p:nvSpPr>
        <p:spPr>
          <a:xfrm>
            <a:off x="2155233" y="3360394"/>
            <a:ext cx="7582619" cy="169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2F605DD-0B7C-47C7-7008-7C200CE85BA7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386950" y="2803090"/>
            <a:ext cx="44537" cy="1872714"/>
          </a:xfrm>
          <a:prstGeom prst="curvedConnector3">
            <a:avLst>
              <a:gd name="adj1" fmla="val 613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C94-F9A2-F8A5-515D-78B9E60E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7733"/>
            <a:ext cx="4402015" cy="1325563"/>
          </a:xfrm>
        </p:spPr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</a:t>
            </a:r>
            <a:endParaRPr lang="en-L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6EA2C-A690-B20F-4437-63078338D9C9}"/>
              </a:ext>
            </a:extLst>
          </p:cNvPr>
          <p:cNvSpPr txBox="1"/>
          <p:nvPr/>
        </p:nvSpPr>
        <p:spPr>
          <a:xfrm>
            <a:off x="1566537" y="15650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Original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EC934-1BE9-46CF-2484-B4AAF08AB2C1}"/>
              </a:ext>
            </a:extLst>
          </p:cNvPr>
          <p:cNvSpPr txBox="1"/>
          <p:nvPr/>
        </p:nvSpPr>
        <p:spPr>
          <a:xfrm>
            <a:off x="3729259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</a:t>
            </a:r>
            <a:r>
              <a:rPr lang="zh-CN" altLang="en-US" dirty="0"/>
              <a:t> </a:t>
            </a:r>
            <a:r>
              <a:rPr lang="en-LU" dirty="0"/>
              <a:t>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DAA7B-1CEA-0257-2F88-3F6038E10931}"/>
              </a:ext>
            </a:extLst>
          </p:cNvPr>
          <p:cNvSpPr txBox="1"/>
          <p:nvPr/>
        </p:nvSpPr>
        <p:spPr>
          <a:xfrm>
            <a:off x="6004790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9918E-63D7-1971-1638-7D3853BB2DB1}"/>
              </a:ext>
            </a:extLst>
          </p:cNvPr>
          <p:cNvSpPr txBox="1"/>
          <p:nvPr/>
        </p:nvSpPr>
        <p:spPr>
          <a:xfrm>
            <a:off x="8280321" y="15650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71303-0881-C5BC-5763-293CA846B973}"/>
              </a:ext>
            </a:extLst>
          </p:cNvPr>
          <p:cNvSpPr txBox="1"/>
          <p:nvPr/>
        </p:nvSpPr>
        <p:spPr>
          <a:xfrm>
            <a:off x="266700" y="20222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3CE13-E586-15F5-06DA-785FA25D382D}"/>
              </a:ext>
            </a:extLst>
          </p:cNvPr>
          <p:cNvSpPr txBox="1"/>
          <p:nvPr/>
        </p:nvSpPr>
        <p:spPr>
          <a:xfrm>
            <a:off x="2001746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FAD6D-2481-133B-73F6-26648367B686}"/>
              </a:ext>
            </a:extLst>
          </p:cNvPr>
          <p:cNvSpPr txBox="1"/>
          <p:nvPr/>
        </p:nvSpPr>
        <p:spPr>
          <a:xfrm>
            <a:off x="4404946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804E1-5FA5-2A36-6374-8B3EA95AB3AF}"/>
              </a:ext>
            </a:extLst>
          </p:cNvPr>
          <p:cNvSpPr txBox="1"/>
          <p:nvPr/>
        </p:nvSpPr>
        <p:spPr>
          <a:xfrm>
            <a:off x="6629400" y="202223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7B4B2-7967-7B7F-64C4-3CC65FF782A8}"/>
              </a:ext>
            </a:extLst>
          </p:cNvPr>
          <p:cNvSpPr txBox="1"/>
          <p:nvPr/>
        </p:nvSpPr>
        <p:spPr>
          <a:xfrm>
            <a:off x="8705519" y="2048580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1BD0F-F1B4-7325-5817-FF5A569B70C1}"/>
              </a:ext>
            </a:extLst>
          </p:cNvPr>
          <p:cNvSpPr txBox="1"/>
          <p:nvPr/>
        </p:nvSpPr>
        <p:spPr>
          <a:xfrm>
            <a:off x="10390344" y="2022231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score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3E49D-AD17-A975-B815-A1C77129D6F8}"/>
              </a:ext>
            </a:extLst>
          </p:cNvPr>
          <p:cNvSpPr txBox="1"/>
          <p:nvPr/>
        </p:nvSpPr>
        <p:spPr>
          <a:xfrm>
            <a:off x="266700" y="25648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8B96D-EA43-3A91-471C-50006708E3A4}"/>
              </a:ext>
            </a:extLst>
          </p:cNvPr>
          <p:cNvSpPr txBox="1"/>
          <p:nvPr/>
        </p:nvSpPr>
        <p:spPr>
          <a:xfrm>
            <a:off x="2001746" y="256481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F3488-9DFC-AFFA-B24E-0AE78B1361D3}"/>
              </a:ext>
            </a:extLst>
          </p:cNvPr>
          <p:cNvSpPr txBox="1"/>
          <p:nvPr/>
        </p:nvSpPr>
        <p:spPr>
          <a:xfrm>
            <a:off x="4404946" y="256481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7BDC9-D7E1-F7D7-915B-5DCED4C552B3}"/>
              </a:ext>
            </a:extLst>
          </p:cNvPr>
          <p:cNvSpPr txBox="1"/>
          <p:nvPr/>
        </p:nvSpPr>
        <p:spPr>
          <a:xfrm>
            <a:off x="6629400" y="256481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1CE8F-9C8E-2C0A-4372-21D327DCEA43}"/>
              </a:ext>
            </a:extLst>
          </p:cNvPr>
          <p:cNvSpPr txBox="1"/>
          <p:nvPr/>
        </p:nvSpPr>
        <p:spPr>
          <a:xfrm>
            <a:off x="8705519" y="25911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D25642-C5F8-32A3-C5D9-4484A251459A}"/>
              </a:ext>
            </a:extLst>
          </p:cNvPr>
          <p:cNvSpPr txBox="1"/>
          <p:nvPr/>
        </p:nvSpPr>
        <p:spPr>
          <a:xfrm>
            <a:off x="10390344" y="2564817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</a:t>
            </a:r>
            <a:r>
              <a:rPr lang="en-US" altLang="zh-CN" dirty="0"/>
              <a:t>2</a:t>
            </a:r>
            <a:r>
              <a:rPr lang="en-LU" dirty="0"/>
              <a:t> score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2331A-7FC4-818E-614D-189592245EB7}"/>
              </a:ext>
            </a:extLst>
          </p:cNvPr>
          <p:cNvSpPr txBox="1"/>
          <p:nvPr/>
        </p:nvSpPr>
        <p:spPr>
          <a:xfrm>
            <a:off x="266700" y="31337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9CC98-394E-0461-2420-409C65671A69}"/>
              </a:ext>
            </a:extLst>
          </p:cNvPr>
          <p:cNvSpPr txBox="1"/>
          <p:nvPr/>
        </p:nvSpPr>
        <p:spPr>
          <a:xfrm>
            <a:off x="2001746" y="313375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D7211B-D604-0C1F-9287-F8C8ABF9289C}"/>
              </a:ext>
            </a:extLst>
          </p:cNvPr>
          <p:cNvSpPr txBox="1"/>
          <p:nvPr/>
        </p:nvSpPr>
        <p:spPr>
          <a:xfrm>
            <a:off x="4404946" y="313375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F3611-DD42-AE47-F30E-31A99B382A59}"/>
              </a:ext>
            </a:extLst>
          </p:cNvPr>
          <p:cNvSpPr txBox="1"/>
          <p:nvPr/>
        </p:nvSpPr>
        <p:spPr>
          <a:xfrm>
            <a:off x="6629400" y="313375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E2E38-A277-43FE-4501-1F0CD6D3BBEE}"/>
              </a:ext>
            </a:extLst>
          </p:cNvPr>
          <p:cNvSpPr txBox="1"/>
          <p:nvPr/>
        </p:nvSpPr>
        <p:spPr>
          <a:xfrm>
            <a:off x="8705519" y="316010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woman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B609F-3A95-2FFE-B06F-92A96CF3CC5D}"/>
              </a:ext>
            </a:extLst>
          </p:cNvPr>
          <p:cNvSpPr txBox="1"/>
          <p:nvPr/>
        </p:nvSpPr>
        <p:spPr>
          <a:xfrm>
            <a:off x="10390344" y="3133752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</a:t>
            </a:r>
            <a:r>
              <a:rPr lang="en-US" altLang="zh-CN" dirty="0"/>
              <a:t>3</a:t>
            </a:r>
            <a:r>
              <a:rPr lang="en-LU" dirty="0"/>
              <a:t> score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FF943D-909C-2EB0-38E1-F4BDC2C3B366}"/>
              </a:ext>
            </a:extLst>
          </p:cNvPr>
          <p:cNvSpPr txBox="1"/>
          <p:nvPr/>
        </p:nvSpPr>
        <p:spPr>
          <a:xfrm>
            <a:off x="266700" y="4185140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06C791-7AD1-AA44-91A1-CEAAFA0B8123}"/>
              </a:ext>
            </a:extLst>
          </p:cNvPr>
          <p:cNvSpPr txBox="1"/>
          <p:nvPr/>
        </p:nvSpPr>
        <p:spPr>
          <a:xfrm>
            <a:off x="2576147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A7B77C-9656-C535-564A-7E1ADC66EB7B}"/>
              </a:ext>
            </a:extLst>
          </p:cNvPr>
          <p:cNvSpPr txBox="1"/>
          <p:nvPr/>
        </p:nvSpPr>
        <p:spPr>
          <a:xfrm>
            <a:off x="3569461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B2BC8-3AB0-6500-527F-ED9D573B7BEA}"/>
              </a:ext>
            </a:extLst>
          </p:cNvPr>
          <p:cNvSpPr txBox="1"/>
          <p:nvPr/>
        </p:nvSpPr>
        <p:spPr>
          <a:xfrm>
            <a:off x="4562775" y="41851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DDB8C-70BB-A71B-3411-D0D7BA447244}"/>
              </a:ext>
            </a:extLst>
          </p:cNvPr>
          <p:cNvSpPr txBox="1"/>
          <p:nvPr/>
        </p:nvSpPr>
        <p:spPr>
          <a:xfrm>
            <a:off x="281384" y="4859586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ranking</a:t>
            </a:r>
            <a:endParaRPr lang="en-L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21521-43F4-3512-2492-5DC97C183D81}"/>
              </a:ext>
            </a:extLst>
          </p:cNvPr>
          <p:cNvSpPr txBox="1"/>
          <p:nvPr/>
        </p:nvSpPr>
        <p:spPr>
          <a:xfrm>
            <a:off x="2590831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D62F2-C3D1-B11B-8EDC-9FB25D167754}"/>
              </a:ext>
            </a:extLst>
          </p:cNvPr>
          <p:cNvSpPr txBox="1"/>
          <p:nvPr/>
        </p:nvSpPr>
        <p:spPr>
          <a:xfrm>
            <a:off x="3584145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BB968E-F0DA-9FF4-2AC7-8A55A9DFE513}"/>
              </a:ext>
            </a:extLst>
          </p:cNvPr>
          <p:cNvSpPr txBox="1"/>
          <p:nvPr/>
        </p:nvSpPr>
        <p:spPr>
          <a:xfrm>
            <a:off x="4577459" y="48595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963F4-6EAB-8FB9-DC9F-80A4C71F314D}"/>
              </a:ext>
            </a:extLst>
          </p:cNvPr>
          <p:cNvSpPr txBox="1"/>
          <p:nvPr/>
        </p:nvSpPr>
        <p:spPr>
          <a:xfrm>
            <a:off x="3084603" y="579785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The higher the score, the easier the node is to predict wrong.</a:t>
            </a:r>
          </a:p>
        </p:txBody>
      </p:sp>
    </p:spTree>
    <p:extLst>
      <p:ext uri="{BB962C8B-B14F-4D97-AF65-F5344CB8AC3E}">
        <p14:creationId xmlns:p14="http://schemas.microsoft.com/office/powerpoint/2010/main" val="27905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429F1D-8AFE-A79A-3FAA-A102BDE3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7733"/>
            <a:ext cx="4402015" cy="1325563"/>
          </a:xfrm>
        </p:spPr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GraphPrior</a:t>
            </a:r>
            <a:endParaRPr lang="en-L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839CC-F304-A885-DB68-0FF9E2347147}"/>
              </a:ext>
            </a:extLst>
          </p:cNvPr>
          <p:cNvSpPr txBox="1"/>
          <p:nvPr/>
        </p:nvSpPr>
        <p:spPr>
          <a:xfrm>
            <a:off x="2207055" y="12686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Original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B09C69-9E68-C0F0-F283-4B39D533A05C}"/>
              </a:ext>
            </a:extLst>
          </p:cNvPr>
          <p:cNvSpPr txBox="1"/>
          <p:nvPr/>
        </p:nvSpPr>
        <p:spPr>
          <a:xfrm>
            <a:off x="4369777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</a:t>
            </a:r>
            <a:r>
              <a:rPr lang="zh-CN" altLang="en-US" dirty="0"/>
              <a:t> </a:t>
            </a:r>
            <a:r>
              <a:rPr lang="en-LU" dirty="0"/>
              <a:t>model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69BE1-F868-050F-771F-DBE03F5FE89F}"/>
              </a:ext>
            </a:extLst>
          </p:cNvPr>
          <p:cNvSpPr txBox="1"/>
          <p:nvPr/>
        </p:nvSpPr>
        <p:spPr>
          <a:xfrm>
            <a:off x="6645308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113B36-933C-F011-BC10-C04E004AD10E}"/>
              </a:ext>
            </a:extLst>
          </p:cNvPr>
          <p:cNvSpPr txBox="1"/>
          <p:nvPr/>
        </p:nvSpPr>
        <p:spPr>
          <a:xfrm>
            <a:off x="8920839" y="1268630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LU" dirty="0"/>
              <a:t>utation model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CEEB9A-9E2A-BD9A-E073-91DB89E30F23}"/>
              </a:ext>
            </a:extLst>
          </p:cNvPr>
          <p:cNvSpPr txBox="1"/>
          <p:nvPr/>
        </p:nvSpPr>
        <p:spPr>
          <a:xfrm>
            <a:off x="907218" y="17258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B69384-D00B-F2AA-49AF-BB35F4EC8E02}"/>
              </a:ext>
            </a:extLst>
          </p:cNvPr>
          <p:cNvSpPr txBox="1"/>
          <p:nvPr/>
        </p:nvSpPr>
        <p:spPr>
          <a:xfrm>
            <a:off x="2642264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7D5E9-ABF6-8FF3-EC34-23AC0586C8D3}"/>
              </a:ext>
            </a:extLst>
          </p:cNvPr>
          <p:cNvSpPr txBox="1"/>
          <p:nvPr/>
        </p:nvSpPr>
        <p:spPr>
          <a:xfrm>
            <a:off x="5045464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67072-D2F7-6370-A905-2A7CD2EEEB6D}"/>
              </a:ext>
            </a:extLst>
          </p:cNvPr>
          <p:cNvSpPr txBox="1"/>
          <p:nvPr/>
        </p:nvSpPr>
        <p:spPr>
          <a:xfrm>
            <a:off x="7269918" y="172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129CF-1658-E51A-8010-4C5AC25AE3CF}"/>
              </a:ext>
            </a:extLst>
          </p:cNvPr>
          <p:cNvSpPr txBox="1"/>
          <p:nvPr/>
        </p:nvSpPr>
        <p:spPr>
          <a:xfrm>
            <a:off x="9346037" y="1752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2730E-1970-E4D5-11C9-F24E11FC5A9D}"/>
              </a:ext>
            </a:extLst>
          </p:cNvPr>
          <p:cNvSpPr txBox="1"/>
          <p:nvPr/>
        </p:nvSpPr>
        <p:spPr>
          <a:xfrm>
            <a:off x="907218" y="22684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EEE40D-8867-8233-E6F9-6E0B867BD3A6}"/>
              </a:ext>
            </a:extLst>
          </p:cNvPr>
          <p:cNvSpPr txBox="1"/>
          <p:nvPr/>
        </p:nvSpPr>
        <p:spPr>
          <a:xfrm>
            <a:off x="2642264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74059-5D1C-26AB-A55A-4A9C37975942}"/>
              </a:ext>
            </a:extLst>
          </p:cNvPr>
          <p:cNvSpPr txBox="1"/>
          <p:nvPr/>
        </p:nvSpPr>
        <p:spPr>
          <a:xfrm>
            <a:off x="5045464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03D6F-C239-DC66-9BE0-6FB0666CE479}"/>
              </a:ext>
            </a:extLst>
          </p:cNvPr>
          <p:cNvSpPr txBox="1"/>
          <p:nvPr/>
        </p:nvSpPr>
        <p:spPr>
          <a:xfrm>
            <a:off x="7269918" y="226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13D508-CE77-BE99-5A3D-AB001A670B26}"/>
              </a:ext>
            </a:extLst>
          </p:cNvPr>
          <p:cNvSpPr txBox="1"/>
          <p:nvPr/>
        </p:nvSpPr>
        <p:spPr>
          <a:xfrm>
            <a:off x="9346037" y="229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A13D71-68C7-9DB3-F279-C2D3980D9D2E}"/>
              </a:ext>
            </a:extLst>
          </p:cNvPr>
          <p:cNvSpPr txBox="1"/>
          <p:nvPr/>
        </p:nvSpPr>
        <p:spPr>
          <a:xfrm>
            <a:off x="907218" y="28373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node3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02396-622F-599E-4316-690C3FC7245C}"/>
              </a:ext>
            </a:extLst>
          </p:cNvPr>
          <p:cNvSpPr txBox="1"/>
          <p:nvPr/>
        </p:nvSpPr>
        <p:spPr>
          <a:xfrm>
            <a:off x="2642264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67983-F8A3-4324-1A70-D453C24BF699}"/>
              </a:ext>
            </a:extLst>
          </p:cNvPr>
          <p:cNvSpPr txBox="1"/>
          <p:nvPr/>
        </p:nvSpPr>
        <p:spPr>
          <a:xfrm>
            <a:off x="5045464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721A15-5766-F7C6-8713-FC6B59EFE4AE}"/>
              </a:ext>
            </a:extLst>
          </p:cNvPr>
          <p:cNvSpPr txBox="1"/>
          <p:nvPr/>
        </p:nvSpPr>
        <p:spPr>
          <a:xfrm>
            <a:off x="7269918" y="2837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2F46B0-0211-3CEB-0DB6-4F3381279B23}"/>
              </a:ext>
            </a:extLst>
          </p:cNvPr>
          <p:cNvSpPr txBox="1"/>
          <p:nvPr/>
        </p:nvSpPr>
        <p:spPr>
          <a:xfrm>
            <a:off x="9346037" y="286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AAAEC3-BA92-1885-8CCD-60FDB52EFB04}"/>
              </a:ext>
            </a:extLst>
          </p:cNvPr>
          <p:cNvSpPr txBox="1"/>
          <p:nvPr/>
        </p:nvSpPr>
        <p:spPr>
          <a:xfrm>
            <a:off x="5861447" y="3672482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LR/RF</a:t>
            </a:r>
            <a:r>
              <a:rPr lang="en-US" altLang="zh-CN" dirty="0"/>
              <a:t>/LGBM/DNN</a:t>
            </a:r>
            <a:endParaRPr lang="en-L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BB4FD5-99DA-47F5-7C93-3B98BAD17FFA}"/>
              </a:ext>
            </a:extLst>
          </p:cNvPr>
          <p:cNvSpPr txBox="1"/>
          <p:nvPr/>
        </p:nvSpPr>
        <p:spPr>
          <a:xfrm>
            <a:off x="2704986" y="3399947"/>
            <a:ext cx="28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[0, 0, 0]</a:t>
            </a:r>
          </a:p>
          <a:p>
            <a:r>
              <a:rPr lang="en-GB" dirty="0"/>
              <a:t>N</a:t>
            </a:r>
            <a:r>
              <a:rPr lang="en-LU" dirty="0"/>
              <a:t>ode2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 0, 1]</a:t>
            </a:r>
            <a:endParaRPr lang="en-LU" dirty="0"/>
          </a:p>
          <a:p>
            <a:r>
              <a:rPr lang="en-GB" dirty="0"/>
              <a:t>N</a:t>
            </a:r>
            <a:r>
              <a:rPr lang="en-LU" dirty="0"/>
              <a:t>ode3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 0, 0]</a:t>
            </a:r>
            <a:endParaRPr lang="en-L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CA6BEC-BFFE-52AA-92AC-AB2C4AD5723F}"/>
              </a:ext>
            </a:extLst>
          </p:cNvPr>
          <p:cNvSpPr txBox="1"/>
          <p:nvPr/>
        </p:nvSpPr>
        <p:spPr>
          <a:xfrm>
            <a:off x="5348690" y="36724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-&gt;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6B42D9-62BF-C934-3723-238CF2980717}"/>
              </a:ext>
            </a:extLst>
          </p:cNvPr>
          <p:cNvSpPr txBox="1"/>
          <p:nvPr/>
        </p:nvSpPr>
        <p:spPr>
          <a:xfrm>
            <a:off x="8618059" y="3416286"/>
            <a:ext cx="28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</a:t>
            </a:r>
            <a:r>
              <a:rPr lang="zh-CN" altLang="en-US" dirty="0"/>
              <a:t> </a:t>
            </a:r>
            <a:r>
              <a:rPr lang="en-US" altLang="zh-CN" dirty="0"/>
              <a:t>= 0.1</a:t>
            </a:r>
          </a:p>
          <a:p>
            <a:r>
              <a:rPr lang="en-GB" dirty="0"/>
              <a:t>N</a:t>
            </a:r>
            <a:r>
              <a:rPr lang="en-LU" dirty="0"/>
              <a:t>ode2</a:t>
            </a:r>
            <a:r>
              <a:rPr lang="zh-CN" altLang="en-US" dirty="0"/>
              <a:t> </a:t>
            </a:r>
            <a:r>
              <a:rPr lang="en-US" altLang="zh-CN" dirty="0"/>
              <a:t>= 0.7</a:t>
            </a:r>
          </a:p>
          <a:p>
            <a:r>
              <a:rPr lang="en-GB" dirty="0"/>
              <a:t>N</a:t>
            </a:r>
            <a:r>
              <a:rPr lang="en-LU" dirty="0"/>
              <a:t>ode3 = 0.3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55A7AE-4968-5128-72F7-08FE1E75E53A}"/>
              </a:ext>
            </a:extLst>
          </p:cNvPr>
          <p:cNvSpPr txBox="1"/>
          <p:nvPr/>
        </p:nvSpPr>
        <p:spPr>
          <a:xfrm>
            <a:off x="907218" y="4703802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ranking</a:t>
            </a:r>
            <a:endParaRPr lang="en-L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1A4928-5C40-9075-2BEF-BDF1F2F0DBED}"/>
              </a:ext>
            </a:extLst>
          </p:cNvPr>
          <p:cNvSpPr txBox="1"/>
          <p:nvPr/>
        </p:nvSpPr>
        <p:spPr>
          <a:xfrm>
            <a:off x="3216665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9BCDA8-9FC5-75E3-72CF-55BC1568EEFB}"/>
              </a:ext>
            </a:extLst>
          </p:cNvPr>
          <p:cNvSpPr txBox="1"/>
          <p:nvPr/>
        </p:nvSpPr>
        <p:spPr>
          <a:xfrm>
            <a:off x="4209979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41D35-F9FC-8767-84A2-67330DE1E2F2}"/>
              </a:ext>
            </a:extLst>
          </p:cNvPr>
          <p:cNvSpPr txBox="1"/>
          <p:nvPr/>
        </p:nvSpPr>
        <p:spPr>
          <a:xfrm>
            <a:off x="5203293" y="47038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5F3DB0-B42B-61A5-9C7C-834B3774048F}"/>
              </a:ext>
            </a:extLst>
          </p:cNvPr>
          <p:cNvSpPr txBox="1"/>
          <p:nvPr/>
        </p:nvSpPr>
        <p:spPr>
          <a:xfrm>
            <a:off x="921902" y="5378248"/>
            <a:ext cx="17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ranking</a:t>
            </a:r>
            <a:endParaRPr lang="en-L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01817-D5DF-62E6-2AF0-4BFC412FCD0D}"/>
              </a:ext>
            </a:extLst>
          </p:cNvPr>
          <p:cNvSpPr txBox="1"/>
          <p:nvPr/>
        </p:nvSpPr>
        <p:spPr>
          <a:xfrm>
            <a:off x="3231349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ode2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34A381-9BB2-D312-1C9F-0146305DBF6E}"/>
              </a:ext>
            </a:extLst>
          </p:cNvPr>
          <p:cNvSpPr txBox="1"/>
          <p:nvPr/>
        </p:nvSpPr>
        <p:spPr>
          <a:xfrm>
            <a:off x="4224663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ode3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544174-4486-9D47-1681-2D01C699C080}"/>
              </a:ext>
            </a:extLst>
          </p:cNvPr>
          <p:cNvSpPr txBox="1"/>
          <p:nvPr/>
        </p:nvSpPr>
        <p:spPr>
          <a:xfrm>
            <a:off x="5217977" y="5378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ode1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2E8EF-965D-4BE7-C74F-0278EA47C3E9}"/>
              </a:ext>
            </a:extLst>
          </p:cNvPr>
          <p:cNvSpPr txBox="1"/>
          <p:nvPr/>
        </p:nvSpPr>
        <p:spPr>
          <a:xfrm>
            <a:off x="3773509" y="59295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dirty="0">
                <a:solidFill>
                  <a:srgbClr val="FF0000"/>
                </a:solidFill>
              </a:rPr>
              <a:t>The higher the value, the easier the node is to predict wrong.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ABCD0-9CDC-B184-C69A-89C7741CBABB}"/>
              </a:ext>
            </a:extLst>
          </p:cNvPr>
          <p:cNvSpPr txBox="1"/>
          <p:nvPr/>
        </p:nvSpPr>
        <p:spPr>
          <a:xfrm>
            <a:off x="8005283" y="36724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55131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81ABEB-15D3-7D3E-A077-8FA04EAFA50D}"/>
              </a:ext>
            </a:extLst>
          </p:cNvPr>
          <p:cNvSpPr/>
          <p:nvPr/>
        </p:nvSpPr>
        <p:spPr>
          <a:xfrm>
            <a:off x="2185778" y="146350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A5BF40-838E-2F6B-C401-4286FC7611E9}"/>
              </a:ext>
            </a:extLst>
          </p:cNvPr>
          <p:cNvSpPr/>
          <p:nvPr/>
        </p:nvSpPr>
        <p:spPr>
          <a:xfrm>
            <a:off x="2402656" y="110595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944A84-C346-541D-D0DA-CAD60247D2F1}"/>
              </a:ext>
            </a:extLst>
          </p:cNvPr>
          <p:cNvSpPr/>
          <p:nvPr/>
        </p:nvSpPr>
        <p:spPr>
          <a:xfrm>
            <a:off x="1702203" y="154556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7B74E-6729-93AC-B542-713263A276A4}"/>
              </a:ext>
            </a:extLst>
          </p:cNvPr>
          <p:cNvSpPr/>
          <p:nvPr/>
        </p:nvSpPr>
        <p:spPr>
          <a:xfrm>
            <a:off x="2349900" y="185036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E1AC5D-2C04-B58C-4874-680573113E9E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 flipV="1">
            <a:off x="1860464" y="1542635"/>
            <a:ext cx="325314" cy="8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A29885-ECAE-886A-2ABA-35C0DF7D93BA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20862" y="1241035"/>
            <a:ext cx="104971" cy="24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A37F3D-AFF5-42B6-B27A-8DA7762E9ED9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2320862" y="1598588"/>
            <a:ext cx="108169" cy="25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75B45A-5E6E-8552-11D5-902C5C3DD12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837287" y="1680648"/>
            <a:ext cx="535790" cy="19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1E3BAC1-A137-1B07-5A6C-02AAF539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02" y="2228809"/>
            <a:ext cx="507996" cy="493200"/>
          </a:xfrm>
          <a:prstGeom prst="rect">
            <a:avLst/>
          </a:prstGeom>
        </p:spPr>
      </p:pic>
      <p:pic>
        <p:nvPicPr>
          <p:cNvPr id="31" name="Picture 3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FCC66A9-4BE6-F743-75D0-62B3D655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32377">
            <a:off x="2950978" y="2114571"/>
            <a:ext cx="721674" cy="72167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7CBDD-5951-FF95-BB93-D249B2A9CCE4}"/>
              </a:ext>
            </a:extLst>
          </p:cNvPr>
          <p:cNvCxnSpPr>
            <a:cxnSpLocks/>
          </p:cNvCxnSpPr>
          <p:nvPr/>
        </p:nvCxnSpPr>
        <p:spPr>
          <a:xfrm>
            <a:off x="2535025" y="2475408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DC2B796-9691-0F81-3422-781FF801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1" y="1562489"/>
            <a:ext cx="507996" cy="493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95BB48-316D-6AAA-A5B1-8A84A9B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64" y="1562489"/>
            <a:ext cx="507996" cy="49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C5BEFF-8FEA-9D4D-77D5-4B11A973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447" y="1562489"/>
            <a:ext cx="507996" cy="49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9946EA-6883-F0E5-E85A-73FF7E7A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61" y="946180"/>
            <a:ext cx="507996" cy="493200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8420D4-140E-16D6-09BD-7CAC0CD8FB4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610834" y="2055689"/>
            <a:ext cx="1103128" cy="419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AD2A8A9B-BE94-B191-5458-17AD29741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4149" y="1251607"/>
            <a:ext cx="472170" cy="472170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50C6257-2926-FD96-25F6-FB2825EDD4C7}"/>
              </a:ext>
            </a:extLst>
          </p:cNvPr>
          <p:cNvCxnSpPr>
            <a:cxnSpLocks/>
            <a:stCxn id="37" idx="3"/>
            <a:endCxn id="36" idx="3"/>
          </p:cNvCxnSpPr>
          <p:nvPr/>
        </p:nvCxnSpPr>
        <p:spPr>
          <a:xfrm>
            <a:off x="4974957" y="1192780"/>
            <a:ext cx="615486" cy="616309"/>
          </a:xfrm>
          <a:prstGeom prst="bentConnector3">
            <a:avLst>
              <a:gd name="adj1" fmla="val 1371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CBAFE11-2313-4658-6D12-EC0CCBC62534}"/>
              </a:ext>
            </a:extLst>
          </p:cNvPr>
          <p:cNvCxnSpPr>
            <a:cxnSpLocks/>
            <a:stCxn id="37" idx="1"/>
            <a:endCxn id="34" idx="1"/>
          </p:cNvCxnSpPr>
          <p:nvPr/>
        </p:nvCxnSpPr>
        <p:spPr>
          <a:xfrm rot="10800000" flipV="1">
            <a:off x="3837481" y="1192779"/>
            <a:ext cx="629480" cy="616309"/>
          </a:xfrm>
          <a:prstGeom prst="bentConnector3">
            <a:avLst>
              <a:gd name="adj1" fmla="val 1363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E3C05D-3A02-C549-0FF9-93CB2C7FF220}"/>
              </a:ext>
            </a:extLst>
          </p:cNvPr>
          <p:cNvCxnSpPr>
            <a:cxnSpLocks/>
          </p:cNvCxnSpPr>
          <p:nvPr/>
        </p:nvCxnSpPr>
        <p:spPr>
          <a:xfrm>
            <a:off x="2661567" y="1542635"/>
            <a:ext cx="94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C54C04-3A35-6D68-E756-21A1EFC0FB36}"/>
              </a:ext>
            </a:extLst>
          </p:cNvPr>
          <p:cNvCxnSpPr>
            <a:cxnSpLocks/>
          </p:cNvCxnSpPr>
          <p:nvPr/>
        </p:nvCxnSpPr>
        <p:spPr>
          <a:xfrm>
            <a:off x="5823428" y="1506967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70BAAD94-817B-A0BA-7028-689455F0D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8628" y="1105951"/>
            <a:ext cx="742794" cy="742794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29CF59-2089-CA3A-839A-9E83134FE552}"/>
              </a:ext>
            </a:extLst>
          </p:cNvPr>
          <p:cNvCxnSpPr>
            <a:cxnSpLocks/>
          </p:cNvCxnSpPr>
          <p:nvPr/>
        </p:nvCxnSpPr>
        <p:spPr>
          <a:xfrm>
            <a:off x="6726585" y="1505236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72A65FD-9FB7-CDE5-5BCE-B2AAFF049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019" y="1230748"/>
            <a:ext cx="493200" cy="493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382876-FD9A-D769-03D6-CB34EC4B99A2}"/>
              </a:ext>
            </a:extLst>
          </p:cNvPr>
          <p:cNvSpPr txBox="1"/>
          <p:nvPr/>
        </p:nvSpPr>
        <p:spPr>
          <a:xfrm>
            <a:off x="1639626" y="122288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BB4788-6054-40E2-E066-870564A0C3E3}"/>
              </a:ext>
            </a:extLst>
          </p:cNvPr>
          <p:cNvSpPr txBox="1"/>
          <p:nvPr/>
        </p:nvSpPr>
        <p:spPr>
          <a:xfrm>
            <a:off x="2442896" y="1744832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3FCB7-7575-65E2-1C6E-A75B06942FC4}"/>
              </a:ext>
            </a:extLst>
          </p:cNvPr>
          <p:cNvSpPr txBox="1"/>
          <p:nvPr/>
        </p:nvSpPr>
        <p:spPr>
          <a:xfrm>
            <a:off x="2052059" y="1157919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BBB7F9-0F8C-C92B-4C98-441635546C87}"/>
              </a:ext>
            </a:extLst>
          </p:cNvPr>
          <p:cNvSpPr txBox="1"/>
          <p:nvPr/>
        </p:nvSpPr>
        <p:spPr>
          <a:xfrm>
            <a:off x="2431239" y="80170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B54BD7-CC77-5EF7-9BDA-1C38C58EC4B8}"/>
              </a:ext>
            </a:extLst>
          </p:cNvPr>
          <p:cNvSpPr/>
          <p:nvPr/>
        </p:nvSpPr>
        <p:spPr>
          <a:xfrm>
            <a:off x="9098842" y="143041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F9A86A-3989-7C01-3175-1143E6C91CB0}"/>
              </a:ext>
            </a:extLst>
          </p:cNvPr>
          <p:cNvSpPr/>
          <p:nvPr/>
        </p:nvSpPr>
        <p:spPr>
          <a:xfrm>
            <a:off x="9380303" y="144202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2CA43E1-93FE-DC00-DA30-931B411A0963}"/>
              </a:ext>
            </a:extLst>
          </p:cNvPr>
          <p:cNvSpPr/>
          <p:nvPr/>
        </p:nvSpPr>
        <p:spPr>
          <a:xfrm>
            <a:off x="9659988" y="143889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ADA91C2-CF9D-8EE1-BB80-54DD3B2C39B8}"/>
              </a:ext>
            </a:extLst>
          </p:cNvPr>
          <p:cNvSpPr/>
          <p:nvPr/>
        </p:nvSpPr>
        <p:spPr>
          <a:xfrm>
            <a:off x="9953091" y="143128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2AAC5-177A-B6F1-817A-CA840D41B11C}"/>
              </a:ext>
            </a:extLst>
          </p:cNvPr>
          <p:cNvSpPr txBox="1"/>
          <p:nvPr/>
        </p:nvSpPr>
        <p:spPr>
          <a:xfrm>
            <a:off x="9014305" y="109212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091A4E-2A44-5DA9-6C25-B8CB158B8F16}"/>
              </a:ext>
            </a:extLst>
          </p:cNvPr>
          <p:cNvSpPr txBox="1"/>
          <p:nvPr/>
        </p:nvSpPr>
        <p:spPr>
          <a:xfrm>
            <a:off x="9284984" y="109212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E147BC-9A5A-6CEE-9BDB-0A5F89C189C3}"/>
              </a:ext>
            </a:extLst>
          </p:cNvPr>
          <p:cNvSpPr txBox="1"/>
          <p:nvPr/>
        </p:nvSpPr>
        <p:spPr>
          <a:xfrm>
            <a:off x="9587329" y="110595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DF4AA3-0C50-955D-A37D-B3FF24B83987}"/>
              </a:ext>
            </a:extLst>
          </p:cNvPr>
          <p:cNvSpPr txBox="1"/>
          <p:nvPr/>
        </p:nvSpPr>
        <p:spPr>
          <a:xfrm>
            <a:off x="9878172" y="110595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C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A810B31-B70B-DAB1-47F7-B081BE357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4329" y="2188172"/>
            <a:ext cx="507997" cy="50799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67105ED-BF0C-DA88-88B1-6B977E52A701}"/>
              </a:ext>
            </a:extLst>
          </p:cNvPr>
          <p:cNvCxnSpPr>
            <a:cxnSpLocks/>
          </p:cNvCxnSpPr>
          <p:nvPr/>
        </p:nvCxnSpPr>
        <p:spPr>
          <a:xfrm>
            <a:off x="7699532" y="1508487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B810EE-12FF-F9B9-D435-70D0D5BDBF50}"/>
              </a:ext>
            </a:extLst>
          </p:cNvPr>
          <p:cNvCxnSpPr>
            <a:cxnSpLocks/>
          </p:cNvCxnSpPr>
          <p:nvPr/>
        </p:nvCxnSpPr>
        <p:spPr>
          <a:xfrm>
            <a:off x="8594849" y="1505236"/>
            <a:ext cx="41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B874ABC-84A9-3AEF-D2F7-F05608C05674}"/>
              </a:ext>
            </a:extLst>
          </p:cNvPr>
          <p:cNvSpPr txBox="1"/>
          <p:nvPr/>
        </p:nvSpPr>
        <p:spPr>
          <a:xfrm>
            <a:off x="292067" y="2330351"/>
            <a:ext cx="166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Original GNN model</a:t>
            </a:r>
            <a:endParaRPr lang="en-LU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333958-9664-9F89-FA1D-21E912A3C7CA}"/>
              </a:ext>
            </a:extLst>
          </p:cNvPr>
          <p:cNvSpPr txBox="1"/>
          <p:nvPr/>
        </p:nvSpPr>
        <p:spPr>
          <a:xfrm>
            <a:off x="3973221" y="663390"/>
            <a:ext cx="198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Original GNN model</a:t>
            </a:r>
            <a:endParaRPr lang="en-LU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B8A4CA-D871-DC97-85CF-BCA64D380C7B}"/>
              </a:ext>
            </a:extLst>
          </p:cNvPr>
          <p:cNvSpPr txBox="1"/>
          <p:nvPr/>
        </p:nvSpPr>
        <p:spPr>
          <a:xfrm>
            <a:off x="292067" y="1452444"/>
            <a:ext cx="125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test</a:t>
            </a:r>
            <a:r>
              <a:rPr lang="en-GB" sz="1400" dirty="0"/>
              <a:t> set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labeled</a:t>
            </a:r>
            <a:r>
              <a:rPr lang="zh-CN" altLang="en-US" sz="1400" dirty="0"/>
              <a:t> </a:t>
            </a:r>
            <a:endParaRPr lang="en-LU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E9F355-E0D9-63E0-883B-6C5F793D1F67}"/>
              </a:ext>
            </a:extLst>
          </p:cNvPr>
          <p:cNvSpPr txBox="1"/>
          <p:nvPr/>
        </p:nvSpPr>
        <p:spPr>
          <a:xfrm>
            <a:off x="2705566" y="2734501"/>
            <a:ext cx="1267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r>
              <a:rPr lang="en-LU" sz="1400" dirty="0"/>
              <a:t>utation</a:t>
            </a:r>
            <a:r>
              <a:rPr lang="zh-CN" altLang="en-US" sz="1400" dirty="0"/>
              <a:t> </a:t>
            </a:r>
            <a:r>
              <a:rPr lang="en-US" altLang="zh-CN" sz="1400" dirty="0"/>
              <a:t>rules</a:t>
            </a:r>
            <a:endParaRPr lang="en-LU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240DBF-260E-2221-291E-5083018B8C7A}"/>
              </a:ext>
            </a:extLst>
          </p:cNvPr>
          <p:cNvSpPr txBox="1"/>
          <p:nvPr/>
        </p:nvSpPr>
        <p:spPr>
          <a:xfrm>
            <a:off x="4063080" y="2066985"/>
            <a:ext cx="169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Mutant</a:t>
            </a:r>
            <a:r>
              <a:rPr lang="zh-CN" altLang="en-US" sz="1400" dirty="0"/>
              <a:t> </a:t>
            </a:r>
            <a:r>
              <a:rPr lang="en-US" altLang="zh-CN" sz="1400" dirty="0"/>
              <a:t>GNN</a:t>
            </a:r>
            <a:r>
              <a:rPr lang="zh-CN" altLang="en-US" sz="1400" dirty="0"/>
              <a:t> </a:t>
            </a:r>
            <a:r>
              <a:rPr lang="en-US" altLang="zh-CN" sz="1400" dirty="0"/>
              <a:t>models</a:t>
            </a:r>
            <a:endParaRPr lang="en-LU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3D175A-4BEB-DDE3-9941-7A6C3E7E3E69}"/>
              </a:ext>
            </a:extLst>
          </p:cNvPr>
          <p:cNvSpPr txBox="1"/>
          <p:nvPr/>
        </p:nvSpPr>
        <p:spPr>
          <a:xfrm>
            <a:off x="7044601" y="1759208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Features</a:t>
            </a:r>
            <a:endParaRPr lang="en-LU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BBA47A7-8CD5-171F-6577-92E93331CD34}"/>
              </a:ext>
            </a:extLst>
          </p:cNvPr>
          <p:cNvSpPr txBox="1"/>
          <p:nvPr/>
        </p:nvSpPr>
        <p:spPr>
          <a:xfrm>
            <a:off x="6155807" y="1667887"/>
            <a:ext cx="92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Feature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extraction</a:t>
            </a:r>
            <a:endParaRPr lang="en-LU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3F6908-0E52-BB19-B6D8-1E708C768FE0}"/>
              </a:ext>
            </a:extLst>
          </p:cNvPr>
          <p:cNvSpPr txBox="1"/>
          <p:nvPr/>
        </p:nvSpPr>
        <p:spPr>
          <a:xfrm>
            <a:off x="7782958" y="175208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Ranking</a:t>
            </a:r>
            <a:r>
              <a:rPr lang="zh-CN" altLang="en-US" sz="1400" dirty="0"/>
              <a:t> </a:t>
            </a:r>
            <a:r>
              <a:rPr lang="en-US" altLang="zh-CN" sz="1400" dirty="0"/>
              <a:t>models</a:t>
            </a:r>
            <a:endParaRPr lang="en-LU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E16A34-E607-10F3-DF29-36EC6225F501}"/>
              </a:ext>
            </a:extLst>
          </p:cNvPr>
          <p:cNvSpPr txBox="1"/>
          <p:nvPr/>
        </p:nvSpPr>
        <p:spPr>
          <a:xfrm>
            <a:off x="10192703" y="114594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altLang="zh-CN" sz="1400" dirty="0"/>
              <a:t>Prioritized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set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1A60EFB-D392-72AD-DB91-7DA6A494051B}"/>
              </a:ext>
            </a:extLst>
          </p:cNvPr>
          <p:cNvCxnSpPr>
            <a:cxnSpLocks/>
          </p:cNvCxnSpPr>
          <p:nvPr/>
        </p:nvCxnSpPr>
        <p:spPr>
          <a:xfrm>
            <a:off x="9631268" y="1666024"/>
            <a:ext cx="7059" cy="45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B8933C-7DD4-BC80-9889-969193BDF47D}"/>
              </a:ext>
            </a:extLst>
          </p:cNvPr>
          <p:cNvSpPr txBox="1"/>
          <p:nvPr/>
        </p:nvSpPr>
        <p:spPr>
          <a:xfrm>
            <a:off x="9602700" y="17311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3CA246B-A32A-9D6C-98ED-9DC24061493B}"/>
              </a:ext>
            </a:extLst>
          </p:cNvPr>
          <p:cNvSpPr txBox="1"/>
          <p:nvPr/>
        </p:nvSpPr>
        <p:spPr>
          <a:xfrm>
            <a:off x="9209620" y="2739417"/>
            <a:ext cx="100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382307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D4FCDE-8089-692A-AD98-9C5B648C0D20}"/>
              </a:ext>
            </a:extLst>
          </p:cNvPr>
          <p:cNvSpPr/>
          <p:nvPr/>
        </p:nvSpPr>
        <p:spPr>
          <a:xfrm>
            <a:off x="1001586" y="1027262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020922-D5D4-AC61-C992-A4FACA9348BB}"/>
              </a:ext>
            </a:extLst>
          </p:cNvPr>
          <p:cNvSpPr/>
          <p:nvPr/>
        </p:nvSpPr>
        <p:spPr>
          <a:xfrm>
            <a:off x="535211" y="1083340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0152-00B5-DA56-BF83-43855D8C5B6D}"/>
              </a:ext>
            </a:extLst>
          </p:cNvPr>
          <p:cNvSpPr/>
          <p:nvPr/>
        </p:nvSpPr>
        <p:spPr>
          <a:xfrm>
            <a:off x="939655" y="148699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864493-AF6B-C82F-C46E-F97A860E224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93472" y="1106393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00529-C6E6-90E7-104D-05EEF49A5A4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018786" y="1185523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E9202-FAA2-4B5E-B266-B18D03A75C4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70295" y="1218424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BEF9F-64AE-007E-C197-6517A1E4D812}"/>
              </a:ext>
            </a:extLst>
          </p:cNvPr>
          <p:cNvSpPr txBox="1"/>
          <p:nvPr/>
        </p:nvSpPr>
        <p:spPr>
          <a:xfrm>
            <a:off x="380945" y="1645681"/>
            <a:ext cx="9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endParaRPr lang="en-LU" sz="1400" dirty="0"/>
          </a:p>
        </p:txBody>
      </p:sp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1A41CD-71F5-2B7B-F992-62E5ACFB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1" y="3022368"/>
            <a:ext cx="1011367" cy="101136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166D25-FE8A-D3B3-A727-6D8A3773DA0C}"/>
              </a:ext>
            </a:extLst>
          </p:cNvPr>
          <p:cNvSpPr txBox="1"/>
          <p:nvPr/>
        </p:nvSpPr>
        <p:spPr>
          <a:xfrm>
            <a:off x="16620" y="280093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GB" altLang="zh-CN" sz="1400" dirty="0"/>
              <a:t>attribute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CDB50-CE56-AC3C-FFA2-EE9B4FEE06DD}"/>
              </a:ext>
            </a:extLst>
          </p:cNvPr>
          <p:cNvSpPr txBox="1"/>
          <p:nvPr/>
        </p:nvSpPr>
        <p:spPr>
          <a:xfrm>
            <a:off x="365682" y="3913186"/>
            <a:ext cx="113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endParaRPr lang="en-L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F7733-C416-8FD4-9CE7-502DB5E62730}"/>
              </a:ext>
            </a:extLst>
          </p:cNvPr>
          <p:cNvCxnSpPr>
            <a:cxnSpLocks/>
          </p:cNvCxnSpPr>
          <p:nvPr/>
        </p:nvCxnSpPr>
        <p:spPr>
          <a:xfrm>
            <a:off x="1491484" y="1319728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8D6FB4-FB52-1122-A692-B9C1AA3F5DB3}"/>
              </a:ext>
            </a:extLst>
          </p:cNvPr>
          <p:cNvSpPr txBox="1"/>
          <p:nvPr/>
        </p:nvSpPr>
        <p:spPr>
          <a:xfrm>
            <a:off x="1398256" y="811605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</a:t>
            </a:r>
            <a:endParaRPr lang="en-LU" sz="1400" dirty="0"/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89349BBF-B001-85B7-C0A1-50BE7C5D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73" y="1004400"/>
            <a:ext cx="542477" cy="54247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DB4BA5-202C-70B3-2FFC-1B7517B44228}"/>
              </a:ext>
            </a:extLst>
          </p:cNvPr>
          <p:cNvCxnSpPr>
            <a:cxnSpLocks/>
          </p:cNvCxnSpPr>
          <p:nvPr/>
        </p:nvCxnSpPr>
        <p:spPr>
          <a:xfrm>
            <a:off x="2993976" y="1319728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5B8DE8-06AD-F85F-D34C-3C787E72D811}"/>
              </a:ext>
            </a:extLst>
          </p:cNvPr>
          <p:cNvCxnSpPr>
            <a:cxnSpLocks/>
          </p:cNvCxnSpPr>
          <p:nvPr/>
        </p:nvCxnSpPr>
        <p:spPr>
          <a:xfrm flipV="1">
            <a:off x="7134065" y="1218424"/>
            <a:ext cx="1362695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46B25D-0D8E-980A-273A-FBEDC3524417}"/>
              </a:ext>
            </a:extLst>
          </p:cNvPr>
          <p:cNvSpPr txBox="1"/>
          <p:nvPr/>
        </p:nvSpPr>
        <p:spPr>
          <a:xfrm>
            <a:off x="2966344" y="808545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346FD8-D9F8-0867-FFF3-E298DDE71543}"/>
              </a:ext>
            </a:extLst>
          </p:cNvPr>
          <p:cNvSpPr txBox="1"/>
          <p:nvPr/>
        </p:nvSpPr>
        <p:spPr>
          <a:xfrm>
            <a:off x="3444643" y="1527850"/>
            <a:ext cx="2077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Mutation</a:t>
            </a:r>
            <a:r>
              <a:rPr lang="zh-CN" altLang="en-US" sz="1400" dirty="0"/>
              <a:t> </a:t>
            </a:r>
            <a:r>
              <a:rPr lang="en-GB" altLang="zh-CN" sz="1400" dirty="0"/>
              <a:t>structure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77FECE-EB17-1EA7-B37C-559DFC427460}"/>
              </a:ext>
            </a:extLst>
          </p:cNvPr>
          <p:cNvSpPr txBox="1"/>
          <p:nvPr/>
        </p:nvSpPr>
        <p:spPr>
          <a:xfrm>
            <a:off x="5992248" y="2526139"/>
            <a:ext cx="17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combination</a:t>
            </a:r>
            <a:endParaRPr lang="en-LU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445619-C65C-7289-2D48-873723C3E57A}"/>
              </a:ext>
            </a:extLst>
          </p:cNvPr>
          <p:cNvCxnSpPr>
            <a:cxnSpLocks/>
          </p:cNvCxnSpPr>
          <p:nvPr/>
        </p:nvCxnSpPr>
        <p:spPr>
          <a:xfrm>
            <a:off x="1497580" y="2432248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709160-65E8-26BD-FBB1-C63D394F44F4}"/>
              </a:ext>
            </a:extLst>
          </p:cNvPr>
          <p:cNvSpPr txBox="1"/>
          <p:nvPr/>
        </p:nvSpPr>
        <p:spPr>
          <a:xfrm>
            <a:off x="1404352" y="1924125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attribute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</a:t>
            </a:r>
            <a:endParaRPr lang="en-LU" sz="1400" dirty="0"/>
          </a:p>
        </p:txBody>
      </p:sp>
      <p:pic>
        <p:nvPicPr>
          <p:cNvPr id="111" name="Picture 110" descr="Shape&#10;&#10;Description automatically generated with low confidence">
            <a:extLst>
              <a:ext uri="{FF2B5EF4-FFF2-40B4-BE49-F238E27FC236}">
                <a16:creationId xmlns:a16="http://schemas.microsoft.com/office/drawing/2014/main" id="{23B93AAA-FA9E-2C76-41F4-C4FCBCEE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69" y="2116920"/>
            <a:ext cx="542477" cy="542477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0DC41C-825F-4487-9B39-35171705676C}"/>
              </a:ext>
            </a:extLst>
          </p:cNvPr>
          <p:cNvCxnSpPr>
            <a:cxnSpLocks/>
          </p:cNvCxnSpPr>
          <p:nvPr/>
        </p:nvCxnSpPr>
        <p:spPr>
          <a:xfrm>
            <a:off x="3000072" y="2432248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98899D-2CDA-7F92-CDEF-102A22938910}"/>
              </a:ext>
            </a:extLst>
          </p:cNvPr>
          <p:cNvSpPr txBox="1"/>
          <p:nvPr/>
        </p:nvSpPr>
        <p:spPr>
          <a:xfrm>
            <a:off x="2972440" y="1921065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B69C7C-F626-0ECB-6C3C-D0535AE80507}"/>
              </a:ext>
            </a:extLst>
          </p:cNvPr>
          <p:cNvSpPr txBox="1"/>
          <p:nvPr/>
        </p:nvSpPr>
        <p:spPr>
          <a:xfrm>
            <a:off x="3450739" y="2640370"/>
            <a:ext cx="2077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Mutation</a:t>
            </a:r>
            <a:r>
              <a:rPr lang="zh-CN" altLang="en-US" sz="1400" dirty="0"/>
              <a:t> </a:t>
            </a:r>
            <a:r>
              <a:rPr lang="en-US" altLang="zh-CN" sz="1400" dirty="0"/>
              <a:t>attribute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443A34-C66C-6191-5ABE-D3BFE56F1481}"/>
              </a:ext>
            </a:extLst>
          </p:cNvPr>
          <p:cNvCxnSpPr>
            <a:cxnSpLocks/>
          </p:cNvCxnSpPr>
          <p:nvPr/>
        </p:nvCxnSpPr>
        <p:spPr>
          <a:xfrm>
            <a:off x="1503676" y="3599632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86D6AB7-9233-9B71-79AA-B876F785AA50}"/>
              </a:ext>
            </a:extLst>
          </p:cNvPr>
          <p:cNvSpPr txBox="1"/>
          <p:nvPr/>
        </p:nvSpPr>
        <p:spPr>
          <a:xfrm>
            <a:off x="1410448" y="3091509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</a:t>
            </a:r>
            <a:endParaRPr lang="en-LU" sz="1400" dirty="0"/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9AC9BA4F-1E6A-1388-DB2C-9A240000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65" y="3284304"/>
            <a:ext cx="542477" cy="542477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B929FA-EA74-E1E5-1667-2467DCFFBE04}"/>
              </a:ext>
            </a:extLst>
          </p:cNvPr>
          <p:cNvCxnSpPr>
            <a:cxnSpLocks/>
          </p:cNvCxnSpPr>
          <p:nvPr/>
        </p:nvCxnSpPr>
        <p:spPr>
          <a:xfrm>
            <a:off x="3006168" y="3599632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6ED003-E67A-EFB2-7952-4696C0906B0D}"/>
              </a:ext>
            </a:extLst>
          </p:cNvPr>
          <p:cNvSpPr txBox="1"/>
          <p:nvPr/>
        </p:nvSpPr>
        <p:spPr>
          <a:xfrm>
            <a:off x="2978536" y="3088449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3C0C3-E0C6-92BA-DAC7-90C6833EC5A9}"/>
              </a:ext>
            </a:extLst>
          </p:cNvPr>
          <p:cNvSpPr txBox="1"/>
          <p:nvPr/>
        </p:nvSpPr>
        <p:spPr>
          <a:xfrm>
            <a:off x="3456835" y="3807754"/>
            <a:ext cx="1873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Mutation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D91CDA12-0C52-500F-823B-23A08CF0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476" y="2103467"/>
            <a:ext cx="690791" cy="690791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DD564F1-F70D-2DDD-0846-37CB3E899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1964" y="930242"/>
            <a:ext cx="690791" cy="690791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92C33BFA-B9CA-B9A6-EB4A-23ACD1CC0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723" y="1969580"/>
            <a:ext cx="690791" cy="69079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40FBDA8-1842-4DA9-FF21-92039682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3269" y="3144232"/>
            <a:ext cx="690791" cy="69079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8FA446F6-8701-0275-77AB-1E39A8F9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0732" y="1953458"/>
            <a:ext cx="690791" cy="690791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D6539122-4457-4A2C-3909-C378AB788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05" y="1954687"/>
            <a:ext cx="690791" cy="69079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ACD3B8F1-9AE0-03B5-36DE-F7A774DB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452" y="1954117"/>
            <a:ext cx="690791" cy="690791"/>
          </a:xfrm>
          <a:prstGeom prst="rect">
            <a:avLst/>
          </a:prstGeom>
        </p:spPr>
      </p:pic>
      <p:sp>
        <p:nvSpPr>
          <p:cNvPr id="131" name="Right Brace 130">
            <a:extLst>
              <a:ext uri="{FF2B5EF4-FFF2-40B4-BE49-F238E27FC236}">
                <a16:creationId xmlns:a16="http://schemas.microsoft.com/office/drawing/2014/main" id="{F2E4DF33-50B2-13C0-296D-ADB4011D4DD3}"/>
              </a:ext>
            </a:extLst>
          </p:cNvPr>
          <p:cNvSpPr/>
          <p:nvPr/>
        </p:nvSpPr>
        <p:spPr>
          <a:xfrm>
            <a:off x="5244443" y="979590"/>
            <a:ext cx="430552" cy="2645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A1B349-BA81-E92B-69A8-DA72EC45B7EB}"/>
              </a:ext>
            </a:extLst>
          </p:cNvPr>
          <p:cNvSpPr/>
          <p:nvPr/>
        </p:nvSpPr>
        <p:spPr>
          <a:xfrm>
            <a:off x="6977385" y="316623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5319EA-9E5A-930C-59EA-5DC4F8E06044}"/>
              </a:ext>
            </a:extLst>
          </p:cNvPr>
          <p:cNvSpPr/>
          <p:nvPr/>
        </p:nvSpPr>
        <p:spPr>
          <a:xfrm>
            <a:off x="6511010" y="3222312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04B6DB-118A-A3CD-6D78-89C6354675CD}"/>
              </a:ext>
            </a:extLst>
          </p:cNvPr>
          <p:cNvSpPr/>
          <p:nvPr/>
        </p:nvSpPr>
        <p:spPr>
          <a:xfrm>
            <a:off x="6915454" y="3625963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03BA79-0FCD-86B4-7A0E-6B03CAAA8859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 flipV="1">
            <a:off x="6669271" y="3245365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1A80ADF-13A3-6F04-26FB-F4C91248FA9E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 flipH="1">
            <a:off x="6994585" y="3324495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B34403-6FAD-2141-0C5E-F177EC491C25}"/>
              </a:ext>
            </a:extLst>
          </p:cNvPr>
          <p:cNvCxnSpPr>
            <a:cxnSpLocks/>
            <a:stCxn id="133" idx="5"/>
            <a:endCxn id="134" idx="1"/>
          </p:cNvCxnSpPr>
          <p:nvPr/>
        </p:nvCxnSpPr>
        <p:spPr>
          <a:xfrm>
            <a:off x="6646094" y="3357396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A92B475-A3F2-FFAF-EAEB-F9FD02258D7F}"/>
              </a:ext>
            </a:extLst>
          </p:cNvPr>
          <p:cNvSpPr txBox="1"/>
          <p:nvPr/>
        </p:nvSpPr>
        <p:spPr>
          <a:xfrm>
            <a:off x="6356744" y="3784653"/>
            <a:ext cx="132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</a:t>
            </a:r>
            <a:r>
              <a:rPr lang="zh-CN" altLang="en-US" sz="1400" dirty="0"/>
              <a:t> </a:t>
            </a:r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to be labeled</a:t>
            </a:r>
            <a:endParaRPr lang="en-LU" sz="14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5B9A46-679B-22DE-36C6-11F51ABC3E7C}"/>
              </a:ext>
            </a:extLst>
          </p:cNvPr>
          <p:cNvSpPr/>
          <p:nvPr/>
        </p:nvSpPr>
        <p:spPr>
          <a:xfrm>
            <a:off x="6872233" y="951213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556287-2F2A-E529-9A2F-CBAEA6017BA2}"/>
              </a:ext>
            </a:extLst>
          </p:cNvPr>
          <p:cNvSpPr/>
          <p:nvPr/>
        </p:nvSpPr>
        <p:spPr>
          <a:xfrm>
            <a:off x="6405858" y="1007291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8D2C5B-066F-A69C-D540-D19F46243783}"/>
              </a:ext>
            </a:extLst>
          </p:cNvPr>
          <p:cNvSpPr/>
          <p:nvPr/>
        </p:nvSpPr>
        <p:spPr>
          <a:xfrm>
            <a:off x="6810302" y="1410942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34CF2D-9364-73C3-C648-C68AA86849C7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 flipV="1">
            <a:off x="6564119" y="1030344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0EBD924-265E-F80A-E75F-83F9D26FBB95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 flipH="1">
            <a:off x="6889433" y="1109474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3B9357-9700-BE6F-FECA-D8A4329C41E9}"/>
              </a:ext>
            </a:extLst>
          </p:cNvPr>
          <p:cNvCxnSpPr>
            <a:cxnSpLocks/>
            <a:stCxn id="140" idx="5"/>
            <a:endCxn id="141" idx="1"/>
          </p:cNvCxnSpPr>
          <p:nvPr/>
        </p:nvCxnSpPr>
        <p:spPr>
          <a:xfrm>
            <a:off x="6540942" y="1142375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C681C19-F5DF-1F98-12F2-BC23206CFC7A}"/>
              </a:ext>
            </a:extLst>
          </p:cNvPr>
          <p:cNvSpPr txBox="1"/>
          <p:nvPr/>
        </p:nvSpPr>
        <p:spPr>
          <a:xfrm>
            <a:off x="6129691" y="456370"/>
            <a:ext cx="161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Training</a:t>
            </a:r>
            <a:r>
              <a:rPr lang="zh-CN" altLang="en-US" sz="1400" dirty="0"/>
              <a:t> </a:t>
            </a:r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</a:p>
          <a:p>
            <a:r>
              <a:rPr lang="en-US" sz="1400" dirty="0"/>
              <a:t>with label</a:t>
            </a:r>
            <a:endParaRPr lang="en-LU" sz="1400" dirty="0"/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B1A3E673-0AAA-DDD5-5F22-230E596C5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3395" y="656871"/>
            <a:ext cx="955122" cy="955122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99B262-8AA6-66D7-912E-CDEE043ABF30}"/>
              </a:ext>
            </a:extLst>
          </p:cNvPr>
          <p:cNvCxnSpPr>
            <a:cxnSpLocks/>
          </p:cNvCxnSpPr>
          <p:nvPr/>
        </p:nvCxnSpPr>
        <p:spPr>
          <a:xfrm flipV="1">
            <a:off x="6860452" y="1621033"/>
            <a:ext cx="0" cy="3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416364C-625B-EA0D-AFCB-BA6BC36A767C}"/>
              </a:ext>
            </a:extLst>
          </p:cNvPr>
          <p:cNvSpPr txBox="1"/>
          <p:nvPr/>
        </p:nvSpPr>
        <p:spPr>
          <a:xfrm>
            <a:off x="5511888" y="1476101"/>
            <a:ext cx="163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Training</a:t>
            </a:r>
            <a:r>
              <a:rPr lang="zh-CN" altLang="en-US" sz="1400" dirty="0"/>
              <a:t> </a:t>
            </a:r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66A05-944F-960B-A4A6-BF74B6D09C6B}"/>
              </a:ext>
            </a:extLst>
          </p:cNvPr>
          <p:cNvCxnSpPr>
            <a:cxnSpLocks/>
          </p:cNvCxnSpPr>
          <p:nvPr/>
        </p:nvCxnSpPr>
        <p:spPr>
          <a:xfrm>
            <a:off x="6853442" y="2847328"/>
            <a:ext cx="0" cy="3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9C13EB7-2066-CA3B-C82D-9CAB42D03509}"/>
              </a:ext>
            </a:extLst>
          </p:cNvPr>
          <p:cNvSpPr txBox="1"/>
          <p:nvPr/>
        </p:nvSpPr>
        <p:spPr>
          <a:xfrm>
            <a:off x="5540352" y="2809375"/>
            <a:ext cx="163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Test</a:t>
            </a:r>
            <a:r>
              <a:rPr lang="zh-CN" altLang="en-US" sz="1400" dirty="0"/>
              <a:t> </a:t>
            </a:r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FDC4F79-2B17-40E7-0F5F-1585EB86D2C6}"/>
              </a:ext>
            </a:extLst>
          </p:cNvPr>
          <p:cNvSpPr txBox="1"/>
          <p:nvPr/>
        </p:nvSpPr>
        <p:spPr>
          <a:xfrm>
            <a:off x="7133238" y="952503"/>
            <a:ext cx="130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</a:t>
            </a:r>
            <a:r>
              <a:rPr lang="en-LU" sz="1400" dirty="0"/>
              <a:t>eaning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rank</a:t>
            </a:r>
            <a:endParaRPr lang="en-LU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5DF642-5ADA-F220-7253-0E36C423112C}"/>
              </a:ext>
            </a:extLst>
          </p:cNvPr>
          <p:cNvSpPr txBox="1"/>
          <p:nvPr/>
        </p:nvSpPr>
        <p:spPr>
          <a:xfrm>
            <a:off x="8356006" y="142993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Ranking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endParaRPr lang="en-LU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48D4083-3B03-F9C1-85B7-588CB94CEC10}"/>
              </a:ext>
            </a:extLst>
          </p:cNvPr>
          <p:cNvCxnSpPr>
            <a:cxnSpLocks/>
          </p:cNvCxnSpPr>
          <p:nvPr/>
        </p:nvCxnSpPr>
        <p:spPr>
          <a:xfrm>
            <a:off x="10058791" y="2570236"/>
            <a:ext cx="0" cy="4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8C3D2569-15DA-04E1-2F38-4FB32809FF1F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181216" y="1737711"/>
            <a:ext cx="1809740" cy="1691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BE472E5-DC40-F89B-4944-1291CEB6119D}"/>
              </a:ext>
            </a:extLst>
          </p:cNvPr>
          <p:cNvSpPr txBox="1"/>
          <p:nvPr/>
        </p:nvSpPr>
        <p:spPr>
          <a:xfrm>
            <a:off x="7077842" y="3146853"/>
            <a:ext cx="2004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Test</a:t>
            </a:r>
            <a:r>
              <a:rPr lang="zh-CN" altLang="en-US" sz="1400" dirty="0"/>
              <a:t> </a:t>
            </a:r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combination</a:t>
            </a:r>
            <a:endParaRPr lang="en-LU" sz="14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954A56C-14B6-8D70-D125-B4FCA27563C2}"/>
              </a:ext>
            </a:extLst>
          </p:cNvPr>
          <p:cNvSpPr/>
          <p:nvPr/>
        </p:nvSpPr>
        <p:spPr>
          <a:xfrm>
            <a:off x="9579439" y="210354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C02C2F-438A-8FBD-00C3-F87916D8343C}"/>
              </a:ext>
            </a:extLst>
          </p:cNvPr>
          <p:cNvSpPr txBox="1"/>
          <p:nvPr/>
        </p:nvSpPr>
        <p:spPr>
          <a:xfrm>
            <a:off x="9323807" y="2275578"/>
            <a:ext cx="1472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ranking node</a:t>
            </a:r>
            <a:endParaRPr lang="en-LU" sz="14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40B905F-180F-5513-7FC2-DC86725FA437}"/>
              </a:ext>
            </a:extLst>
          </p:cNvPr>
          <p:cNvSpPr/>
          <p:nvPr/>
        </p:nvSpPr>
        <p:spPr>
          <a:xfrm>
            <a:off x="9981033" y="210354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3FCFEC9-6FB7-480A-141B-A10F321B87EC}"/>
              </a:ext>
            </a:extLst>
          </p:cNvPr>
          <p:cNvCxnSpPr>
            <a:cxnSpLocks/>
            <a:stCxn id="171" idx="6"/>
            <a:endCxn id="179" idx="2"/>
          </p:cNvCxnSpPr>
          <p:nvPr/>
        </p:nvCxnSpPr>
        <p:spPr>
          <a:xfrm>
            <a:off x="9737700" y="2182675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DA595026-77A2-C19A-908E-4C904D9CC6FE}"/>
              </a:ext>
            </a:extLst>
          </p:cNvPr>
          <p:cNvSpPr/>
          <p:nvPr/>
        </p:nvSpPr>
        <p:spPr>
          <a:xfrm>
            <a:off x="10382627" y="2103544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89124D1-0DBC-1902-21AA-7BBAA9A53F37}"/>
              </a:ext>
            </a:extLst>
          </p:cNvPr>
          <p:cNvCxnSpPr>
            <a:cxnSpLocks/>
            <a:stCxn id="179" idx="6"/>
            <a:endCxn id="187" idx="2"/>
          </p:cNvCxnSpPr>
          <p:nvPr/>
        </p:nvCxnSpPr>
        <p:spPr>
          <a:xfrm>
            <a:off x="10139294" y="2182675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C726C183-A2EF-334E-B77A-5B85C521E816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9468517" y="1134432"/>
            <a:ext cx="590274" cy="864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40299B8-7872-47CB-D4D9-B8EF84C99098}"/>
              </a:ext>
            </a:extLst>
          </p:cNvPr>
          <p:cNvSpPr txBox="1"/>
          <p:nvPr/>
        </p:nvSpPr>
        <p:spPr>
          <a:xfrm>
            <a:off x="9982446" y="13331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Ranking</a:t>
            </a: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E229CBFE-3FD3-2A51-B1DB-B4A89E9E2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654" y="3016325"/>
            <a:ext cx="568831" cy="568831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38989FC-B945-C76B-29F5-BA63BECFD7EA}"/>
              </a:ext>
            </a:extLst>
          </p:cNvPr>
          <p:cNvSpPr txBox="1"/>
          <p:nvPr/>
        </p:nvSpPr>
        <p:spPr>
          <a:xfrm>
            <a:off x="9625905" y="3585156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Developer</a:t>
            </a:r>
            <a:endParaRPr lang="en-LU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A29D1E-392B-22AE-8864-F2B101C68ED7}"/>
              </a:ext>
            </a:extLst>
          </p:cNvPr>
          <p:cNvSpPr txBox="1"/>
          <p:nvPr/>
        </p:nvSpPr>
        <p:spPr>
          <a:xfrm>
            <a:off x="9990648" y="260022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18168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16244</TotalTime>
  <Words>458</Words>
  <Application>Microsoft Macintosh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NodeRank</vt:lpstr>
      <vt:lpstr>Mutation model</vt:lpstr>
      <vt:lpstr>PowerPoint Presentation</vt:lpstr>
      <vt:lpstr>GraphPrior</vt:lpstr>
      <vt:lpstr>GraphPrior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GraphPrior: Mutation-based Test Input Prioritization for Graph Neural Networks</dc:title>
  <dc:creator>LI YINGHUA</dc:creator>
  <cp:lastModifiedBy>LI YINGHUA</cp:lastModifiedBy>
  <cp:revision>96</cp:revision>
  <dcterms:created xsi:type="dcterms:W3CDTF">2022-11-16T22:16:18Z</dcterms:created>
  <dcterms:modified xsi:type="dcterms:W3CDTF">2022-12-24T19:00:57Z</dcterms:modified>
</cp:coreProperties>
</file>