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4832"/>
  </p:normalViewPr>
  <p:slideViewPr>
    <p:cSldViewPr snapToGrid="0">
      <p:cViewPr varScale="1">
        <p:scale>
          <a:sx n="138" d="100"/>
          <a:sy n="138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F56-CA8B-1DFE-8464-576B0AE7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D30EC-EAC2-D8D8-A589-6B68ED4C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4B6-E3EE-3D5D-2242-5D7B8131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30E-23CC-347E-51EF-9C4A2E5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8CC5-3A63-7C8C-BC3A-804B903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86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B3C-2AF7-E0C6-417F-A3F6B783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92D9-2C80-D201-B4A7-30212184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DC1A-540F-AAC7-FC2F-E090FD1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D246-75E6-350F-BEC9-4D2BF75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789B-8A32-06CD-1C5F-687F201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169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BF52-6011-6AC2-536C-BAC91518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4767-B1E0-4510-13A5-18DAEB0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C85A-E973-E2E8-6039-0F0AE09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A7BD-A918-634F-15BC-BC9146E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E051-A5AC-23DC-15A0-05B4A7E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42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95D-4918-60AE-A9B5-5DD9AE5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D85-F21E-1E20-8B5D-7BA4B98C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8C3A-CE52-30EC-D270-B0318D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AA69-682C-AB78-FF83-C0DE369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2D97-20D9-63D3-BDBC-9666955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786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BCB-D58B-2EB5-A8B6-285DDCC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742B-CF96-0AF4-C5D3-645D5BF6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65AB-12BA-42C7-CD23-02E62EE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E7D-82CF-6515-F454-410D243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4E11-A4D9-4B83-328A-65C3CCF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58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00C-6832-90F5-8276-70C894F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1FEA-AD96-A66C-0430-0E9B3286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C5C8-82E3-00C6-06DF-1D196E2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44D5-9AB3-274F-3B05-E566D2F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F6A0-8C13-5BF6-E434-7816A704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81FC-60B5-A293-06F9-ACC8066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044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E43E-E353-4962-438F-E1A24031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83FA-984C-1015-FBDF-B5C7270C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BFE9-CBB4-77DB-E602-969BFE5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0780-C3FE-495A-8E68-63EDBE90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F3CB-AA06-000F-9389-CB01E86B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A8341-D5C2-E620-1DAC-476ACB9D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3CE01-7F7B-4A7F-5272-29AD9EF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1C42-29DC-8037-346F-EEF2CB0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604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1B58-5F32-FA99-0B6B-0701C5EA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C6658-6F0F-5E5D-A5B1-936C0E1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501E-244A-60C4-D2BE-AA5C91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9392-56FE-65E7-7E87-AE46D49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26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83CDA-C292-D3BF-1639-BDD3297A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4329-9DA7-795F-DDBF-B17CC85D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3A9E-82A8-F879-4149-6C5EC01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52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F0D-D982-340F-A07B-83E0B96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E4D7-0B1D-A559-A1DA-8DCBF9C7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6150-27B2-8C66-81E7-2224A7D2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E5C0-319D-1C46-686D-B0449823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A806-2631-39B3-2FC1-65DA48B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F9D5-2A49-596B-B881-6F0E947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1524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35D0-6A21-6BA2-2E4D-954845D4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8F197-B705-FB94-E820-1F634D7D7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E187-2707-7903-ED4B-BB9D2CB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E956-2F58-5BB1-EFB1-97DF13F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4B5C-21AC-4FDA-B32D-139CB37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2AAD-CC95-33F1-03CD-62894BD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5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672D-CE8B-090F-966D-4C2C156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B890-4006-6DA0-2578-FF604CBB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BA1-61B0-4FEE-76A1-CC59993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56F4-0FE0-6F42-A502-8A9B0C7DF54F}" type="datetimeFigureOut">
              <a:rPr lang="en-LU" smtClean="0"/>
              <a:t>13/01/2023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8F8-5F27-E34D-C0AE-CE69A36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387-EB67-652C-BB22-026FAD43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2E5C-A739-1345-8D7F-E59272D71D0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683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E22D-7A79-02FE-9D17-4D4D66AC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069" y="2020455"/>
            <a:ext cx="4721081" cy="77727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NodeRank</a:t>
            </a:r>
            <a:endParaRPr lang="en-L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A2E6-2599-DF55-E256-6DD7A002F969}"/>
              </a:ext>
            </a:extLst>
          </p:cNvPr>
          <p:cNvSpPr txBox="1"/>
          <p:nvPr/>
        </p:nvSpPr>
        <p:spPr>
          <a:xfrm>
            <a:off x="5196254" y="4448908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Yinghua LI</a:t>
            </a:r>
            <a:endParaRPr lang="en-L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D4FCDE-8089-692A-AD98-9C5B648C0D20}"/>
              </a:ext>
            </a:extLst>
          </p:cNvPr>
          <p:cNvSpPr/>
          <p:nvPr/>
        </p:nvSpPr>
        <p:spPr>
          <a:xfrm>
            <a:off x="1057022" y="147060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020922-D5D4-AC61-C992-A4FACA9348BB}"/>
              </a:ext>
            </a:extLst>
          </p:cNvPr>
          <p:cNvSpPr/>
          <p:nvPr/>
        </p:nvSpPr>
        <p:spPr>
          <a:xfrm>
            <a:off x="590647" y="1526685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0152-00B5-DA56-BF83-43855D8C5B6D}"/>
              </a:ext>
            </a:extLst>
          </p:cNvPr>
          <p:cNvSpPr/>
          <p:nvPr/>
        </p:nvSpPr>
        <p:spPr>
          <a:xfrm>
            <a:off x="995091" y="19303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864493-AF6B-C82F-C46E-F97A860E224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748908" y="1549738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00529-C6E6-90E7-104D-05EEF49A5A4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074222" y="1628868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E9202-FAA2-4B5E-B266-B18D03A75C4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25731" y="1661769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BEF9F-64AE-007E-C197-6517A1E4D812}"/>
              </a:ext>
            </a:extLst>
          </p:cNvPr>
          <p:cNvSpPr txBox="1"/>
          <p:nvPr/>
        </p:nvSpPr>
        <p:spPr>
          <a:xfrm>
            <a:off x="436381" y="2089026"/>
            <a:ext cx="9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endParaRPr lang="en-LU" sz="1400" dirty="0"/>
          </a:p>
        </p:txBody>
      </p:sp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1A41CD-71F5-2B7B-F992-62E5ACFB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7" y="3465713"/>
            <a:ext cx="1011367" cy="101136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166D25-FE8A-D3B3-A727-6D8A3773DA0C}"/>
              </a:ext>
            </a:extLst>
          </p:cNvPr>
          <p:cNvSpPr txBox="1"/>
          <p:nvPr/>
        </p:nvSpPr>
        <p:spPr>
          <a:xfrm>
            <a:off x="124310" y="322686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L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CDB50-CE56-AC3C-FFA2-EE9B4FEE06DD}"/>
              </a:ext>
            </a:extLst>
          </p:cNvPr>
          <p:cNvSpPr txBox="1"/>
          <p:nvPr/>
        </p:nvSpPr>
        <p:spPr>
          <a:xfrm>
            <a:off x="421118" y="435653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GNN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endParaRPr lang="en-LU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F7733-C416-8FD4-9CE7-502DB5E62730}"/>
              </a:ext>
            </a:extLst>
          </p:cNvPr>
          <p:cNvCxnSpPr>
            <a:cxnSpLocks/>
          </p:cNvCxnSpPr>
          <p:nvPr/>
        </p:nvCxnSpPr>
        <p:spPr>
          <a:xfrm>
            <a:off x="1546920" y="176307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8D6FB4-FB52-1122-A692-B9C1AA3F5DB3}"/>
              </a:ext>
            </a:extLst>
          </p:cNvPr>
          <p:cNvSpPr txBox="1"/>
          <p:nvPr/>
        </p:nvSpPr>
        <p:spPr>
          <a:xfrm>
            <a:off x="1411041" y="125495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structure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(GSM)</a:t>
            </a:r>
            <a:endParaRPr lang="en-LU" sz="1400" dirty="0"/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89349BBF-B001-85B7-C0A1-50BE7C5D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09" y="1447745"/>
            <a:ext cx="542477" cy="54247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DB4BA5-202C-70B3-2FFC-1B7517B44228}"/>
              </a:ext>
            </a:extLst>
          </p:cNvPr>
          <p:cNvCxnSpPr>
            <a:cxnSpLocks/>
          </p:cNvCxnSpPr>
          <p:nvPr/>
        </p:nvCxnSpPr>
        <p:spPr>
          <a:xfrm>
            <a:off x="3049412" y="176307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5B8DE8-06AD-F85F-D34C-3C787E72D811}"/>
              </a:ext>
            </a:extLst>
          </p:cNvPr>
          <p:cNvCxnSpPr>
            <a:cxnSpLocks/>
          </p:cNvCxnSpPr>
          <p:nvPr/>
        </p:nvCxnSpPr>
        <p:spPr>
          <a:xfrm flipV="1">
            <a:off x="7189501" y="1661769"/>
            <a:ext cx="1362695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46B25D-0D8E-980A-273A-FBEDC3524417}"/>
              </a:ext>
            </a:extLst>
          </p:cNvPr>
          <p:cNvSpPr txBox="1"/>
          <p:nvPr/>
        </p:nvSpPr>
        <p:spPr>
          <a:xfrm>
            <a:off x="3021780" y="125189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346FD8-D9F8-0867-FFF3-E298DDE71543}"/>
              </a:ext>
            </a:extLst>
          </p:cNvPr>
          <p:cNvSpPr txBox="1"/>
          <p:nvPr/>
        </p:nvSpPr>
        <p:spPr>
          <a:xfrm>
            <a:off x="3500079" y="197119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77FECE-EB17-1EA7-B37C-559DFC427460}"/>
              </a:ext>
            </a:extLst>
          </p:cNvPr>
          <p:cNvSpPr txBox="1"/>
          <p:nvPr/>
        </p:nvSpPr>
        <p:spPr>
          <a:xfrm>
            <a:off x="6047684" y="2969484"/>
            <a:ext cx="17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combination</a:t>
            </a:r>
            <a:endParaRPr lang="en-LU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445619-C65C-7289-2D48-873723C3E57A}"/>
              </a:ext>
            </a:extLst>
          </p:cNvPr>
          <p:cNvCxnSpPr>
            <a:cxnSpLocks/>
          </p:cNvCxnSpPr>
          <p:nvPr/>
        </p:nvCxnSpPr>
        <p:spPr>
          <a:xfrm>
            <a:off x="1553016" y="2875593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1709160-65E8-26BD-FBB1-C63D394F44F4}"/>
              </a:ext>
            </a:extLst>
          </p:cNvPr>
          <p:cNvSpPr txBox="1"/>
          <p:nvPr/>
        </p:nvSpPr>
        <p:spPr>
          <a:xfrm>
            <a:off x="1424952" y="2367470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(NFM)</a:t>
            </a:r>
            <a:endParaRPr lang="en-LU" sz="1400" dirty="0"/>
          </a:p>
        </p:txBody>
      </p:sp>
      <p:pic>
        <p:nvPicPr>
          <p:cNvPr id="111" name="Picture 110" descr="Shape&#10;&#10;Description automatically generated with low confidence">
            <a:extLst>
              <a:ext uri="{FF2B5EF4-FFF2-40B4-BE49-F238E27FC236}">
                <a16:creationId xmlns:a16="http://schemas.microsoft.com/office/drawing/2014/main" id="{23B93AAA-FA9E-2C76-41F4-C4FCBCEE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05" y="2560265"/>
            <a:ext cx="542477" cy="542477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0DC41C-825F-4487-9B39-35171705676C}"/>
              </a:ext>
            </a:extLst>
          </p:cNvPr>
          <p:cNvCxnSpPr>
            <a:cxnSpLocks/>
          </p:cNvCxnSpPr>
          <p:nvPr/>
        </p:nvCxnSpPr>
        <p:spPr>
          <a:xfrm>
            <a:off x="3055508" y="2875593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98899D-2CDA-7F92-CDEF-102A22938910}"/>
              </a:ext>
            </a:extLst>
          </p:cNvPr>
          <p:cNvSpPr txBox="1"/>
          <p:nvPr/>
        </p:nvSpPr>
        <p:spPr>
          <a:xfrm>
            <a:off x="3027876" y="2364410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B69C7C-F626-0ECB-6C3C-D0535AE80507}"/>
              </a:ext>
            </a:extLst>
          </p:cNvPr>
          <p:cNvSpPr txBox="1"/>
          <p:nvPr/>
        </p:nvSpPr>
        <p:spPr>
          <a:xfrm>
            <a:off x="3506175" y="3083715"/>
            <a:ext cx="192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mutation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443A34-C66C-6191-5ABE-D3BFE56F1481}"/>
              </a:ext>
            </a:extLst>
          </p:cNvPr>
          <p:cNvCxnSpPr>
            <a:cxnSpLocks/>
          </p:cNvCxnSpPr>
          <p:nvPr/>
        </p:nvCxnSpPr>
        <p:spPr>
          <a:xfrm>
            <a:off x="1559112" y="4042977"/>
            <a:ext cx="113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86D6AB7-9233-9B71-79AA-B876F785AA50}"/>
              </a:ext>
            </a:extLst>
          </p:cNvPr>
          <p:cNvSpPr txBox="1"/>
          <p:nvPr/>
        </p:nvSpPr>
        <p:spPr>
          <a:xfrm>
            <a:off x="1421676" y="3534854"/>
            <a:ext cx="146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mutation (GMM)</a:t>
            </a:r>
            <a:endParaRPr lang="en-LU" sz="1400" dirty="0"/>
          </a:p>
        </p:txBody>
      </p:sp>
      <p:pic>
        <p:nvPicPr>
          <p:cNvPr id="118" name="Picture 117" descr="Shape&#10;&#10;Description automatically generated with low confidence">
            <a:extLst>
              <a:ext uri="{FF2B5EF4-FFF2-40B4-BE49-F238E27FC236}">
                <a16:creationId xmlns:a16="http://schemas.microsoft.com/office/drawing/2014/main" id="{9AC9BA4F-1E6A-1388-DB2C-9A240000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01" y="3727649"/>
            <a:ext cx="542477" cy="542477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AB929FA-EA74-E1E5-1667-2467DCFFBE04}"/>
              </a:ext>
            </a:extLst>
          </p:cNvPr>
          <p:cNvCxnSpPr>
            <a:cxnSpLocks/>
          </p:cNvCxnSpPr>
          <p:nvPr/>
        </p:nvCxnSpPr>
        <p:spPr>
          <a:xfrm>
            <a:off x="3061604" y="4042977"/>
            <a:ext cx="85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6ED003-E67A-EFB2-7952-4696C0906B0D}"/>
              </a:ext>
            </a:extLst>
          </p:cNvPr>
          <p:cNvSpPr txBox="1"/>
          <p:nvPr/>
        </p:nvSpPr>
        <p:spPr>
          <a:xfrm>
            <a:off x="3033972" y="3531794"/>
            <a:ext cx="95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Feature </a:t>
            </a:r>
          </a:p>
          <a:p>
            <a:r>
              <a:rPr lang="en-GB" altLang="zh-CN" sz="1400" dirty="0"/>
              <a:t>extraction</a:t>
            </a:r>
            <a:endParaRPr lang="en-US" altLang="zh-CN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83C0C3-E0C6-92BA-DAC7-90C6833EC5A9}"/>
              </a:ext>
            </a:extLst>
          </p:cNvPr>
          <p:cNvSpPr txBox="1"/>
          <p:nvPr/>
        </p:nvSpPr>
        <p:spPr>
          <a:xfrm>
            <a:off x="3512271" y="4251099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mutation </a:t>
            </a:r>
            <a:r>
              <a:rPr lang="en-US" altLang="zh-CN" sz="1400" dirty="0"/>
              <a:t>features</a:t>
            </a:r>
            <a:endParaRPr lang="en-LU" sz="1400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D91CDA12-0C52-500F-823B-23A08CF0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12" y="2546812"/>
            <a:ext cx="690791" cy="690791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DD564F1-F70D-2DDD-0846-37CB3E899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7400" y="1373587"/>
            <a:ext cx="690791" cy="690791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92C33BFA-B9CA-B9A6-EB4A-23ACD1CC0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4159" y="2412925"/>
            <a:ext cx="690791" cy="69079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40FBDA8-1842-4DA9-FF21-92039682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705" y="3587577"/>
            <a:ext cx="690791" cy="690791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8FA446F6-8701-0275-77AB-1E39A8F9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6168" y="2396803"/>
            <a:ext cx="690791" cy="690791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D6539122-4457-4A2C-3909-C378AB788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841" y="2398032"/>
            <a:ext cx="690791" cy="69079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ACD3B8F1-9AE0-03B5-36DE-F7A774DB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9888" y="2397462"/>
            <a:ext cx="690791" cy="690791"/>
          </a:xfrm>
          <a:prstGeom prst="rect">
            <a:avLst/>
          </a:prstGeom>
        </p:spPr>
      </p:pic>
      <p:sp>
        <p:nvSpPr>
          <p:cNvPr id="131" name="Right Brace 130">
            <a:extLst>
              <a:ext uri="{FF2B5EF4-FFF2-40B4-BE49-F238E27FC236}">
                <a16:creationId xmlns:a16="http://schemas.microsoft.com/office/drawing/2014/main" id="{F2E4DF33-50B2-13C0-296D-ADB4011D4DD3}"/>
              </a:ext>
            </a:extLst>
          </p:cNvPr>
          <p:cNvSpPr/>
          <p:nvPr/>
        </p:nvSpPr>
        <p:spPr>
          <a:xfrm>
            <a:off x="5299879" y="1422935"/>
            <a:ext cx="430552" cy="26452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A1B349-BA81-E92B-69A8-DA72EC45B7EB}"/>
              </a:ext>
            </a:extLst>
          </p:cNvPr>
          <p:cNvSpPr/>
          <p:nvPr/>
        </p:nvSpPr>
        <p:spPr>
          <a:xfrm>
            <a:off x="7032821" y="360957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5319EA-9E5A-930C-59EA-5DC4F8E06044}"/>
              </a:ext>
            </a:extLst>
          </p:cNvPr>
          <p:cNvSpPr/>
          <p:nvPr/>
        </p:nvSpPr>
        <p:spPr>
          <a:xfrm>
            <a:off x="6566446" y="366565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C04B6DB-118A-A3CD-6D78-89C6354675CD}"/>
              </a:ext>
            </a:extLst>
          </p:cNvPr>
          <p:cNvSpPr/>
          <p:nvPr/>
        </p:nvSpPr>
        <p:spPr>
          <a:xfrm>
            <a:off x="6970890" y="406930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03BA79-0FCD-86B4-7A0E-6B03CAAA8859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 flipV="1">
            <a:off x="6724707" y="3688710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1A80ADF-13A3-6F04-26FB-F4C91248FA9E}"/>
              </a:ext>
            </a:extLst>
          </p:cNvPr>
          <p:cNvCxnSpPr>
            <a:cxnSpLocks/>
            <a:stCxn id="132" idx="4"/>
            <a:endCxn id="134" idx="0"/>
          </p:cNvCxnSpPr>
          <p:nvPr/>
        </p:nvCxnSpPr>
        <p:spPr>
          <a:xfrm flipH="1">
            <a:off x="7050021" y="3767840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B34403-6FAD-2141-0C5E-F177EC491C25}"/>
              </a:ext>
            </a:extLst>
          </p:cNvPr>
          <p:cNvCxnSpPr>
            <a:cxnSpLocks/>
            <a:stCxn id="133" idx="5"/>
            <a:endCxn id="134" idx="1"/>
          </p:cNvCxnSpPr>
          <p:nvPr/>
        </p:nvCxnSpPr>
        <p:spPr>
          <a:xfrm>
            <a:off x="6701530" y="3800741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A92B475-A3F2-FFAF-EAEB-F9FD02258D7F}"/>
              </a:ext>
            </a:extLst>
          </p:cNvPr>
          <p:cNvSpPr txBox="1"/>
          <p:nvPr/>
        </p:nvSpPr>
        <p:spPr>
          <a:xfrm>
            <a:off x="5609132" y="4253876"/>
            <a:ext cx="3160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Feature vector of test set (to be labelled)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95B9A46-679B-22DE-36C6-11F51ABC3E7C}"/>
              </a:ext>
            </a:extLst>
          </p:cNvPr>
          <p:cNvSpPr/>
          <p:nvPr/>
        </p:nvSpPr>
        <p:spPr>
          <a:xfrm>
            <a:off x="6927669" y="1394558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556287-2F2A-E529-9A2F-CBAEA6017BA2}"/>
              </a:ext>
            </a:extLst>
          </p:cNvPr>
          <p:cNvSpPr/>
          <p:nvPr/>
        </p:nvSpPr>
        <p:spPr>
          <a:xfrm>
            <a:off x="6461294" y="1450636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8D2C5B-066F-A69C-D540-D19F46243783}"/>
              </a:ext>
            </a:extLst>
          </p:cNvPr>
          <p:cNvSpPr/>
          <p:nvPr/>
        </p:nvSpPr>
        <p:spPr>
          <a:xfrm>
            <a:off x="6865738" y="1854287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34CF2D-9364-73C3-C648-C68AA86849C7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 flipV="1">
            <a:off x="6619555" y="1473689"/>
            <a:ext cx="308114" cy="5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0EBD924-265E-F80A-E75F-83F9D26FBB95}"/>
              </a:ext>
            </a:extLst>
          </p:cNvPr>
          <p:cNvCxnSpPr>
            <a:cxnSpLocks/>
            <a:stCxn id="139" idx="4"/>
            <a:endCxn id="141" idx="0"/>
          </p:cNvCxnSpPr>
          <p:nvPr/>
        </p:nvCxnSpPr>
        <p:spPr>
          <a:xfrm flipH="1">
            <a:off x="6944869" y="1552819"/>
            <a:ext cx="61931" cy="30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3B9357-9700-BE6F-FECA-D8A4329C41E9}"/>
              </a:ext>
            </a:extLst>
          </p:cNvPr>
          <p:cNvCxnSpPr>
            <a:cxnSpLocks/>
            <a:stCxn id="140" idx="5"/>
            <a:endCxn id="141" idx="1"/>
          </p:cNvCxnSpPr>
          <p:nvPr/>
        </p:nvCxnSpPr>
        <p:spPr>
          <a:xfrm>
            <a:off x="6596378" y="1585720"/>
            <a:ext cx="292537" cy="29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C681C19-F5DF-1F98-12F2-BC23206CFC7A}"/>
              </a:ext>
            </a:extLst>
          </p:cNvPr>
          <p:cNvSpPr txBox="1"/>
          <p:nvPr/>
        </p:nvSpPr>
        <p:spPr>
          <a:xfrm>
            <a:off x="5427658" y="1014064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vector of training set (with ground truth)</a:t>
            </a:r>
            <a:endParaRPr lang="en-LU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99B262-8AA6-66D7-912E-CDEE043ABF30}"/>
              </a:ext>
            </a:extLst>
          </p:cNvPr>
          <p:cNvCxnSpPr>
            <a:cxnSpLocks/>
          </p:cNvCxnSpPr>
          <p:nvPr/>
        </p:nvCxnSpPr>
        <p:spPr>
          <a:xfrm flipV="1">
            <a:off x="6915888" y="2064378"/>
            <a:ext cx="0" cy="3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66A05-944F-960B-A4A6-BF74B6D09C6B}"/>
              </a:ext>
            </a:extLst>
          </p:cNvPr>
          <p:cNvCxnSpPr>
            <a:cxnSpLocks/>
          </p:cNvCxnSpPr>
          <p:nvPr/>
        </p:nvCxnSpPr>
        <p:spPr>
          <a:xfrm>
            <a:off x="6908878" y="3290673"/>
            <a:ext cx="0" cy="3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FDC4F79-2B17-40E7-0F5F-1585EB86D2C6}"/>
              </a:ext>
            </a:extLst>
          </p:cNvPr>
          <p:cNvSpPr txBox="1"/>
          <p:nvPr/>
        </p:nvSpPr>
        <p:spPr>
          <a:xfrm>
            <a:off x="7104283" y="164573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learning</a:t>
            </a:r>
            <a:endParaRPr lang="en-LU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A5DF642-5ADA-F220-7253-0E36C423112C}"/>
              </a:ext>
            </a:extLst>
          </p:cNvPr>
          <p:cNvSpPr txBox="1"/>
          <p:nvPr/>
        </p:nvSpPr>
        <p:spPr>
          <a:xfrm>
            <a:off x="8032755" y="1899293"/>
            <a:ext cx="205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Ensemble ranking models</a:t>
            </a:r>
            <a:endParaRPr lang="en-LU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48D4083-3B03-F9C1-85B7-588CB94CEC10}"/>
              </a:ext>
            </a:extLst>
          </p:cNvPr>
          <p:cNvCxnSpPr>
            <a:cxnSpLocks/>
          </p:cNvCxnSpPr>
          <p:nvPr/>
        </p:nvCxnSpPr>
        <p:spPr>
          <a:xfrm>
            <a:off x="10114227" y="3013581"/>
            <a:ext cx="0" cy="4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8C3D2569-15DA-04E1-2F38-4FB32809FF1F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7230556" y="2207070"/>
            <a:ext cx="1828859" cy="170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954A56C-14B6-8D70-D125-B4FCA27563C2}"/>
              </a:ext>
            </a:extLst>
          </p:cNvPr>
          <p:cNvSpPr/>
          <p:nvPr/>
        </p:nvSpPr>
        <p:spPr>
          <a:xfrm>
            <a:off x="9634875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C02C2F-438A-8FBD-00C3-F87916D8343C}"/>
              </a:ext>
            </a:extLst>
          </p:cNvPr>
          <p:cNvSpPr txBox="1"/>
          <p:nvPr/>
        </p:nvSpPr>
        <p:spPr>
          <a:xfrm>
            <a:off x="9379243" y="2718923"/>
            <a:ext cx="1512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Prioritized test set</a:t>
            </a:r>
            <a:endParaRPr lang="en-LU" sz="14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40B905F-180F-5513-7FC2-DC86725FA437}"/>
              </a:ext>
            </a:extLst>
          </p:cNvPr>
          <p:cNvSpPr/>
          <p:nvPr/>
        </p:nvSpPr>
        <p:spPr>
          <a:xfrm>
            <a:off x="10036469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3FCFEC9-6FB7-480A-141B-A10F321B87EC}"/>
              </a:ext>
            </a:extLst>
          </p:cNvPr>
          <p:cNvCxnSpPr>
            <a:cxnSpLocks/>
            <a:stCxn id="171" idx="6"/>
            <a:endCxn id="179" idx="2"/>
          </p:cNvCxnSpPr>
          <p:nvPr/>
        </p:nvCxnSpPr>
        <p:spPr>
          <a:xfrm>
            <a:off x="9793136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DA595026-77A2-C19A-908E-4C904D9CC6FE}"/>
              </a:ext>
            </a:extLst>
          </p:cNvPr>
          <p:cNvSpPr/>
          <p:nvPr/>
        </p:nvSpPr>
        <p:spPr>
          <a:xfrm>
            <a:off x="10438063" y="2546889"/>
            <a:ext cx="158261" cy="1582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89124D1-0DBC-1902-21AA-7BBAA9A53F37}"/>
              </a:ext>
            </a:extLst>
          </p:cNvPr>
          <p:cNvCxnSpPr>
            <a:cxnSpLocks/>
            <a:stCxn id="179" idx="6"/>
            <a:endCxn id="187" idx="2"/>
          </p:cNvCxnSpPr>
          <p:nvPr/>
        </p:nvCxnSpPr>
        <p:spPr>
          <a:xfrm>
            <a:off x="10194730" y="2626020"/>
            <a:ext cx="24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C726C183-A2EF-334E-B77A-5B85C521E816}"/>
              </a:ext>
            </a:extLst>
          </p:cNvPr>
          <p:cNvCxnSpPr>
            <a:cxnSpLocks/>
          </p:cNvCxnSpPr>
          <p:nvPr/>
        </p:nvCxnSpPr>
        <p:spPr>
          <a:xfrm>
            <a:off x="9523953" y="1577777"/>
            <a:ext cx="590274" cy="864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40299B8-7872-47CB-D4D9-B8EF84C99098}"/>
              </a:ext>
            </a:extLst>
          </p:cNvPr>
          <p:cNvSpPr txBox="1"/>
          <p:nvPr/>
        </p:nvSpPr>
        <p:spPr>
          <a:xfrm>
            <a:off x="10037882" y="1776447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Ranking</a:t>
            </a: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E229CBFE-3FD3-2A51-B1DB-B4A89E9E2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9090" y="3459670"/>
            <a:ext cx="568831" cy="568831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38989FC-B945-C76B-29F5-BA63BECFD7EA}"/>
              </a:ext>
            </a:extLst>
          </p:cNvPr>
          <p:cNvSpPr txBox="1"/>
          <p:nvPr/>
        </p:nvSpPr>
        <p:spPr>
          <a:xfrm>
            <a:off x="9681341" y="402850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Developer</a:t>
            </a:r>
            <a:endParaRPr lang="en-LU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0A29D1E-392B-22AE-8864-F2B101C68ED7}"/>
              </a:ext>
            </a:extLst>
          </p:cNvPr>
          <p:cNvSpPr txBox="1"/>
          <p:nvPr/>
        </p:nvSpPr>
        <p:spPr>
          <a:xfrm>
            <a:off x="10046084" y="304356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400" dirty="0"/>
              <a:t>Labeling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1A95F-EE05-C13A-807C-D9EC765C33B9}"/>
              </a:ext>
            </a:extLst>
          </p:cNvPr>
          <p:cNvSpPr txBox="1"/>
          <p:nvPr/>
        </p:nvSpPr>
        <p:spPr>
          <a:xfrm>
            <a:off x="4344642" y="5241493"/>
            <a:ext cx="234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LU" dirty="0"/>
              <a:t>verview of NodeRank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19123B6-5F5E-66B5-935B-5BA70DB11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6599" y="1273830"/>
            <a:ext cx="724995" cy="724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DFF5E-DEAF-3EBC-8237-5B1DBE329618}"/>
              </a:ext>
            </a:extLst>
          </p:cNvPr>
          <p:cNvSpPr txBox="1"/>
          <p:nvPr/>
        </p:nvSpPr>
        <p:spPr>
          <a:xfrm>
            <a:off x="7181864" y="1359001"/>
            <a:ext cx="1362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U" sz="1400" dirty="0"/>
              <a:t>Learning to rank</a:t>
            </a:r>
          </a:p>
        </p:txBody>
      </p:sp>
    </p:spTree>
    <p:extLst>
      <p:ext uri="{BB962C8B-B14F-4D97-AF65-F5344CB8AC3E}">
        <p14:creationId xmlns:p14="http://schemas.microsoft.com/office/powerpoint/2010/main" val="181689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16284</TotalTime>
  <Words>83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NodeRank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GraphPrior: Mutation-based Test Input Prioritization for Graph Neural Networks</dc:title>
  <dc:creator>LI YINGHUA</dc:creator>
  <cp:lastModifiedBy>LI YINGHUA</cp:lastModifiedBy>
  <cp:revision>124</cp:revision>
  <dcterms:created xsi:type="dcterms:W3CDTF">2022-11-16T22:16:18Z</dcterms:created>
  <dcterms:modified xsi:type="dcterms:W3CDTF">2023-01-13T11:03:53Z</dcterms:modified>
</cp:coreProperties>
</file>