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CF2-39E7-2146-A40D-7B879A405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34979-7627-0C45-A666-D993BD568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4A51-5138-D443-94B5-B6825D13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C319-3125-EE49-9093-5D5EED3D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EA8C-3323-504B-868F-10044FE7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5BCD-A876-5244-A0B7-E0B2FD5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20D47-DD78-1C4C-BC4C-8A2B58CA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6EB3-4B0E-C249-99E6-78DDA635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8624-2653-7C4D-A27F-EF363BCF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72E6-81D3-0247-B741-6E8C82C0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8C776-58E7-914A-8903-8B46A9AAE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DB64E-C1BE-A44D-AF29-9D0C0200E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ECBE-2F3E-2441-B589-7D3EE3A2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B215-577B-1A46-853E-3D50A4A9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4C61-1E6B-1A41-985D-4B17A6A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9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5CD5-664C-B54B-B9F0-56AB3587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7A78-713D-044E-81D3-57248E7F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0C4E-DFEF-9F43-A79B-6F649C07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087E-79B1-4641-846F-7524735E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E832-BFA3-A841-BD83-B521BE81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7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8356-6E29-974E-A40A-6A8879A8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F2DC-3ABF-9342-BC49-F6422F1E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74AC-B687-6242-B542-42A88879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6896-6536-6F46-A2C7-48D5E8F2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8300-494A-6E41-B636-6B8F87BD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A000-5B8E-1445-BBBE-F11DBE72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3C5-23E3-3D45-BD71-D91BFAC86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9A1E9-30E5-DC41-8115-03DB894AC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2D451-9C65-9B4E-91F1-A60475A3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D3DEF-7EAB-2146-8495-14526759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1CD5F-1E11-2E42-8DF4-1327C6F8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14C1-4EC2-7E45-9683-1643B924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F0D9-3566-B549-A6B7-226C6BD2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45E6A-46B5-784D-BCBC-3DD7AB72D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09ED9-ED9A-C545-8A03-8E1A3127A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66118-AA2E-0A41-9FF8-9D209BAB6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073A-9A95-F241-8A94-3B3BF56D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B04CE-E0E3-B14F-B262-3A2D9AA0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8A62F-52EE-1144-9C9F-69E17EEB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7331-73D4-ED47-BAE6-ACC5D6CE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C22E-FFCE-5449-A62C-F388EC72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C8396-458D-314F-AC41-9E41617A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2DF32-8DA9-2244-8B56-A9AC0D6E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D76A7-93F8-0946-BDAD-5D6AE5BD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029E5-66E3-5A4E-A982-B48FC8AA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E43C9-5CB0-F844-8387-6C8E63D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DA5E-9254-CD4D-AB37-6D24CB4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D2F1-15F3-114F-8C1B-540D3E5C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E39F6-1338-D94F-A0F0-17C40962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5552-1FEA-5F46-A513-7C101D8B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ACDC-BFD2-DB4C-AB0B-1369BEC0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75DA-E18D-8A47-A78A-93B970A9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BC40-677A-0D4E-A7F4-3C06C97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204D3-C87B-B240-AC7E-A46255FC4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9E9-A4C0-554D-BD73-9FA1BDCC4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BE91-3FB3-0544-82C7-CC9E7B1F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7F3D-5B5A-164D-9A40-5F864358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3600-BDC3-E340-9763-82291E91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98A6B-0AF8-F54D-8DC6-03370DED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D0AA4-24A7-7F4D-B0A4-3A1F830C1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EAF70-AC4E-D649-90D1-0E0C497D8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D9BB-0B7F-F945-A249-25AC907C7440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B00D8-2EB3-D643-9221-0231690D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30A2-F531-1F42-82CE-508465B4C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6EDB-62C2-A242-B192-10FF762C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F61374-1ABC-F948-A722-B43033F43894}"/>
              </a:ext>
            </a:extLst>
          </p:cNvPr>
          <p:cNvSpPr/>
          <p:nvPr/>
        </p:nvSpPr>
        <p:spPr>
          <a:xfrm>
            <a:off x="3909208" y="1738313"/>
            <a:ext cx="914400" cy="885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41A534-6E3B-6348-9EB4-E8F0D2B16651}"/>
              </a:ext>
            </a:extLst>
          </p:cNvPr>
          <p:cNvSpPr/>
          <p:nvPr/>
        </p:nvSpPr>
        <p:spPr>
          <a:xfrm>
            <a:off x="1466850" y="1738313"/>
            <a:ext cx="914400" cy="885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AD2717-AB78-EB44-A3A9-E5D4E9FDA9F1}"/>
              </a:ext>
            </a:extLst>
          </p:cNvPr>
          <p:cNvCxnSpPr/>
          <p:nvPr/>
        </p:nvCxnSpPr>
        <p:spPr>
          <a:xfrm>
            <a:off x="2606881" y="2074347"/>
            <a:ext cx="1070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77781D-435A-DF49-A9FB-FF270C51A329}"/>
              </a:ext>
            </a:extLst>
          </p:cNvPr>
          <p:cNvCxnSpPr/>
          <p:nvPr/>
        </p:nvCxnSpPr>
        <p:spPr>
          <a:xfrm>
            <a:off x="2606881" y="2381126"/>
            <a:ext cx="107075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3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392535-F519-CA47-BCDA-261C4EA9F99D}"/>
              </a:ext>
            </a:extLst>
          </p:cNvPr>
          <p:cNvSpPr/>
          <p:nvPr/>
        </p:nvSpPr>
        <p:spPr>
          <a:xfrm>
            <a:off x="2606881" y="3220626"/>
            <a:ext cx="914400" cy="885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BDF59A-158F-2847-8134-C5CCFF2EBFBA}"/>
              </a:ext>
            </a:extLst>
          </p:cNvPr>
          <p:cNvSpPr/>
          <p:nvPr/>
        </p:nvSpPr>
        <p:spPr>
          <a:xfrm>
            <a:off x="1466850" y="1738313"/>
            <a:ext cx="914400" cy="885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A2B617-BE5E-F443-89F3-A7961401FCD8}"/>
              </a:ext>
            </a:extLst>
          </p:cNvPr>
          <p:cNvCxnSpPr>
            <a:cxnSpLocks/>
          </p:cNvCxnSpPr>
          <p:nvPr/>
        </p:nvCxnSpPr>
        <p:spPr>
          <a:xfrm>
            <a:off x="2443471" y="2451081"/>
            <a:ext cx="458190" cy="71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816B69-FD41-E64F-BE76-B108BBE57290}"/>
              </a:ext>
            </a:extLst>
          </p:cNvPr>
          <p:cNvCxnSpPr>
            <a:cxnSpLocks/>
          </p:cNvCxnSpPr>
          <p:nvPr/>
        </p:nvCxnSpPr>
        <p:spPr>
          <a:xfrm>
            <a:off x="1527649" y="3714007"/>
            <a:ext cx="97662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9844F70-4336-6E4C-BC0B-E31F3B469B04}"/>
              </a:ext>
            </a:extLst>
          </p:cNvPr>
          <p:cNvSpPr/>
          <p:nvPr/>
        </p:nvSpPr>
        <p:spPr>
          <a:xfrm>
            <a:off x="510639" y="3271095"/>
            <a:ext cx="914400" cy="885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0EB074-FBC5-9F45-8E9B-6AFA1D5B590C}"/>
              </a:ext>
            </a:extLst>
          </p:cNvPr>
          <p:cNvCxnSpPr>
            <a:cxnSpLocks/>
          </p:cNvCxnSpPr>
          <p:nvPr/>
        </p:nvCxnSpPr>
        <p:spPr>
          <a:xfrm flipH="1">
            <a:off x="967839" y="2493818"/>
            <a:ext cx="499011" cy="738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3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7AC93A-C584-F44B-BD30-7C7326164AAF}"/>
              </a:ext>
            </a:extLst>
          </p:cNvPr>
          <p:cNvSpPr/>
          <p:nvPr/>
        </p:nvSpPr>
        <p:spPr>
          <a:xfrm>
            <a:off x="2606881" y="3220626"/>
            <a:ext cx="914400" cy="885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6F73AA-D5F3-9A4B-A86A-40BA01D1F680}"/>
              </a:ext>
            </a:extLst>
          </p:cNvPr>
          <p:cNvSpPr/>
          <p:nvPr/>
        </p:nvSpPr>
        <p:spPr>
          <a:xfrm>
            <a:off x="1466850" y="1738313"/>
            <a:ext cx="914400" cy="885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1BFE40-2DB0-B04F-8154-9694E0C3E678}"/>
              </a:ext>
            </a:extLst>
          </p:cNvPr>
          <p:cNvCxnSpPr>
            <a:cxnSpLocks/>
          </p:cNvCxnSpPr>
          <p:nvPr/>
        </p:nvCxnSpPr>
        <p:spPr>
          <a:xfrm>
            <a:off x="2443471" y="2451081"/>
            <a:ext cx="458190" cy="71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118B30-15FA-7F40-8E9A-F58ADC110A0E}"/>
              </a:ext>
            </a:extLst>
          </p:cNvPr>
          <p:cNvCxnSpPr>
            <a:cxnSpLocks/>
          </p:cNvCxnSpPr>
          <p:nvPr/>
        </p:nvCxnSpPr>
        <p:spPr>
          <a:xfrm>
            <a:off x="1527649" y="3714007"/>
            <a:ext cx="97662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157873E-00A1-5D45-9DA3-4D599736F2AE}"/>
              </a:ext>
            </a:extLst>
          </p:cNvPr>
          <p:cNvSpPr/>
          <p:nvPr/>
        </p:nvSpPr>
        <p:spPr>
          <a:xfrm>
            <a:off x="510639" y="3271095"/>
            <a:ext cx="914400" cy="8858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D4B54E-DA85-554F-972F-6D75A9FB045F}"/>
              </a:ext>
            </a:extLst>
          </p:cNvPr>
          <p:cNvCxnSpPr>
            <a:cxnSpLocks/>
          </p:cNvCxnSpPr>
          <p:nvPr/>
        </p:nvCxnSpPr>
        <p:spPr>
          <a:xfrm flipH="1">
            <a:off x="967839" y="2493818"/>
            <a:ext cx="499011" cy="738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FE2824-8FDF-5441-86C5-B40EDA95C042}"/>
              </a:ext>
            </a:extLst>
          </p:cNvPr>
          <p:cNvCxnSpPr>
            <a:cxnSpLocks/>
          </p:cNvCxnSpPr>
          <p:nvPr/>
        </p:nvCxnSpPr>
        <p:spPr>
          <a:xfrm>
            <a:off x="2293918" y="2543135"/>
            <a:ext cx="378648" cy="625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1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Xue, Yingjie</dc:creator>
  <cp:lastModifiedBy>Xue, Yingjie</cp:lastModifiedBy>
  <cp:revision>3</cp:revision>
  <dcterms:created xsi:type="dcterms:W3CDTF">2021-05-08T18:17:00Z</dcterms:created>
  <dcterms:modified xsi:type="dcterms:W3CDTF">2021-05-09T00:24:20Z</dcterms:modified>
</cp:coreProperties>
</file>