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6225"/>
    <a:srgbClr val="5771A1"/>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04" autoAdjust="0"/>
  </p:normalViewPr>
  <p:slideViewPr>
    <p:cSldViewPr snapToObjects="1">
      <p:cViewPr>
        <p:scale>
          <a:sx n="30" d="100"/>
          <a:sy n="30" d="100"/>
        </p:scale>
        <p:origin x="762" y="-456"/>
      </p:cViewPr>
      <p:guideLst>
        <p:guide orient="horz" pos="10368"/>
        <p:guide pos="13824"/>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56771-B967-48A4-A61A-A91FC60DC96F}" type="doc">
      <dgm:prSet loTypeId="urn:microsoft.com/office/officeart/2005/8/layout/chevron1" loCatId="process" qsTypeId="urn:microsoft.com/office/officeart/2005/8/quickstyle/simple1" qsCatId="simple" csTypeId="urn:microsoft.com/office/officeart/2005/8/colors/accent5_2" csCatId="accent5" phldr="1"/>
      <dgm:spPr/>
      <dgm:t>
        <a:bodyPr/>
        <a:lstStyle/>
        <a:p>
          <a:endParaRPr lang="en-US"/>
        </a:p>
      </dgm:t>
    </dgm:pt>
    <dgm:pt modelId="{CFD78F17-2F4F-4529-8005-6B1BF2B760EF}">
      <dgm:prSet phldrT="[Text]"/>
      <dgm:spPr>
        <a:solidFill>
          <a:schemeClr val="tx2">
            <a:lumMod val="60000"/>
            <a:lumOff val="40000"/>
          </a:schemeClr>
        </a:solidFill>
      </dgm:spPr>
      <dgm:t>
        <a:bodyPr/>
        <a:lstStyle/>
        <a:p>
          <a:r>
            <a:rPr lang="en-US" dirty="0"/>
            <a:t>Reviews</a:t>
          </a:r>
        </a:p>
      </dgm:t>
    </dgm:pt>
    <dgm:pt modelId="{192CC81C-4231-4B2A-BA13-E5FB6A78E4AA}" type="parTrans" cxnId="{BC4E000D-DD3A-4EDB-A47B-A96B58B5A5DE}">
      <dgm:prSet/>
      <dgm:spPr/>
      <dgm:t>
        <a:bodyPr/>
        <a:lstStyle/>
        <a:p>
          <a:endParaRPr lang="en-US"/>
        </a:p>
      </dgm:t>
    </dgm:pt>
    <dgm:pt modelId="{F5F4BC4E-04B0-46E1-AF6B-CC0D07286BF7}" type="sibTrans" cxnId="{BC4E000D-DD3A-4EDB-A47B-A96B58B5A5DE}">
      <dgm:prSet/>
      <dgm:spPr/>
      <dgm:t>
        <a:bodyPr/>
        <a:lstStyle/>
        <a:p>
          <a:endParaRPr lang="en-US"/>
        </a:p>
      </dgm:t>
    </dgm:pt>
    <dgm:pt modelId="{FDB503A1-A53D-4CB2-A4DC-CABF848D94A3}">
      <dgm:prSet phldrT="[Text]"/>
      <dgm:spPr/>
      <dgm:t>
        <a:bodyPr/>
        <a:lstStyle/>
        <a:p>
          <a:r>
            <a:rPr lang="en-US" dirty="0"/>
            <a:t>Starts from raw review strings. (Data Cleaning)</a:t>
          </a:r>
        </a:p>
      </dgm:t>
    </dgm:pt>
    <dgm:pt modelId="{7159BE85-234F-4175-AC6E-337E146FB26F}" type="parTrans" cxnId="{1CF9108B-AEEB-4BAE-AD21-6C794520AD99}">
      <dgm:prSet/>
      <dgm:spPr/>
      <dgm:t>
        <a:bodyPr/>
        <a:lstStyle/>
        <a:p>
          <a:endParaRPr lang="en-US"/>
        </a:p>
      </dgm:t>
    </dgm:pt>
    <dgm:pt modelId="{B4BA7C78-B215-495B-8D0A-648706B7032E}" type="sibTrans" cxnId="{1CF9108B-AEEB-4BAE-AD21-6C794520AD99}">
      <dgm:prSet/>
      <dgm:spPr/>
      <dgm:t>
        <a:bodyPr/>
        <a:lstStyle/>
        <a:p>
          <a:endParaRPr lang="en-US"/>
        </a:p>
      </dgm:t>
    </dgm:pt>
    <dgm:pt modelId="{0778F39D-F6A9-4189-A9D8-EBF55DADA8EA}">
      <dgm:prSet phldrT="[Text]"/>
      <dgm:spPr>
        <a:solidFill>
          <a:schemeClr val="tx2">
            <a:lumMod val="60000"/>
            <a:lumOff val="40000"/>
          </a:schemeClr>
        </a:solidFill>
      </dgm:spPr>
      <dgm:t>
        <a:bodyPr/>
        <a:lstStyle/>
        <a:p>
          <a:r>
            <a:rPr lang="en-US"/>
            <a:t>Features</a:t>
          </a:r>
        </a:p>
      </dgm:t>
    </dgm:pt>
    <dgm:pt modelId="{EB39DF9F-DB8D-4C92-A221-8FC094242DFE}" type="parTrans" cxnId="{0DA4D756-A0F2-4194-AA66-5D293BC6BC4D}">
      <dgm:prSet/>
      <dgm:spPr/>
      <dgm:t>
        <a:bodyPr/>
        <a:lstStyle/>
        <a:p>
          <a:endParaRPr lang="en-US"/>
        </a:p>
      </dgm:t>
    </dgm:pt>
    <dgm:pt modelId="{A90B5B59-F240-4A2B-8508-3D7E83FF3EEC}" type="sibTrans" cxnId="{0DA4D756-A0F2-4194-AA66-5D293BC6BC4D}">
      <dgm:prSet/>
      <dgm:spPr/>
      <dgm:t>
        <a:bodyPr/>
        <a:lstStyle/>
        <a:p>
          <a:endParaRPr lang="en-US"/>
        </a:p>
      </dgm:t>
    </dgm:pt>
    <dgm:pt modelId="{66E15E6C-15D1-4060-8BC4-6E8661C41C7B}">
      <dgm:prSet phldrT="[Text]"/>
      <dgm:spPr/>
      <dgm:t>
        <a:bodyPr/>
        <a:lstStyle/>
        <a:p>
          <a:r>
            <a:rPr lang="en-US" dirty="0"/>
            <a:t>Extract words as features (improve feature selection)</a:t>
          </a:r>
        </a:p>
      </dgm:t>
    </dgm:pt>
    <dgm:pt modelId="{B1280668-A9D0-43B8-B181-B606533CDD76}" type="parTrans" cxnId="{9786D066-9A4E-42A1-8F63-6EB080B45F36}">
      <dgm:prSet/>
      <dgm:spPr/>
      <dgm:t>
        <a:bodyPr/>
        <a:lstStyle/>
        <a:p>
          <a:endParaRPr lang="en-US"/>
        </a:p>
      </dgm:t>
    </dgm:pt>
    <dgm:pt modelId="{1D0CA776-C31D-4268-A79B-EC300EB7F6E8}" type="sibTrans" cxnId="{9786D066-9A4E-42A1-8F63-6EB080B45F36}">
      <dgm:prSet/>
      <dgm:spPr/>
      <dgm:t>
        <a:bodyPr/>
        <a:lstStyle/>
        <a:p>
          <a:endParaRPr lang="en-US"/>
        </a:p>
      </dgm:t>
    </dgm:pt>
    <dgm:pt modelId="{60791D6E-5C21-47E3-9811-AB2A86A112AD}">
      <dgm:prSet phldrT="[Text]"/>
      <dgm:spPr>
        <a:solidFill>
          <a:schemeClr val="tx2">
            <a:lumMod val="60000"/>
            <a:lumOff val="40000"/>
          </a:schemeClr>
        </a:solidFill>
      </dgm:spPr>
      <dgm:t>
        <a:bodyPr/>
        <a:lstStyle/>
        <a:p>
          <a:r>
            <a:rPr lang="en-US"/>
            <a:t>Classification</a:t>
          </a:r>
        </a:p>
      </dgm:t>
    </dgm:pt>
    <dgm:pt modelId="{D0E771A9-9370-4C7F-889E-CA509F32F950}" type="parTrans" cxnId="{842B7306-2EB4-4521-BCA3-F949E97F7A01}">
      <dgm:prSet/>
      <dgm:spPr/>
      <dgm:t>
        <a:bodyPr/>
        <a:lstStyle/>
        <a:p>
          <a:endParaRPr lang="en-US"/>
        </a:p>
      </dgm:t>
    </dgm:pt>
    <dgm:pt modelId="{7AEB2438-9729-498E-915C-393C57181BAB}" type="sibTrans" cxnId="{842B7306-2EB4-4521-BCA3-F949E97F7A01}">
      <dgm:prSet/>
      <dgm:spPr/>
      <dgm:t>
        <a:bodyPr/>
        <a:lstStyle/>
        <a:p>
          <a:endParaRPr lang="en-US"/>
        </a:p>
      </dgm:t>
    </dgm:pt>
    <dgm:pt modelId="{D9A6976A-2462-4D96-AC64-439EA18D1C7B}">
      <dgm:prSet phldrT="[Text]"/>
      <dgm:spPr/>
      <dgm:t>
        <a:bodyPr/>
        <a:lstStyle/>
        <a:p>
          <a:r>
            <a:rPr lang="en-US" dirty="0"/>
            <a:t>Generate the binary </a:t>
          </a:r>
          <a:r>
            <a:rPr lang="en-US" altLang="zh-CN" dirty="0"/>
            <a:t>polarity</a:t>
          </a:r>
          <a:r>
            <a:rPr lang="en-US" dirty="0"/>
            <a:t> labels for ratings.</a:t>
          </a:r>
        </a:p>
      </dgm:t>
    </dgm:pt>
    <dgm:pt modelId="{BD207918-F749-422B-921F-466F6250FA7D}" type="parTrans" cxnId="{26DD7628-387D-418E-90CA-50AC53725733}">
      <dgm:prSet/>
      <dgm:spPr/>
      <dgm:t>
        <a:bodyPr/>
        <a:lstStyle/>
        <a:p>
          <a:endParaRPr lang="en-US"/>
        </a:p>
      </dgm:t>
    </dgm:pt>
    <dgm:pt modelId="{9475C285-1A2C-4DD8-ABA1-C48C9833A2F0}" type="sibTrans" cxnId="{26DD7628-387D-418E-90CA-50AC53725733}">
      <dgm:prSet/>
      <dgm:spPr/>
      <dgm:t>
        <a:bodyPr/>
        <a:lstStyle/>
        <a:p>
          <a:endParaRPr lang="en-US"/>
        </a:p>
      </dgm:t>
    </dgm:pt>
    <dgm:pt modelId="{45DF7543-5A26-4A4B-A5A2-2B2C7C8199F0}" type="pres">
      <dgm:prSet presAssocID="{A4A56771-B967-48A4-A61A-A91FC60DC96F}" presName="Name0" presStyleCnt="0">
        <dgm:presLayoutVars>
          <dgm:dir/>
          <dgm:animLvl val="lvl"/>
          <dgm:resizeHandles val="exact"/>
        </dgm:presLayoutVars>
      </dgm:prSet>
      <dgm:spPr/>
    </dgm:pt>
    <dgm:pt modelId="{BEBCAF7F-47F2-4CD7-A5C3-DDCA48379EA2}" type="pres">
      <dgm:prSet presAssocID="{CFD78F17-2F4F-4529-8005-6B1BF2B760EF}" presName="composite" presStyleCnt="0"/>
      <dgm:spPr/>
    </dgm:pt>
    <dgm:pt modelId="{AA4FDD4B-06D3-412A-AD13-87BD30F59A8B}" type="pres">
      <dgm:prSet presAssocID="{CFD78F17-2F4F-4529-8005-6B1BF2B760EF}" presName="parTx" presStyleLbl="node1" presStyleIdx="0" presStyleCnt="3">
        <dgm:presLayoutVars>
          <dgm:chMax val="0"/>
          <dgm:chPref val="0"/>
          <dgm:bulletEnabled val="1"/>
        </dgm:presLayoutVars>
      </dgm:prSet>
      <dgm:spPr/>
    </dgm:pt>
    <dgm:pt modelId="{59FF19FB-772D-4A58-B476-AF1D5EE760D2}" type="pres">
      <dgm:prSet presAssocID="{CFD78F17-2F4F-4529-8005-6B1BF2B760EF}" presName="desTx" presStyleLbl="revTx" presStyleIdx="0" presStyleCnt="3">
        <dgm:presLayoutVars>
          <dgm:bulletEnabled val="1"/>
        </dgm:presLayoutVars>
      </dgm:prSet>
      <dgm:spPr/>
    </dgm:pt>
    <dgm:pt modelId="{3CBBC442-E776-4A4A-BEF5-287941664CB5}" type="pres">
      <dgm:prSet presAssocID="{F5F4BC4E-04B0-46E1-AF6B-CC0D07286BF7}" presName="space" presStyleCnt="0"/>
      <dgm:spPr/>
    </dgm:pt>
    <dgm:pt modelId="{1158D48D-D0E5-4988-8EE1-C7A275BDFD7B}" type="pres">
      <dgm:prSet presAssocID="{0778F39D-F6A9-4189-A9D8-EBF55DADA8EA}" presName="composite" presStyleCnt="0"/>
      <dgm:spPr/>
    </dgm:pt>
    <dgm:pt modelId="{F46D2033-D394-4542-9732-99509D864BD6}" type="pres">
      <dgm:prSet presAssocID="{0778F39D-F6A9-4189-A9D8-EBF55DADA8EA}" presName="parTx" presStyleLbl="node1" presStyleIdx="1" presStyleCnt="3">
        <dgm:presLayoutVars>
          <dgm:chMax val="0"/>
          <dgm:chPref val="0"/>
          <dgm:bulletEnabled val="1"/>
        </dgm:presLayoutVars>
      </dgm:prSet>
      <dgm:spPr/>
    </dgm:pt>
    <dgm:pt modelId="{249E7AD1-2503-4A70-95F8-D85ADAC36AB9}" type="pres">
      <dgm:prSet presAssocID="{0778F39D-F6A9-4189-A9D8-EBF55DADA8EA}" presName="desTx" presStyleLbl="revTx" presStyleIdx="1" presStyleCnt="3" custScaleX="109108">
        <dgm:presLayoutVars>
          <dgm:bulletEnabled val="1"/>
        </dgm:presLayoutVars>
      </dgm:prSet>
      <dgm:spPr/>
    </dgm:pt>
    <dgm:pt modelId="{1C451476-F388-4495-AEE0-2EBDA07F24B2}" type="pres">
      <dgm:prSet presAssocID="{A90B5B59-F240-4A2B-8508-3D7E83FF3EEC}" presName="space" presStyleCnt="0"/>
      <dgm:spPr/>
    </dgm:pt>
    <dgm:pt modelId="{544A8986-108A-4935-9056-72345A47D1B3}" type="pres">
      <dgm:prSet presAssocID="{60791D6E-5C21-47E3-9811-AB2A86A112AD}" presName="composite" presStyleCnt="0"/>
      <dgm:spPr/>
    </dgm:pt>
    <dgm:pt modelId="{86358EF8-18E8-4B9B-A41C-BD32604381F3}" type="pres">
      <dgm:prSet presAssocID="{60791D6E-5C21-47E3-9811-AB2A86A112AD}" presName="parTx" presStyleLbl="node1" presStyleIdx="2" presStyleCnt="3">
        <dgm:presLayoutVars>
          <dgm:chMax val="0"/>
          <dgm:chPref val="0"/>
          <dgm:bulletEnabled val="1"/>
        </dgm:presLayoutVars>
      </dgm:prSet>
      <dgm:spPr/>
    </dgm:pt>
    <dgm:pt modelId="{9947CB4F-D63D-45A2-82A4-585E8BFC3989}" type="pres">
      <dgm:prSet presAssocID="{60791D6E-5C21-47E3-9811-AB2A86A112AD}" presName="desTx" presStyleLbl="revTx" presStyleIdx="2" presStyleCnt="3" custLinFactNeighborX="14949">
        <dgm:presLayoutVars>
          <dgm:bulletEnabled val="1"/>
        </dgm:presLayoutVars>
      </dgm:prSet>
      <dgm:spPr/>
    </dgm:pt>
  </dgm:ptLst>
  <dgm:cxnLst>
    <dgm:cxn modelId="{842B7306-2EB4-4521-BCA3-F949E97F7A01}" srcId="{A4A56771-B967-48A4-A61A-A91FC60DC96F}" destId="{60791D6E-5C21-47E3-9811-AB2A86A112AD}" srcOrd="2" destOrd="0" parTransId="{D0E771A9-9370-4C7F-889E-CA509F32F950}" sibTransId="{7AEB2438-9729-498E-915C-393C57181BAB}"/>
    <dgm:cxn modelId="{BC4E000D-DD3A-4EDB-A47B-A96B58B5A5DE}" srcId="{A4A56771-B967-48A4-A61A-A91FC60DC96F}" destId="{CFD78F17-2F4F-4529-8005-6B1BF2B760EF}" srcOrd="0" destOrd="0" parTransId="{192CC81C-4231-4B2A-BA13-E5FB6A78E4AA}" sibTransId="{F5F4BC4E-04B0-46E1-AF6B-CC0D07286BF7}"/>
    <dgm:cxn modelId="{26DD7628-387D-418E-90CA-50AC53725733}" srcId="{60791D6E-5C21-47E3-9811-AB2A86A112AD}" destId="{D9A6976A-2462-4D96-AC64-439EA18D1C7B}" srcOrd="0" destOrd="0" parTransId="{BD207918-F749-422B-921F-466F6250FA7D}" sibTransId="{9475C285-1A2C-4DD8-ABA1-C48C9833A2F0}"/>
    <dgm:cxn modelId="{73754941-2964-47E9-98B1-548411688950}" type="presOf" srcId="{0778F39D-F6A9-4189-A9D8-EBF55DADA8EA}" destId="{F46D2033-D394-4542-9732-99509D864BD6}" srcOrd="0" destOrd="0" presId="urn:microsoft.com/office/officeart/2005/8/layout/chevron1"/>
    <dgm:cxn modelId="{9786D066-9A4E-42A1-8F63-6EB080B45F36}" srcId="{0778F39D-F6A9-4189-A9D8-EBF55DADA8EA}" destId="{66E15E6C-15D1-4060-8BC4-6E8661C41C7B}" srcOrd="0" destOrd="0" parTransId="{B1280668-A9D0-43B8-B181-B606533CDD76}" sibTransId="{1D0CA776-C31D-4268-A79B-EC300EB7F6E8}"/>
    <dgm:cxn modelId="{8C84F54D-4C43-42B6-864E-9FA7229A8A02}" type="presOf" srcId="{CFD78F17-2F4F-4529-8005-6B1BF2B760EF}" destId="{AA4FDD4B-06D3-412A-AD13-87BD30F59A8B}" srcOrd="0" destOrd="0" presId="urn:microsoft.com/office/officeart/2005/8/layout/chevron1"/>
    <dgm:cxn modelId="{0DA4D756-A0F2-4194-AA66-5D293BC6BC4D}" srcId="{A4A56771-B967-48A4-A61A-A91FC60DC96F}" destId="{0778F39D-F6A9-4189-A9D8-EBF55DADA8EA}" srcOrd="1" destOrd="0" parTransId="{EB39DF9F-DB8D-4C92-A221-8FC094242DFE}" sibTransId="{A90B5B59-F240-4A2B-8508-3D7E83FF3EEC}"/>
    <dgm:cxn modelId="{1CF9108B-AEEB-4BAE-AD21-6C794520AD99}" srcId="{CFD78F17-2F4F-4529-8005-6B1BF2B760EF}" destId="{FDB503A1-A53D-4CB2-A4DC-CABF848D94A3}" srcOrd="0" destOrd="0" parTransId="{7159BE85-234F-4175-AC6E-337E146FB26F}" sibTransId="{B4BA7C78-B215-495B-8D0A-648706B7032E}"/>
    <dgm:cxn modelId="{8A600194-EE0C-44F0-89C1-57C9EEF4AF63}" type="presOf" srcId="{D9A6976A-2462-4D96-AC64-439EA18D1C7B}" destId="{9947CB4F-D63D-45A2-82A4-585E8BFC3989}" srcOrd="0" destOrd="0" presId="urn:microsoft.com/office/officeart/2005/8/layout/chevron1"/>
    <dgm:cxn modelId="{3D5A8CC0-8D8B-4342-B614-AC4CD7DAA176}" type="presOf" srcId="{66E15E6C-15D1-4060-8BC4-6E8661C41C7B}" destId="{249E7AD1-2503-4A70-95F8-D85ADAC36AB9}" srcOrd="0" destOrd="0" presId="urn:microsoft.com/office/officeart/2005/8/layout/chevron1"/>
    <dgm:cxn modelId="{54EE7CD2-2FB7-4248-9948-A88C80B66FEC}" type="presOf" srcId="{FDB503A1-A53D-4CB2-A4DC-CABF848D94A3}" destId="{59FF19FB-772D-4A58-B476-AF1D5EE760D2}" srcOrd="0" destOrd="0" presId="urn:microsoft.com/office/officeart/2005/8/layout/chevron1"/>
    <dgm:cxn modelId="{5DAFFAEE-C2BF-49BD-A16F-B8B521FEBA8D}" type="presOf" srcId="{A4A56771-B967-48A4-A61A-A91FC60DC96F}" destId="{45DF7543-5A26-4A4B-A5A2-2B2C7C8199F0}" srcOrd="0" destOrd="0" presId="urn:microsoft.com/office/officeart/2005/8/layout/chevron1"/>
    <dgm:cxn modelId="{09A932F3-040E-484F-9B71-CA13767C01A0}" type="presOf" srcId="{60791D6E-5C21-47E3-9811-AB2A86A112AD}" destId="{86358EF8-18E8-4B9B-A41C-BD32604381F3}" srcOrd="0" destOrd="0" presId="urn:microsoft.com/office/officeart/2005/8/layout/chevron1"/>
    <dgm:cxn modelId="{9EEFEE36-C83F-499F-9656-9452BD446995}" type="presParOf" srcId="{45DF7543-5A26-4A4B-A5A2-2B2C7C8199F0}" destId="{BEBCAF7F-47F2-4CD7-A5C3-DDCA48379EA2}" srcOrd="0" destOrd="0" presId="urn:microsoft.com/office/officeart/2005/8/layout/chevron1"/>
    <dgm:cxn modelId="{5AB727B9-EAB9-4FAA-B345-4F3B83F4093C}" type="presParOf" srcId="{BEBCAF7F-47F2-4CD7-A5C3-DDCA48379EA2}" destId="{AA4FDD4B-06D3-412A-AD13-87BD30F59A8B}" srcOrd="0" destOrd="0" presId="urn:microsoft.com/office/officeart/2005/8/layout/chevron1"/>
    <dgm:cxn modelId="{BFF6EF00-063F-44CD-80C8-A793BDDD610E}" type="presParOf" srcId="{BEBCAF7F-47F2-4CD7-A5C3-DDCA48379EA2}" destId="{59FF19FB-772D-4A58-B476-AF1D5EE760D2}" srcOrd="1" destOrd="0" presId="urn:microsoft.com/office/officeart/2005/8/layout/chevron1"/>
    <dgm:cxn modelId="{84639475-EE1D-458A-BFE3-0D5A587F5BC1}" type="presParOf" srcId="{45DF7543-5A26-4A4B-A5A2-2B2C7C8199F0}" destId="{3CBBC442-E776-4A4A-BEF5-287941664CB5}" srcOrd="1" destOrd="0" presId="urn:microsoft.com/office/officeart/2005/8/layout/chevron1"/>
    <dgm:cxn modelId="{D34CA55E-41D7-4BF7-9ED2-1CC79045BF54}" type="presParOf" srcId="{45DF7543-5A26-4A4B-A5A2-2B2C7C8199F0}" destId="{1158D48D-D0E5-4988-8EE1-C7A275BDFD7B}" srcOrd="2" destOrd="0" presId="urn:microsoft.com/office/officeart/2005/8/layout/chevron1"/>
    <dgm:cxn modelId="{B7EB54F9-2B50-435F-9693-FBF01D1DB7C3}" type="presParOf" srcId="{1158D48D-D0E5-4988-8EE1-C7A275BDFD7B}" destId="{F46D2033-D394-4542-9732-99509D864BD6}" srcOrd="0" destOrd="0" presId="urn:microsoft.com/office/officeart/2005/8/layout/chevron1"/>
    <dgm:cxn modelId="{ACEC56CB-5635-452E-9F51-8B7E654F7425}" type="presParOf" srcId="{1158D48D-D0E5-4988-8EE1-C7A275BDFD7B}" destId="{249E7AD1-2503-4A70-95F8-D85ADAC36AB9}" srcOrd="1" destOrd="0" presId="urn:microsoft.com/office/officeart/2005/8/layout/chevron1"/>
    <dgm:cxn modelId="{D22B04C4-E0A8-481F-BE63-CF9BAAFBF4FB}" type="presParOf" srcId="{45DF7543-5A26-4A4B-A5A2-2B2C7C8199F0}" destId="{1C451476-F388-4495-AEE0-2EBDA07F24B2}" srcOrd="3" destOrd="0" presId="urn:microsoft.com/office/officeart/2005/8/layout/chevron1"/>
    <dgm:cxn modelId="{0C24A63F-7886-4335-BF25-CDC78F55B620}" type="presParOf" srcId="{45DF7543-5A26-4A4B-A5A2-2B2C7C8199F0}" destId="{544A8986-108A-4935-9056-72345A47D1B3}" srcOrd="4" destOrd="0" presId="urn:microsoft.com/office/officeart/2005/8/layout/chevron1"/>
    <dgm:cxn modelId="{502BFFAC-4411-45D4-BF2A-8FEBABDB026F}" type="presParOf" srcId="{544A8986-108A-4935-9056-72345A47D1B3}" destId="{86358EF8-18E8-4B9B-A41C-BD32604381F3}" srcOrd="0" destOrd="0" presId="urn:microsoft.com/office/officeart/2005/8/layout/chevron1"/>
    <dgm:cxn modelId="{955C987C-E485-477B-9EC4-A32F27C78343}" type="presParOf" srcId="{544A8986-108A-4935-9056-72345A47D1B3}" destId="{9947CB4F-D63D-45A2-82A4-585E8BFC3989}" srcOrd="1"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483AE2-DAB8-4042-BBFF-290470387955}"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75C355F7-E79A-4BAA-ACA4-0E174221FEA4}">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accent1">
                  <a:lumMod val="75000"/>
                </a:schemeClr>
              </a:solidFill>
            </a:rPr>
            <a:t>Genre</a:t>
          </a:r>
        </a:p>
      </dgm:t>
    </dgm:pt>
    <dgm:pt modelId="{D81926A0-7312-4F5D-B328-1B304152FAE6}" type="parTrans" cxnId="{C59ADA35-3BF0-4E1A-B4E6-D806BD00533F}">
      <dgm:prSet/>
      <dgm:spPr/>
      <dgm:t>
        <a:bodyPr/>
        <a:lstStyle/>
        <a:p>
          <a:endParaRPr lang="en-US"/>
        </a:p>
      </dgm:t>
    </dgm:pt>
    <dgm:pt modelId="{89C05F06-9D66-452C-82DC-15F5C2E5431F}" type="sibTrans" cxnId="{C59ADA35-3BF0-4E1A-B4E6-D806BD00533F}">
      <dgm:prSet/>
      <dgm:spPr/>
      <dgm:t>
        <a:bodyPr/>
        <a:lstStyle/>
        <a:p>
          <a:endParaRPr lang="en-US"/>
        </a:p>
      </dgm:t>
    </dgm:pt>
    <dgm:pt modelId="{1FF98850-640C-4DFD-9AD0-C6A358DEC362}">
      <dgm:prSet phldrT="[Text]"/>
      <dgm:spPr>
        <a:solidFill>
          <a:schemeClr val="accent3">
            <a:lumMod val="60000"/>
            <a:lumOff val="40000"/>
          </a:schemeClr>
        </a:solidFill>
      </dgm:spPr>
      <dgm:t>
        <a:bodyPr/>
        <a:lstStyle/>
        <a:p>
          <a:r>
            <a:rPr lang="en-US" dirty="0" err="1">
              <a:solidFill>
                <a:schemeClr val="accent1">
                  <a:lumMod val="75000"/>
                </a:schemeClr>
              </a:solidFill>
            </a:rPr>
            <a:t>Senti</a:t>
          </a:r>
          <a:r>
            <a:rPr lang="en-US" dirty="0">
              <a:solidFill>
                <a:schemeClr val="accent1">
                  <a:lumMod val="75000"/>
                </a:schemeClr>
              </a:solidFill>
            </a:rPr>
            <a:t>- index</a:t>
          </a:r>
        </a:p>
      </dgm:t>
    </dgm:pt>
    <dgm:pt modelId="{315BF492-7E7A-4DCA-87FA-2CC664A6CB46}" type="parTrans" cxnId="{8DBA925F-C6CA-4D90-875E-C4B33D8BE1EE}">
      <dgm:prSet/>
      <dgm:spPr/>
      <dgm:t>
        <a:bodyPr/>
        <a:lstStyle/>
        <a:p>
          <a:endParaRPr lang="en-US"/>
        </a:p>
      </dgm:t>
    </dgm:pt>
    <dgm:pt modelId="{546A137A-BA84-4E39-98B9-2F29AAED1B8E}" type="sibTrans" cxnId="{8DBA925F-C6CA-4D90-875E-C4B33D8BE1EE}">
      <dgm:prSet/>
      <dgm:spPr/>
      <dgm:t>
        <a:bodyPr/>
        <a:lstStyle/>
        <a:p>
          <a:endParaRPr lang="en-US"/>
        </a:p>
      </dgm:t>
    </dgm:pt>
    <dgm:pt modelId="{D8852C6B-51AC-4BC9-B442-A31F082A03F0}">
      <dgm:prSet phldrT="[Text]"/>
      <dgm:spPr>
        <a:solidFill>
          <a:schemeClr val="accent3">
            <a:lumMod val="60000"/>
            <a:lumOff val="40000"/>
          </a:schemeClr>
        </a:solidFill>
      </dgm:spPr>
      <dgm:t>
        <a:bodyPr/>
        <a:lstStyle/>
        <a:p>
          <a:r>
            <a:rPr lang="en-US" dirty="0">
              <a:solidFill>
                <a:schemeClr val="accent1">
                  <a:lumMod val="75000"/>
                </a:schemeClr>
              </a:solidFill>
            </a:rPr>
            <a:t>Overall rating</a:t>
          </a:r>
        </a:p>
      </dgm:t>
    </dgm:pt>
    <dgm:pt modelId="{18F8D098-85AD-42D3-853F-558E76733376}" type="parTrans" cxnId="{EAC8F2AA-C758-41AF-B8CF-E87FC379D6DB}">
      <dgm:prSet/>
      <dgm:spPr/>
      <dgm:t>
        <a:bodyPr/>
        <a:lstStyle/>
        <a:p>
          <a:endParaRPr lang="en-US"/>
        </a:p>
      </dgm:t>
    </dgm:pt>
    <dgm:pt modelId="{E3A6DA1D-3498-4FF2-9CAD-92E4651C89E6}" type="sibTrans" cxnId="{EAC8F2AA-C758-41AF-B8CF-E87FC379D6DB}">
      <dgm:prSet/>
      <dgm:spPr/>
      <dgm:t>
        <a:bodyPr/>
        <a:lstStyle/>
        <a:p>
          <a:endParaRPr lang="en-US"/>
        </a:p>
      </dgm:t>
    </dgm:pt>
    <dgm:pt modelId="{3ACB94C6-637C-40D6-BB32-02F3AE26F53B}" type="pres">
      <dgm:prSet presAssocID="{1C483AE2-DAB8-4042-BBFF-290470387955}" presName="linearFlow" presStyleCnt="0">
        <dgm:presLayoutVars>
          <dgm:dir/>
          <dgm:resizeHandles val="exact"/>
        </dgm:presLayoutVars>
      </dgm:prSet>
      <dgm:spPr/>
    </dgm:pt>
    <dgm:pt modelId="{9B6EA7C4-8E3F-4D9D-9D65-0BD2C63CE0CF}" type="pres">
      <dgm:prSet presAssocID="{75C355F7-E79A-4BAA-ACA4-0E174221FEA4}" presName="node" presStyleLbl="node1" presStyleIdx="0" presStyleCnt="3">
        <dgm:presLayoutVars>
          <dgm:bulletEnabled val="1"/>
        </dgm:presLayoutVars>
      </dgm:prSet>
      <dgm:spPr/>
    </dgm:pt>
    <dgm:pt modelId="{98FF5F10-EC90-426B-9733-EB8E6B18618A}" type="pres">
      <dgm:prSet presAssocID="{89C05F06-9D66-452C-82DC-15F5C2E5431F}" presName="spacerL" presStyleCnt="0"/>
      <dgm:spPr/>
    </dgm:pt>
    <dgm:pt modelId="{6D4002A6-3E93-4A62-AAC4-2F83B0A0A2C0}" type="pres">
      <dgm:prSet presAssocID="{89C05F06-9D66-452C-82DC-15F5C2E5431F}" presName="sibTrans" presStyleLbl="sibTrans2D1" presStyleIdx="0" presStyleCnt="2"/>
      <dgm:spPr/>
    </dgm:pt>
    <dgm:pt modelId="{68A54F1B-A821-47F3-A8B1-EFEC68507662}" type="pres">
      <dgm:prSet presAssocID="{89C05F06-9D66-452C-82DC-15F5C2E5431F}" presName="spacerR" presStyleCnt="0"/>
      <dgm:spPr/>
    </dgm:pt>
    <dgm:pt modelId="{A73DCEE3-BB86-478E-A492-9D4E81DC8E46}" type="pres">
      <dgm:prSet presAssocID="{1FF98850-640C-4DFD-9AD0-C6A358DEC362}" presName="node" presStyleLbl="node1" presStyleIdx="1" presStyleCnt="3">
        <dgm:presLayoutVars>
          <dgm:bulletEnabled val="1"/>
        </dgm:presLayoutVars>
      </dgm:prSet>
      <dgm:spPr/>
    </dgm:pt>
    <dgm:pt modelId="{82DD8B55-E7F9-4807-9824-C39084BAC14F}" type="pres">
      <dgm:prSet presAssocID="{546A137A-BA84-4E39-98B9-2F29AAED1B8E}" presName="spacerL" presStyleCnt="0"/>
      <dgm:spPr/>
    </dgm:pt>
    <dgm:pt modelId="{2B91AEE6-E81D-415E-B375-36DE19D152BF}" type="pres">
      <dgm:prSet presAssocID="{546A137A-BA84-4E39-98B9-2F29AAED1B8E}" presName="sibTrans" presStyleLbl="sibTrans2D1" presStyleIdx="1" presStyleCnt="2" custScaleY="68671"/>
      <dgm:spPr>
        <a:prstGeom prst="notchedRightArrow">
          <a:avLst/>
        </a:prstGeom>
      </dgm:spPr>
    </dgm:pt>
    <dgm:pt modelId="{F28431A6-4A05-40A3-8BC7-24A087788604}" type="pres">
      <dgm:prSet presAssocID="{546A137A-BA84-4E39-98B9-2F29AAED1B8E}" presName="spacerR" presStyleCnt="0"/>
      <dgm:spPr/>
    </dgm:pt>
    <dgm:pt modelId="{1D4E3B49-6716-409A-BBCB-43FAEDE31384}" type="pres">
      <dgm:prSet presAssocID="{D8852C6B-51AC-4BC9-B442-A31F082A03F0}" presName="node" presStyleLbl="node1" presStyleIdx="2" presStyleCnt="3">
        <dgm:presLayoutVars>
          <dgm:bulletEnabled val="1"/>
        </dgm:presLayoutVars>
      </dgm:prSet>
      <dgm:spPr/>
    </dgm:pt>
  </dgm:ptLst>
  <dgm:cxnLst>
    <dgm:cxn modelId="{9035810C-F170-44AF-9799-F23C6AF77F09}" type="presOf" srcId="{546A137A-BA84-4E39-98B9-2F29AAED1B8E}" destId="{2B91AEE6-E81D-415E-B375-36DE19D152BF}" srcOrd="0" destOrd="0" presId="urn:microsoft.com/office/officeart/2005/8/layout/equation1"/>
    <dgm:cxn modelId="{0DBFEC17-E486-46B9-8625-26EAF6C325AF}" type="presOf" srcId="{89C05F06-9D66-452C-82DC-15F5C2E5431F}" destId="{6D4002A6-3E93-4A62-AAC4-2F83B0A0A2C0}" srcOrd="0" destOrd="0" presId="urn:microsoft.com/office/officeart/2005/8/layout/equation1"/>
    <dgm:cxn modelId="{BBBED925-88A8-4A63-B54A-ED6BAD9185E6}" type="presOf" srcId="{1FF98850-640C-4DFD-9AD0-C6A358DEC362}" destId="{A73DCEE3-BB86-478E-A492-9D4E81DC8E46}" srcOrd="0" destOrd="0" presId="urn:microsoft.com/office/officeart/2005/8/layout/equation1"/>
    <dgm:cxn modelId="{C59ADA35-3BF0-4E1A-B4E6-D806BD00533F}" srcId="{1C483AE2-DAB8-4042-BBFF-290470387955}" destId="{75C355F7-E79A-4BAA-ACA4-0E174221FEA4}" srcOrd="0" destOrd="0" parTransId="{D81926A0-7312-4F5D-B328-1B304152FAE6}" sibTransId="{89C05F06-9D66-452C-82DC-15F5C2E5431F}"/>
    <dgm:cxn modelId="{9D96A73F-3703-4067-9883-D2419596E2AE}" type="presOf" srcId="{D8852C6B-51AC-4BC9-B442-A31F082A03F0}" destId="{1D4E3B49-6716-409A-BBCB-43FAEDE31384}" srcOrd="0" destOrd="0" presId="urn:microsoft.com/office/officeart/2005/8/layout/equation1"/>
    <dgm:cxn modelId="{8DBA925F-C6CA-4D90-875E-C4B33D8BE1EE}" srcId="{1C483AE2-DAB8-4042-BBFF-290470387955}" destId="{1FF98850-640C-4DFD-9AD0-C6A358DEC362}" srcOrd="1" destOrd="0" parTransId="{315BF492-7E7A-4DCA-87FA-2CC664A6CB46}" sibTransId="{546A137A-BA84-4E39-98B9-2F29AAED1B8E}"/>
    <dgm:cxn modelId="{EAC8F2AA-C758-41AF-B8CF-E87FC379D6DB}" srcId="{1C483AE2-DAB8-4042-BBFF-290470387955}" destId="{D8852C6B-51AC-4BC9-B442-A31F082A03F0}" srcOrd="2" destOrd="0" parTransId="{18F8D098-85AD-42D3-853F-558E76733376}" sibTransId="{E3A6DA1D-3498-4FF2-9CAD-92E4651C89E6}"/>
    <dgm:cxn modelId="{37AEA6E1-6F0B-47C0-BBBB-09757D2D7DAF}" type="presOf" srcId="{75C355F7-E79A-4BAA-ACA4-0E174221FEA4}" destId="{9B6EA7C4-8E3F-4D9D-9D65-0BD2C63CE0CF}" srcOrd="0" destOrd="0" presId="urn:microsoft.com/office/officeart/2005/8/layout/equation1"/>
    <dgm:cxn modelId="{D24C50F8-C205-4116-9CC8-03D93CB03959}" type="presOf" srcId="{1C483AE2-DAB8-4042-BBFF-290470387955}" destId="{3ACB94C6-637C-40D6-BB32-02F3AE26F53B}" srcOrd="0" destOrd="0" presId="urn:microsoft.com/office/officeart/2005/8/layout/equation1"/>
    <dgm:cxn modelId="{B9CBF359-AE2D-402B-A859-0FA03E7E4387}" type="presParOf" srcId="{3ACB94C6-637C-40D6-BB32-02F3AE26F53B}" destId="{9B6EA7C4-8E3F-4D9D-9D65-0BD2C63CE0CF}" srcOrd="0" destOrd="0" presId="urn:microsoft.com/office/officeart/2005/8/layout/equation1"/>
    <dgm:cxn modelId="{714E04B4-4C37-4433-9C4C-E7BBD42D0C8B}" type="presParOf" srcId="{3ACB94C6-637C-40D6-BB32-02F3AE26F53B}" destId="{98FF5F10-EC90-426B-9733-EB8E6B18618A}" srcOrd="1" destOrd="0" presId="urn:microsoft.com/office/officeart/2005/8/layout/equation1"/>
    <dgm:cxn modelId="{A8F5A132-E028-43FF-B905-3AA50761AFDC}" type="presParOf" srcId="{3ACB94C6-637C-40D6-BB32-02F3AE26F53B}" destId="{6D4002A6-3E93-4A62-AAC4-2F83B0A0A2C0}" srcOrd="2" destOrd="0" presId="urn:microsoft.com/office/officeart/2005/8/layout/equation1"/>
    <dgm:cxn modelId="{19A827BD-77A3-4393-9B58-CCEC0BA46B90}" type="presParOf" srcId="{3ACB94C6-637C-40D6-BB32-02F3AE26F53B}" destId="{68A54F1B-A821-47F3-A8B1-EFEC68507662}" srcOrd="3" destOrd="0" presId="urn:microsoft.com/office/officeart/2005/8/layout/equation1"/>
    <dgm:cxn modelId="{8F931351-5334-404A-A70E-9B073EDF8F7E}" type="presParOf" srcId="{3ACB94C6-637C-40D6-BB32-02F3AE26F53B}" destId="{A73DCEE3-BB86-478E-A492-9D4E81DC8E46}" srcOrd="4" destOrd="0" presId="urn:microsoft.com/office/officeart/2005/8/layout/equation1"/>
    <dgm:cxn modelId="{9CFF0979-82D6-43AB-9FB8-98791367DAA1}" type="presParOf" srcId="{3ACB94C6-637C-40D6-BB32-02F3AE26F53B}" destId="{82DD8B55-E7F9-4807-9824-C39084BAC14F}" srcOrd="5" destOrd="0" presId="urn:microsoft.com/office/officeart/2005/8/layout/equation1"/>
    <dgm:cxn modelId="{76A08D55-32EB-400B-AFC1-55AB3B0D9E2B}" type="presParOf" srcId="{3ACB94C6-637C-40D6-BB32-02F3AE26F53B}" destId="{2B91AEE6-E81D-415E-B375-36DE19D152BF}" srcOrd="6" destOrd="0" presId="urn:microsoft.com/office/officeart/2005/8/layout/equation1"/>
    <dgm:cxn modelId="{4D4491AC-4F15-4E08-9CD7-C286D104B2F5}" type="presParOf" srcId="{3ACB94C6-637C-40D6-BB32-02F3AE26F53B}" destId="{F28431A6-4A05-40A3-8BC7-24A087788604}" srcOrd="7" destOrd="0" presId="urn:microsoft.com/office/officeart/2005/8/layout/equation1"/>
    <dgm:cxn modelId="{921DDF42-AAAD-416C-AE6A-F17210D8E365}" type="presParOf" srcId="{3ACB94C6-637C-40D6-BB32-02F3AE26F53B}" destId="{1D4E3B49-6716-409A-BBCB-43FAEDE31384}" srcOrd="8" destOrd="0" presId="urn:microsoft.com/office/officeart/2005/8/layout/equation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390F1A-D074-49C4-AA01-FD7B7C175102}"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EAEFEF97-78D1-4219-B666-F6EF530531B5}">
      <dgm:prSet phldrT="[Text]" custT="1"/>
      <dgm:spPr/>
      <dgm:t>
        <a:bodyPr/>
        <a:lstStyle/>
        <a:p>
          <a:r>
            <a:rPr lang="en-US" sz="2800" dirty="0"/>
            <a:t>User-based</a:t>
          </a:r>
        </a:p>
      </dgm:t>
    </dgm:pt>
    <dgm:pt modelId="{6BB1638F-5E18-48E0-88AC-EC3F55909892}" type="parTrans" cxnId="{072464C4-A92B-426A-9DC2-935FF83AAF9F}">
      <dgm:prSet/>
      <dgm:spPr/>
      <dgm:t>
        <a:bodyPr/>
        <a:lstStyle/>
        <a:p>
          <a:endParaRPr lang="en-US" sz="2800"/>
        </a:p>
      </dgm:t>
    </dgm:pt>
    <dgm:pt modelId="{68D6CBEE-1BC1-4D7F-9C21-0E0E98A92136}" type="sibTrans" cxnId="{072464C4-A92B-426A-9DC2-935FF83AAF9F}">
      <dgm:prSet/>
      <dgm:spPr/>
      <dgm:t>
        <a:bodyPr/>
        <a:lstStyle/>
        <a:p>
          <a:endParaRPr lang="en-US" sz="2800"/>
        </a:p>
      </dgm:t>
    </dgm:pt>
    <dgm:pt modelId="{29DA1B30-74DE-4F42-A0CD-C61BD4BFC8EA}">
      <dgm:prSet phldrT="[Text]" custT="1"/>
      <dgm:spPr/>
      <dgm:t>
        <a:bodyPr/>
        <a:lstStyle/>
        <a:p>
          <a:r>
            <a:rPr lang="en-US" sz="2800" dirty="0"/>
            <a:t>Gender</a:t>
          </a:r>
        </a:p>
      </dgm:t>
    </dgm:pt>
    <dgm:pt modelId="{74E35126-DD5C-4F21-9BE2-47E77CF0BA8D}" type="parTrans" cxnId="{223993B5-F3B2-4371-8262-AAC86FF96B29}">
      <dgm:prSet/>
      <dgm:spPr/>
      <dgm:t>
        <a:bodyPr/>
        <a:lstStyle/>
        <a:p>
          <a:endParaRPr lang="en-US" sz="2800"/>
        </a:p>
      </dgm:t>
    </dgm:pt>
    <dgm:pt modelId="{5B2991A8-BC1F-428C-A99D-C9E1D5BB8E39}" type="sibTrans" cxnId="{223993B5-F3B2-4371-8262-AAC86FF96B29}">
      <dgm:prSet/>
      <dgm:spPr/>
      <dgm:t>
        <a:bodyPr/>
        <a:lstStyle/>
        <a:p>
          <a:endParaRPr lang="en-US" sz="2800"/>
        </a:p>
      </dgm:t>
    </dgm:pt>
    <dgm:pt modelId="{F46D6E2A-0E99-4352-96FF-240BC950BED6}">
      <dgm:prSet phldrT="[Text]" custT="1"/>
      <dgm:spPr/>
      <dgm:t>
        <a:bodyPr/>
        <a:lstStyle/>
        <a:p>
          <a:r>
            <a:rPr lang="en-US" sz="2800" dirty="0"/>
            <a:t>Occupation</a:t>
          </a:r>
        </a:p>
      </dgm:t>
    </dgm:pt>
    <dgm:pt modelId="{ED8C546C-A9F4-4551-9A2D-AA101CDD93D6}" type="parTrans" cxnId="{2A790794-FB25-479D-98B3-9CFE1068D5B8}">
      <dgm:prSet/>
      <dgm:spPr/>
      <dgm:t>
        <a:bodyPr/>
        <a:lstStyle/>
        <a:p>
          <a:endParaRPr lang="en-US" sz="2800"/>
        </a:p>
      </dgm:t>
    </dgm:pt>
    <dgm:pt modelId="{968E0B6C-3ABF-4568-9950-371E5F59928E}" type="sibTrans" cxnId="{2A790794-FB25-479D-98B3-9CFE1068D5B8}">
      <dgm:prSet/>
      <dgm:spPr/>
      <dgm:t>
        <a:bodyPr/>
        <a:lstStyle/>
        <a:p>
          <a:endParaRPr lang="en-US" sz="2800"/>
        </a:p>
      </dgm:t>
    </dgm:pt>
    <dgm:pt modelId="{A2C5722B-2F40-473B-8042-E17F3C3A7D3F}">
      <dgm:prSet phldrT="[Text]" custT="1"/>
      <dgm:spPr/>
      <dgm:t>
        <a:bodyPr/>
        <a:lstStyle/>
        <a:p>
          <a:r>
            <a:rPr lang="en-US" sz="2800" dirty="0"/>
            <a:t>Item-based</a:t>
          </a:r>
        </a:p>
      </dgm:t>
    </dgm:pt>
    <dgm:pt modelId="{F966768A-2BDB-4D5D-94B0-8AB5E73BB07A}" type="parTrans" cxnId="{5934BC05-C8F3-4FEF-AB5B-CACAAA6F2264}">
      <dgm:prSet/>
      <dgm:spPr/>
      <dgm:t>
        <a:bodyPr/>
        <a:lstStyle/>
        <a:p>
          <a:endParaRPr lang="en-US" sz="2800"/>
        </a:p>
      </dgm:t>
    </dgm:pt>
    <dgm:pt modelId="{848B8248-6C66-4B79-ABE6-3C18F3DD0589}" type="sibTrans" cxnId="{5934BC05-C8F3-4FEF-AB5B-CACAAA6F2264}">
      <dgm:prSet/>
      <dgm:spPr/>
      <dgm:t>
        <a:bodyPr/>
        <a:lstStyle/>
        <a:p>
          <a:endParaRPr lang="en-US" sz="2800"/>
        </a:p>
      </dgm:t>
    </dgm:pt>
    <dgm:pt modelId="{981F2A60-E87A-44B2-BBAB-B983BC4592C3}">
      <dgm:prSet phldrT="[Text]" custT="1"/>
      <dgm:spPr/>
      <dgm:t>
        <a:bodyPr/>
        <a:lstStyle/>
        <a:p>
          <a:r>
            <a:rPr lang="en-US" sz="2800" dirty="0"/>
            <a:t>Title </a:t>
          </a:r>
        </a:p>
      </dgm:t>
    </dgm:pt>
    <dgm:pt modelId="{9666D55A-02F6-4C20-8610-E98B18873583}" type="parTrans" cxnId="{A0C3D38B-60E3-4609-AB4A-4FD486C96FE2}">
      <dgm:prSet/>
      <dgm:spPr/>
      <dgm:t>
        <a:bodyPr/>
        <a:lstStyle/>
        <a:p>
          <a:endParaRPr lang="en-US" sz="2800"/>
        </a:p>
      </dgm:t>
    </dgm:pt>
    <dgm:pt modelId="{34F120D9-EF87-46A7-AD1B-E3E0D1E40715}" type="sibTrans" cxnId="{A0C3D38B-60E3-4609-AB4A-4FD486C96FE2}">
      <dgm:prSet/>
      <dgm:spPr/>
      <dgm:t>
        <a:bodyPr/>
        <a:lstStyle/>
        <a:p>
          <a:endParaRPr lang="en-US" sz="2800"/>
        </a:p>
      </dgm:t>
    </dgm:pt>
    <dgm:pt modelId="{5A77F7E5-C7FC-4505-9A18-28972EF13548}">
      <dgm:prSet phldrT="[Text]" custT="1"/>
      <dgm:spPr/>
      <dgm:t>
        <a:bodyPr/>
        <a:lstStyle/>
        <a:p>
          <a:r>
            <a:rPr lang="en-US" sz="2800" dirty="0"/>
            <a:t>Poster</a:t>
          </a:r>
        </a:p>
      </dgm:t>
    </dgm:pt>
    <dgm:pt modelId="{7C52477F-11F2-4F92-9C99-E01D991BA85B}" type="parTrans" cxnId="{F8655484-7ED5-4B56-9BF6-5C3E6C8A10AA}">
      <dgm:prSet/>
      <dgm:spPr/>
      <dgm:t>
        <a:bodyPr/>
        <a:lstStyle/>
        <a:p>
          <a:endParaRPr lang="en-US" sz="2800"/>
        </a:p>
      </dgm:t>
    </dgm:pt>
    <dgm:pt modelId="{F72057A1-87AB-4DB9-ABA8-126BEC2D1976}" type="sibTrans" cxnId="{F8655484-7ED5-4B56-9BF6-5C3E6C8A10AA}">
      <dgm:prSet/>
      <dgm:spPr/>
      <dgm:t>
        <a:bodyPr/>
        <a:lstStyle/>
        <a:p>
          <a:endParaRPr lang="en-US" sz="2800"/>
        </a:p>
      </dgm:t>
    </dgm:pt>
    <dgm:pt modelId="{05F1A654-ABEF-4771-896E-732C4DEE59FD}">
      <dgm:prSet phldrT="[Text]" custT="1"/>
      <dgm:spPr/>
      <dgm:t>
        <a:bodyPr/>
        <a:lstStyle/>
        <a:p>
          <a:r>
            <a:rPr lang="en-US" sz="2800" dirty="0"/>
            <a:t>Trailer</a:t>
          </a:r>
        </a:p>
      </dgm:t>
    </dgm:pt>
    <dgm:pt modelId="{D10C4334-BC2D-4D75-9778-D169F16D2A49}" type="parTrans" cxnId="{F7385DF6-D45B-4AE8-96FB-FA9E5677765B}">
      <dgm:prSet/>
      <dgm:spPr/>
      <dgm:t>
        <a:bodyPr/>
        <a:lstStyle/>
        <a:p>
          <a:endParaRPr lang="en-US" sz="2800"/>
        </a:p>
      </dgm:t>
    </dgm:pt>
    <dgm:pt modelId="{2C019C43-C474-4F83-AC73-F7C567A063BC}" type="sibTrans" cxnId="{F7385DF6-D45B-4AE8-96FB-FA9E5677765B}">
      <dgm:prSet/>
      <dgm:spPr/>
      <dgm:t>
        <a:bodyPr/>
        <a:lstStyle/>
        <a:p>
          <a:endParaRPr lang="en-US" sz="2800"/>
        </a:p>
      </dgm:t>
    </dgm:pt>
    <dgm:pt modelId="{DE274114-C757-46FB-ADB1-199B4D4249BB}">
      <dgm:prSet phldrT="[Text]" custT="1"/>
      <dgm:spPr/>
      <dgm:t>
        <a:bodyPr/>
        <a:lstStyle/>
        <a:p>
          <a:r>
            <a:rPr lang="en-US" sz="2800" dirty="0"/>
            <a:t>Genre</a:t>
          </a:r>
        </a:p>
      </dgm:t>
    </dgm:pt>
    <dgm:pt modelId="{5003137C-D4F3-469B-A34E-EEC8E29850C9}" type="parTrans" cxnId="{74E2FDFC-E048-48CE-98EF-546E75B570A4}">
      <dgm:prSet/>
      <dgm:spPr/>
      <dgm:t>
        <a:bodyPr/>
        <a:lstStyle/>
        <a:p>
          <a:endParaRPr lang="en-US" sz="2800"/>
        </a:p>
      </dgm:t>
    </dgm:pt>
    <dgm:pt modelId="{84315A31-1245-4745-8A7B-7D151D12B962}" type="sibTrans" cxnId="{74E2FDFC-E048-48CE-98EF-546E75B570A4}">
      <dgm:prSet/>
      <dgm:spPr/>
      <dgm:t>
        <a:bodyPr/>
        <a:lstStyle/>
        <a:p>
          <a:endParaRPr lang="en-US" sz="2800"/>
        </a:p>
      </dgm:t>
    </dgm:pt>
    <dgm:pt modelId="{AC4CFFDE-42B3-4537-8879-D07F9CFB6902}">
      <dgm:prSet phldrT="[Text]" custT="1"/>
      <dgm:spPr/>
      <dgm:t>
        <a:bodyPr/>
        <a:lstStyle/>
        <a:p>
          <a:r>
            <a:rPr lang="en-US" sz="2800" dirty="0"/>
            <a:t>Cast</a:t>
          </a:r>
        </a:p>
      </dgm:t>
    </dgm:pt>
    <dgm:pt modelId="{6A8B6BE8-F363-4125-A801-B736FB3F31C9}" type="parTrans" cxnId="{567894FB-FF48-47CC-9A66-E1041221DD37}">
      <dgm:prSet/>
      <dgm:spPr/>
      <dgm:t>
        <a:bodyPr/>
        <a:lstStyle/>
        <a:p>
          <a:endParaRPr lang="en-US" sz="2800"/>
        </a:p>
      </dgm:t>
    </dgm:pt>
    <dgm:pt modelId="{CA97A371-7282-4180-9432-5D28E5F8BF80}" type="sibTrans" cxnId="{567894FB-FF48-47CC-9A66-E1041221DD37}">
      <dgm:prSet/>
      <dgm:spPr/>
      <dgm:t>
        <a:bodyPr/>
        <a:lstStyle/>
        <a:p>
          <a:endParaRPr lang="en-US" sz="2800"/>
        </a:p>
      </dgm:t>
    </dgm:pt>
    <dgm:pt modelId="{47FD967F-528E-43D2-BBF9-2265EE42BA11}">
      <dgm:prSet phldrT="[Text]" custT="1"/>
      <dgm:spPr/>
      <dgm:t>
        <a:bodyPr/>
        <a:lstStyle/>
        <a:p>
          <a:r>
            <a:rPr lang="en-US" sz="2800" dirty="0"/>
            <a:t>Director</a:t>
          </a:r>
        </a:p>
      </dgm:t>
    </dgm:pt>
    <dgm:pt modelId="{2AD8D8EC-0BE7-4680-9750-AF3FF4D5462E}" type="parTrans" cxnId="{C323D90E-EA41-4FA2-922C-DD989CA96F52}">
      <dgm:prSet/>
      <dgm:spPr/>
      <dgm:t>
        <a:bodyPr/>
        <a:lstStyle/>
        <a:p>
          <a:endParaRPr lang="en-US" sz="2800"/>
        </a:p>
      </dgm:t>
    </dgm:pt>
    <dgm:pt modelId="{43D1132E-E58C-47B3-8658-5D90F65FEA1E}" type="sibTrans" cxnId="{C323D90E-EA41-4FA2-922C-DD989CA96F52}">
      <dgm:prSet/>
      <dgm:spPr/>
      <dgm:t>
        <a:bodyPr/>
        <a:lstStyle/>
        <a:p>
          <a:endParaRPr lang="en-US" sz="2800"/>
        </a:p>
      </dgm:t>
    </dgm:pt>
    <dgm:pt modelId="{AD68B65D-9D70-4573-AF4D-131767D9D7AE}">
      <dgm:prSet phldrT="[Text]" custT="1"/>
      <dgm:spPr/>
      <dgm:t>
        <a:bodyPr/>
        <a:lstStyle/>
        <a:p>
          <a:r>
            <a:rPr lang="en-US" sz="2800" dirty="0"/>
            <a:t>…… </a:t>
          </a:r>
        </a:p>
      </dgm:t>
    </dgm:pt>
    <dgm:pt modelId="{4F0702C6-FA42-47AA-9D60-26DD4D4BD89F}" type="parTrans" cxnId="{C693B113-7346-4B04-A8A5-8528C749130E}">
      <dgm:prSet/>
      <dgm:spPr/>
      <dgm:t>
        <a:bodyPr/>
        <a:lstStyle/>
        <a:p>
          <a:endParaRPr lang="en-US" sz="2800"/>
        </a:p>
      </dgm:t>
    </dgm:pt>
    <dgm:pt modelId="{5CBCE087-1A36-484E-83DF-7BA835D5B4D9}" type="sibTrans" cxnId="{C693B113-7346-4B04-A8A5-8528C749130E}">
      <dgm:prSet/>
      <dgm:spPr/>
      <dgm:t>
        <a:bodyPr/>
        <a:lstStyle/>
        <a:p>
          <a:endParaRPr lang="en-US" sz="2800"/>
        </a:p>
      </dgm:t>
    </dgm:pt>
    <dgm:pt modelId="{FE7ED866-9C75-409D-A312-9334DA02D5FE}">
      <dgm:prSet phldrT="[Text]" custT="1"/>
      <dgm:spPr/>
      <dgm:t>
        <a:bodyPr/>
        <a:lstStyle/>
        <a:p>
          <a:r>
            <a:rPr lang="en-US" sz="2800" dirty="0"/>
            <a:t>Age</a:t>
          </a:r>
        </a:p>
      </dgm:t>
    </dgm:pt>
    <dgm:pt modelId="{B1BDBEDD-8E01-471C-B35C-3958E9674197}" type="parTrans" cxnId="{9C241CCB-7F2E-4FF0-ACA6-3C08841856F7}">
      <dgm:prSet/>
      <dgm:spPr/>
      <dgm:t>
        <a:bodyPr/>
        <a:lstStyle/>
        <a:p>
          <a:endParaRPr lang="en-US" sz="2800"/>
        </a:p>
      </dgm:t>
    </dgm:pt>
    <dgm:pt modelId="{A74CA459-F21A-41E7-BD46-3E39B960D233}" type="sibTrans" cxnId="{9C241CCB-7F2E-4FF0-ACA6-3C08841856F7}">
      <dgm:prSet/>
      <dgm:spPr/>
      <dgm:t>
        <a:bodyPr/>
        <a:lstStyle/>
        <a:p>
          <a:endParaRPr lang="en-US" sz="2800"/>
        </a:p>
      </dgm:t>
    </dgm:pt>
    <dgm:pt modelId="{EBAF5A5D-2D2E-4BE5-80E4-D09160600E84}">
      <dgm:prSet phldrT="[Text]" custT="1"/>
      <dgm:spPr/>
      <dgm:t>
        <a:bodyPr/>
        <a:lstStyle/>
        <a:p>
          <a:r>
            <a:rPr lang="en-US" sz="2800" dirty="0"/>
            <a:t>Review</a:t>
          </a:r>
        </a:p>
      </dgm:t>
    </dgm:pt>
    <dgm:pt modelId="{0052AD7F-7A77-48DE-A8DC-4798F3C295F0}" type="parTrans" cxnId="{528F6048-20C3-4D23-A872-FCFC5D225765}">
      <dgm:prSet/>
      <dgm:spPr/>
      <dgm:t>
        <a:bodyPr/>
        <a:lstStyle/>
        <a:p>
          <a:endParaRPr lang="en-US" sz="2800"/>
        </a:p>
      </dgm:t>
    </dgm:pt>
    <dgm:pt modelId="{9C71C894-E79E-42F6-96D5-67B53CE5724F}" type="sibTrans" cxnId="{528F6048-20C3-4D23-A872-FCFC5D225765}">
      <dgm:prSet/>
      <dgm:spPr/>
      <dgm:t>
        <a:bodyPr/>
        <a:lstStyle/>
        <a:p>
          <a:endParaRPr lang="en-US" sz="2800"/>
        </a:p>
      </dgm:t>
    </dgm:pt>
    <dgm:pt modelId="{86B17FAA-9E36-47AC-90E8-A789C12ADA9C}">
      <dgm:prSet phldrT="[Text]" custT="1"/>
      <dgm:spPr/>
      <dgm:t>
        <a:bodyPr/>
        <a:lstStyle/>
        <a:p>
          <a:r>
            <a:rPr lang="en-US" sz="2800" dirty="0"/>
            <a:t>Times of watching</a:t>
          </a:r>
        </a:p>
      </dgm:t>
    </dgm:pt>
    <dgm:pt modelId="{D4043C9F-DBF0-4E24-B9C2-1C8FAA555B01}" type="parTrans" cxnId="{C5638993-4E17-4060-A752-CE0E00C222D8}">
      <dgm:prSet/>
      <dgm:spPr/>
      <dgm:t>
        <a:bodyPr/>
        <a:lstStyle/>
        <a:p>
          <a:endParaRPr lang="en-US" sz="2800"/>
        </a:p>
      </dgm:t>
    </dgm:pt>
    <dgm:pt modelId="{065B059F-3B8C-43B2-8DEA-FC97090DB11F}" type="sibTrans" cxnId="{C5638993-4E17-4060-A752-CE0E00C222D8}">
      <dgm:prSet/>
      <dgm:spPr/>
      <dgm:t>
        <a:bodyPr/>
        <a:lstStyle/>
        <a:p>
          <a:endParaRPr lang="en-US" sz="2800"/>
        </a:p>
      </dgm:t>
    </dgm:pt>
    <dgm:pt modelId="{00887FBA-3105-48FD-844D-FDBB2FB57E0B}">
      <dgm:prSet phldrT="[Text]" custT="1"/>
      <dgm:spPr/>
      <dgm:t>
        <a:bodyPr/>
        <a:lstStyle/>
        <a:p>
          <a:r>
            <a:rPr lang="en-US" sz="2800" dirty="0"/>
            <a:t>…...</a:t>
          </a:r>
        </a:p>
      </dgm:t>
    </dgm:pt>
    <dgm:pt modelId="{91798A56-DE66-4B62-A9AD-A98550392BC1}" type="parTrans" cxnId="{3F64C670-8472-4FBF-B8C4-85D6BCDA0B6D}">
      <dgm:prSet/>
      <dgm:spPr/>
      <dgm:t>
        <a:bodyPr/>
        <a:lstStyle/>
        <a:p>
          <a:endParaRPr lang="en-US" sz="2800"/>
        </a:p>
      </dgm:t>
    </dgm:pt>
    <dgm:pt modelId="{A33DEA85-311B-4F74-B81D-29D4DB186951}" type="sibTrans" cxnId="{3F64C670-8472-4FBF-B8C4-85D6BCDA0B6D}">
      <dgm:prSet/>
      <dgm:spPr/>
      <dgm:t>
        <a:bodyPr/>
        <a:lstStyle/>
        <a:p>
          <a:endParaRPr lang="en-US" sz="2800"/>
        </a:p>
      </dgm:t>
    </dgm:pt>
    <dgm:pt modelId="{6FB1B946-75A1-4522-9B1D-F8FDC64806E3}">
      <dgm:prSet phldrT="[Text]" custT="1"/>
      <dgm:spPr/>
      <dgm:t>
        <a:bodyPr/>
        <a:lstStyle/>
        <a:p>
          <a:r>
            <a:rPr lang="en-US" sz="2800" dirty="0"/>
            <a:t>Nationality</a:t>
          </a:r>
        </a:p>
      </dgm:t>
    </dgm:pt>
    <dgm:pt modelId="{7F4630CA-9EDC-4E0C-ACAC-E07A4795948A}" type="parTrans" cxnId="{90399B4E-4EEA-4020-A3DD-AA3E026A1D3A}">
      <dgm:prSet/>
      <dgm:spPr/>
      <dgm:t>
        <a:bodyPr/>
        <a:lstStyle/>
        <a:p>
          <a:endParaRPr lang="en-US"/>
        </a:p>
      </dgm:t>
    </dgm:pt>
    <dgm:pt modelId="{E304A02E-FEA8-4C33-9BBD-1CA71DB3D919}" type="sibTrans" cxnId="{90399B4E-4EEA-4020-A3DD-AA3E026A1D3A}">
      <dgm:prSet/>
      <dgm:spPr/>
      <dgm:t>
        <a:bodyPr/>
        <a:lstStyle/>
        <a:p>
          <a:endParaRPr lang="en-US"/>
        </a:p>
      </dgm:t>
    </dgm:pt>
    <dgm:pt modelId="{C00184C8-317D-4C55-9839-0E3395F981B9}" type="pres">
      <dgm:prSet presAssocID="{EA390F1A-D074-49C4-AA01-FD7B7C175102}" presName="Name0" presStyleCnt="0">
        <dgm:presLayoutVars>
          <dgm:dir/>
          <dgm:animLvl val="lvl"/>
          <dgm:resizeHandles val="exact"/>
        </dgm:presLayoutVars>
      </dgm:prSet>
      <dgm:spPr/>
    </dgm:pt>
    <dgm:pt modelId="{9140F4BA-6547-4FB9-9107-7E7856602D01}" type="pres">
      <dgm:prSet presAssocID="{EAEFEF97-78D1-4219-B666-F6EF530531B5}" presName="composite" presStyleCnt="0"/>
      <dgm:spPr/>
    </dgm:pt>
    <dgm:pt modelId="{2A9339E9-E212-47BE-8DA1-D5FACD657867}" type="pres">
      <dgm:prSet presAssocID="{EAEFEF97-78D1-4219-B666-F6EF530531B5}" presName="parTx" presStyleLbl="alignNode1" presStyleIdx="0" presStyleCnt="2">
        <dgm:presLayoutVars>
          <dgm:chMax val="0"/>
          <dgm:chPref val="0"/>
          <dgm:bulletEnabled val="1"/>
        </dgm:presLayoutVars>
      </dgm:prSet>
      <dgm:spPr/>
    </dgm:pt>
    <dgm:pt modelId="{DE1B57FF-EB5E-4FD6-BE2A-1C28BEF69596}" type="pres">
      <dgm:prSet presAssocID="{EAEFEF97-78D1-4219-B666-F6EF530531B5}" presName="desTx" presStyleLbl="alignAccFollowNode1" presStyleIdx="0" presStyleCnt="2">
        <dgm:presLayoutVars>
          <dgm:bulletEnabled val="1"/>
        </dgm:presLayoutVars>
      </dgm:prSet>
      <dgm:spPr/>
    </dgm:pt>
    <dgm:pt modelId="{B4969B0A-ED58-4006-9DFF-1D6789DE2E43}" type="pres">
      <dgm:prSet presAssocID="{68D6CBEE-1BC1-4D7F-9C21-0E0E98A92136}" presName="space" presStyleCnt="0"/>
      <dgm:spPr/>
    </dgm:pt>
    <dgm:pt modelId="{D5D18FC0-9B1D-44A2-9F47-FB852CB784FF}" type="pres">
      <dgm:prSet presAssocID="{A2C5722B-2F40-473B-8042-E17F3C3A7D3F}" presName="composite" presStyleCnt="0"/>
      <dgm:spPr/>
    </dgm:pt>
    <dgm:pt modelId="{80145838-8E38-4C03-8A11-6A00288124D0}" type="pres">
      <dgm:prSet presAssocID="{A2C5722B-2F40-473B-8042-E17F3C3A7D3F}" presName="parTx" presStyleLbl="alignNode1" presStyleIdx="1" presStyleCnt="2">
        <dgm:presLayoutVars>
          <dgm:chMax val="0"/>
          <dgm:chPref val="0"/>
          <dgm:bulletEnabled val="1"/>
        </dgm:presLayoutVars>
      </dgm:prSet>
      <dgm:spPr/>
    </dgm:pt>
    <dgm:pt modelId="{36097C88-8568-4C08-9526-8D19138C53A1}" type="pres">
      <dgm:prSet presAssocID="{A2C5722B-2F40-473B-8042-E17F3C3A7D3F}" presName="desTx" presStyleLbl="alignAccFollowNode1" presStyleIdx="1" presStyleCnt="2">
        <dgm:presLayoutVars>
          <dgm:bulletEnabled val="1"/>
        </dgm:presLayoutVars>
      </dgm:prSet>
      <dgm:spPr/>
    </dgm:pt>
  </dgm:ptLst>
  <dgm:cxnLst>
    <dgm:cxn modelId="{794E7005-6A79-427B-B6A5-A80E42E0794A}" type="presOf" srcId="{FE7ED866-9C75-409D-A312-9334DA02D5FE}" destId="{DE1B57FF-EB5E-4FD6-BE2A-1C28BEF69596}" srcOrd="0" destOrd="1" presId="urn:microsoft.com/office/officeart/2005/8/layout/hList1"/>
    <dgm:cxn modelId="{5934BC05-C8F3-4FEF-AB5B-CACAAA6F2264}" srcId="{EA390F1A-D074-49C4-AA01-FD7B7C175102}" destId="{A2C5722B-2F40-473B-8042-E17F3C3A7D3F}" srcOrd="1" destOrd="0" parTransId="{F966768A-2BDB-4D5D-94B0-8AB5E73BB07A}" sibTransId="{848B8248-6C66-4B79-ABE6-3C18F3DD0589}"/>
    <dgm:cxn modelId="{DBD4990E-8F7F-4367-A481-9F442353449A}" type="presOf" srcId="{AC4CFFDE-42B3-4537-8879-D07F9CFB6902}" destId="{36097C88-8568-4C08-9526-8D19138C53A1}" srcOrd="0" destOrd="4" presId="urn:microsoft.com/office/officeart/2005/8/layout/hList1"/>
    <dgm:cxn modelId="{C323D90E-EA41-4FA2-922C-DD989CA96F52}" srcId="{A2C5722B-2F40-473B-8042-E17F3C3A7D3F}" destId="{47FD967F-528E-43D2-BBF9-2265EE42BA11}" srcOrd="5" destOrd="0" parTransId="{2AD8D8EC-0BE7-4680-9750-AF3FF4D5462E}" sibTransId="{43D1132E-E58C-47B3-8658-5D90F65FEA1E}"/>
    <dgm:cxn modelId="{C693B113-7346-4B04-A8A5-8528C749130E}" srcId="{A2C5722B-2F40-473B-8042-E17F3C3A7D3F}" destId="{AD68B65D-9D70-4573-AF4D-131767D9D7AE}" srcOrd="6" destOrd="0" parTransId="{4F0702C6-FA42-47AA-9D60-26DD4D4BD89F}" sibTransId="{5CBCE087-1A36-484E-83DF-7BA835D5B4D9}"/>
    <dgm:cxn modelId="{13D51834-9132-4C57-ACE6-E898C22D373B}" type="presOf" srcId="{6FB1B946-75A1-4522-9B1D-F8FDC64806E3}" destId="{DE1B57FF-EB5E-4FD6-BE2A-1C28BEF69596}" srcOrd="0" destOrd="2" presId="urn:microsoft.com/office/officeart/2005/8/layout/hList1"/>
    <dgm:cxn modelId="{5211A736-977F-4C9E-A6BF-C64C66F77E33}" type="presOf" srcId="{EBAF5A5D-2D2E-4BE5-80E4-D09160600E84}" destId="{DE1B57FF-EB5E-4FD6-BE2A-1C28BEF69596}" srcOrd="0" destOrd="4" presId="urn:microsoft.com/office/officeart/2005/8/layout/hList1"/>
    <dgm:cxn modelId="{08F5BC60-AC36-4391-832C-00FB78567FCB}" type="presOf" srcId="{F46D6E2A-0E99-4352-96FF-240BC950BED6}" destId="{DE1B57FF-EB5E-4FD6-BE2A-1C28BEF69596}" srcOrd="0" destOrd="3" presId="urn:microsoft.com/office/officeart/2005/8/layout/hList1"/>
    <dgm:cxn modelId="{528F6048-20C3-4D23-A872-FCFC5D225765}" srcId="{EAEFEF97-78D1-4219-B666-F6EF530531B5}" destId="{EBAF5A5D-2D2E-4BE5-80E4-D09160600E84}" srcOrd="4" destOrd="0" parTransId="{0052AD7F-7A77-48DE-A8DC-4798F3C295F0}" sibTransId="{9C71C894-E79E-42F6-96D5-67B53CE5724F}"/>
    <dgm:cxn modelId="{90399B4E-4EEA-4020-A3DD-AA3E026A1D3A}" srcId="{EAEFEF97-78D1-4219-B666-F6EF530531B5}" destId="{6FB1B946-75A1-4522-9B1D-F8FDC64806E3}" srcOrd="2" destOrd="0" parTransId="{7F4630CA-9EDC-4E0C-ACAC-E07A4795948A}" sibTransId="{E304A02E-FEA8-4C33-9BBD-1CA71DB3D919}"/>
    <dgm:cxn modelId="{3F64C670-8472-4FBF-B8C4-85D6BCDA0B6D}" srcId="{EAEFEF97-78D1-4219-B666-F6EF530531B5}" destId="{00887FBA-3105-48FD-844D-FDBB2FB57E0B}" srcOrd="6" destOrd="0" parTransId="{91798A56-DE66-4B62-A9AD-A98550392BC1}" sibTransId="{A33DEA85-311B-4F74-B81D-29D4DB186951}"/>
    <dgm:cxn modelId="{F8655484-7ED5-4B56-9BF6-5C3E6C8A10AA}" srcId="{A2C5722B-2F40-473B-8042-E17F3C3A7D3F}" destId="{5A77F7E5-C7FC-4505-9A18-28972EF13548}" srcOrd="1" destOrd="0" parTransId="{7C52477F-11F2-4F92-9C99-E01D991BA85B}" sibTransId="{F72057A1-87AB-4DB9-ABA8-126BEC2D1976}"/>
    <dgm:cxn modelId="{A0C3D38B-60E3-4609-AB4A-4FD486C96FE2}" srcId="{A2C5722B-2F40-473B-8042-E17F3C3A7D3F}" destId="{981F2A60-E87A-44B2-BBAB-B983BC4592C3}" srcOrd="0" destOrd="0" parTransId="{9666D55A-02F6-4C20-8610-E98B18873583}" sibTransId="{34F120D9-EF87-46A7-AD1B-E3E0D1E40715}"/>
    <dgm:cxn modelId="{C5638993-4E17-4060-A752-CE0E00C222D8}" srcId="{EAEFEF97-78D1-4219-B666-F6EF530531B5}" destId="{86B17FAA-9E36-47AC-90E8-A789C12ADA9C}" srcOrd="5" destOrd="0" parTransId="{D4043C9F-DBF0-4E24-B9C2-1C8FAA555B01}" sibTransId="{065B059F-3B8C-43B2-8DEA-FC97090DB11F}"/>
    <dgm:cxn modelId="{2A790794-FB25-479D-98B3-9CFE1068D5B8}" srcId="{EAEFEF97-78D1-4219-B666-F6EF530531B5}" destId="{F46D6E2A-0E99-4352-96FF-240BC950BED6}" srcOrd="3" destOrd="0" parTransId="{ED8C546C-A9F4-4551-9A2D-AA101CDD93D6}" sibTransId="{968E0B6C-3ABF-4568-9950-371E5F59928E}"/>
    <dgm:cxn modelId="{52A16DA6-04C3-4195-9333-2F281A7CFD67}" type="presOf" srcId="{EAEFEF97-78D1-4219-B666-F6EF530531B5}" destId="{2A9339E9-E212-47BE-8DA1-D5FACD657867}" srcOrd="0" destOrd="0" presId="urn:microsoft.com/office/officeart/2005/8/layout/hList1"/>
    <dgm:cxn modelId="{34EF76A7-FD8E-4BE1-BBDE-47983A89ED11}" type="presOf" srcId="{5A77F7E5-C7FC-4505-9A18-28972EF13548}" destId="{36097C88-8568-4C08-9526-8D19138C53A1}" srcOrd="0" destOrd="1" presId="urn:microsoft.com/office/officeart/2005/8/layout/hList1"/>
    <dgm:cxn modelId="{B4D892AA-BFF3-4EB5-A7C2-D3F4CA645E79}" type="presOf" srcId="{981F2A60-E87A-44B2-BBAB-B983BC4592C3}" destId="{36097C88-8568-4C08-9526-8D19138C53A1}" srcOrd="0" destOrd="0" presId="urn:microsoft.com/office/officeart/2005/8/layout/hList1"/>
    <dgm:cxn modelId="{CF48E0AC-7780-4FF4-A2A3-37EECF2DF3CE}" type="presOf" srcId="{00887FBA-3105-48FD-844D-FDBB2FB57E0B}" destId="{DE1B57FF-EB5E-4FD6-BE2A-1C28BEF69596}" srcOrd="0" destOrd="6" presId="urn:microsoft.com/office/officeart/2005/8/layout/hList1"/>
    <dgm:cxn modelId="{044C1BB1-D8DC-4DBF-B1D0-6CA6DFAC0605}" type="presOf" srcId="{86B17FAA-9E36-47AC-90E8-A789C12ADA9C}" destId="{DE1B57FF-EB5E-4FD6-BE2A-1C28BEF69596}" srcOrd="0" destOrd="5" presId="urn:microsoft.com/office/officeart/2005/8/layout/hList1"/>
    <dgm:cxn modelId="{223993B5-F3B2-4371-8262-AAC86FF96B29}" srcId="{EAEFEF97-78D1-4219-B666-F6EF530531B5}" destId="{29DA1B30-74DE-4F42-A0CD-C61BD4BFC8EA}" srcOrd="0" destOrd="0" parTransId="{74E35126-DD5C-4F21-9BE2-47E77CF0BA8D}" sibTransId="{5B2991A8-BC1F-428C-A99D-C9E1D5BB8E39}"/>
    <dgm:cxn modelId="{4DD1E8B8-5340-4793-9CB2-FC09B18C8DB5}" type="presOf" srcId="{47FD967F-528E-43D2-BBF9-2265EE42BA11}" destId="{36097C88-8568-4C08-9526-8D19138C53A1}" srcOrd="0" destOrd="5" presId="urn:microsoft.com/office/officeart/2005/8/layout/hList1"/>
    <dgm:cxn modelId="{D38273BE-085D-44E9-ABD1-0D81C457AAFD}" type="presOf" srcId="{29DA1B30-74DE-4F42-A0CD-C61BD4BFC8EA}" destId="{DE1B57FF-EB5E-4FD6-BE2A-1C28BEF69596}" srcOrd="0" destOrd="0" presId="urn:microsoft.com/office/officeart/2005/8/layout/hList1"/>
    <dgm:cxn modelId="{072464C4-A92B-426A-9DC2-935FF83AAF9F}" srcId="{EA390F1A-D074-49C4-AA01-FD7B7C175102}" destId="{EAEFEF97-78D1-4219-B666-F6EF530531B5}" srcOrd="0" destOrd="0" parTransId="{6BB1638F-5E18-48E0-88AC-EC3F55909892}" sibTransId="{68D6CBEE-1BC1-4D7F-9C21-0E0E98A92136}"/>
    <dgm:cxn modelId="{9C241CCB-7F2E-4FF0-ACA6-3C08841856F7}" srcId="{EAEFEF97-78D1-4219-B666-F6EF530531B5}" destId="{FE7ED866-9C75-409D-A312-9334DA02D5FE}" srcOrd="1" destOrd="0" parTransId="{B1BDBEDD-8E01-471C-B35C-3958E9674197}" sibTransId="{A74CA459-F21A-41E7-BD46-3E39B960D233}"/>
    <dgm:cxn modelId="{B64074D2-590C-4D6A-9B55-C95AAB22A2C9}" type="presOf" srcId="{DE274114-C757-46FB-ADB1-199B4D4249BB}" destId="{36097C88-8568-4C08-9526-8D19138C53A1}" srcOrd="0" destOrd="3" presId="urn:microsoft.com/office/officeart/2005/8/layout/hList1"/>
    <dgm:cxn modelId="{A1686CDB-A143-4F16-85D6-5B213C4135A6}" type="presOf" srcId="{A2C5722B-2F40-473B-8042-E17F3C3A7D3F}" destId="{80145838-8E38-4C03-8A11-6A00288124D0}" srcOrd="0" destOrd="0" presId="urn:microsoft.com/office/officeart/2005/8/layout/hList1"/>
    <dgm:cxn modelId="{9ECDAADC-C0B7-41AE-A25B-3CBD23D2BDD3}" type="presOf" srcId="{05F1A654-ABEF-4771-896E-732C4DEE59FD}" destId="{36097C88-8568-4C08-9526-8D19138C53A1}" srcOrd="0" destOrd="2" presId="urn:microsoft.com/office/officeart/2005/8/layout/hList1"/>
    <dgm:cxn modelId="{67D1BDDE-8CEE-4261-8BE5-4B99CB91251D}" type="presOf" srcId="{EA390F1A-D074-49C4-AA01-FD7B7C175102}" destId="{C00184C8-317D-4C55-9839-0E3395F981B9}" srcOrd="0" destOrd="0" presId="urn:microsoft.com/office/officeart/2005/8/layout/hList1"/>
    <dgm:cxn modelId="{F7385DF6-D45B-4AE8-96FB-FA9E5677765B}" srcId="{A2C5722B-2F40-473B-8042-E17F3C3A7D3F}" destId="{05F1A654-ABEF-4771-896E-732C4DEE59FD}" srcOrd="2" destOrd="0" parTransId="{D10C4334-BC2D-4D75-9778-D169F16D2A49}" sibTransId="{2C019C43-C474-4F83-AC73-F7C567A063BC}"/>
    <dgm:cxn modelId="{567894FB-FF48-47CC-9A66-E1041221DD37}" srcId="{A2C5722B-2F40-473B-8042-E17F3C3A7D3F}" destId="{AC4CFFDE-42B3-4537-8879-D07F9CFB6902}" srcOrd="4" destOrd="0" parTransId="{6A8B6BE8-F363-4125-A801-B736FB3F31C9}" sibTransId="{CA97A371-7282-4180-9432-5D28E5F8BF80}"/>
    <dgm:cxn modelId="{74E2FDFC-E048-48CE-98EF-546E75B570A4}" srcId="{A2C5722B-2F40-473B-8042-E17F3C3A7D3F}" destId="{DE274114-C757-46FB-ADB1-199B4D4249BB}" srcOrd="3" destOrd="0" parTransId="{5003137C-D4F3-469B-A34E-EEC8E29850C9}" sibTransId="{84315A31-1245-4745-8A7B-7D151D12B962}"/>
    <dgm:cxn modelId="{E0655DFD-2EF4-4E78-9846-21A96A864DB8}" type="presOf" srcId="{AD68B65D-9D70-4573-AF4D-131767D9D7AE}" destId="{36097C88-8568-4C08-9526-8D19138C53A1}" srcOrd="0" destOrd="6" presId="urn:microsoft.com/office/officeart/2005/8/layout/hList1"/>
    <dgm:cxn modelId="{68344A2F-FC74-4709-A66A-44900B8A5A1C}" type="presParOf" srcId="{C00184C8-317D-4C55-9839-0E3395F981B9}" destId="{9140F4BA-6547-4FB9-9107-7E7856602D01}" srcOrd="0" destOrd="0" presId="urn:microsoft.com/office/officeart/2005/8/layout/hList1"/>
    <dgm:cxn modelId="{CBADDC10-362D-4299-9EC6-2C473A130DD6}" type="presParOf" srcId="{9140F4BA-6547-4FB9-9107-7E7856602D01}" destId="{2A9339E9-E212-47BE-8DA1-D5FACD657867}" srcOrd="0" destOrd="0" presId="urn:microsoft.com/office/officeart/2005/8/layout/hList1"/>
    <dgm:cxn modelId="{8AC80695-9B36-4E5E-B12D-C429F8C702F8}" type="presParOf" srcId="{9140F4BA-6547-4FB9-9107-7E7856602D01}" destId="{DE1B57FF-EB5E-4FD6-BE2A-1C28BEF69596}" srcOrd="1" destOrd="0" presId="urn:microsoft.com/office/officeart/2005/8/layout/hList1"/>
    <dgm:cxn modelId="{E0FC324A-72AE-43B8-B8E4-4DA41C3D9DE5}" type="presParOf" srcId="{C00184C8-317D-4C55-9839-0E3395F981B9}" destId="{B4969B0A-ED58-4006-9DFF-1D6789DE2E43}" srcOrd="1" destOrd="0" presId="urn:microsoft.com/office/officeart/2005/8/layout/hList1"/>
    <dgm:cxn modelId="{AE1AB3C9-E593-4DA1-BEC6-EBA121C51373}" type="presParOf" srcId="{C00184C8-317D-4C55-9839-0E3395F981B9}" destId="{D5D18FC0-9B1D-44A2-9F47-FB852CB784FF}" srcOrd="2" destOrd="0" presId="urn:microsoft.com/office/officeart/2005/8/layout/hList1"/>
    <dgm:cxn modelId="{E00A711E-107D-4D79-B77F-FFE8147A56EC}" type="presParOf" srcId="{D5D18FC0-9B1D-44A2-9F47-FB852CB784FF}" destId="{80145838-8E38-4C03-8A11-6A00288124D0}" srcOrd="0" destOrd="0" presId="urn:microsoft.com/office/officeart/2005/8/layout/hList1"/>
    <dgm:cxn modelId="{663D5458-E052-4D80-BD60-4BE4D5EF50A7}" type="presParOf" srcId="{D5D18FC0-9B1D-44A2-9F47-FB852CB784FF}" destId="{36097C88-8568-4C08-9526-8D19138C53A1}" srcOrd="1" destOrd="0" presId="urn:microsoft.com/office/officeart/2005/8/layout/hList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A56771-B967-48A4-A61A-A91FC60DC96F}" type="doc">
      <dgm:prSet loTypeId="urn:microsoft.com/office/officeart/2005/8/layout/hList1" loCatId="list" qsTypeId="urn:microsoft.com/office/officeart/2005/8/quickstyle/simple3" qsCatId="simple" csTypeId="urn:microsoft.com/office/officeart/2005/8/colors/colorful1" csCatId="colorful" phldr="1"/>
      <dgm:spPr/>
      <dgm:t>
        <a:bodyPr/>
        <a:lstStyle/>
        <a:p>
          <a:endParaRPr lang="en-US"/>
        </a:p>
      </dgm:t>
    </dgm:pt>
    <dgm:pt modelId="{CFD78F17-2F4F-4529-8005-6B1BF2B760EF}">
      <dgm:prSet phldrT="[Text]"/>
      <dgm:spPr/>
      <dgm:t>
        <a:bodyPr/>
        <a:lstStyle/>
        <a:p>
          <a:r>
            <a:rPr lang="en-US" dirty="0"/>
            <a:t>Basic processing</a:t>
          </a:r>
        </a:p>
      </dgm:t>
    </dgm:pt>
    <dgm:pt modelId="{192CC81C-4231-4B2A-BA13-E5FB6A78E4AA}" type="parTrans" cxnId="{BC4E000D-DD3A-4EDB-A47B-A96B58B5A5DE}">
      <dgm:prSet/>
      <dgm:spPr/>
      <dgm:t>
        <a:bodyPr/>
        <a:lstStyle/>
        <a:p>
          <a:endParaRPr lang="en-US"/>
        </a:p>
      </dgm:t>
    </dgm:pt>
    <dgm:pt modelId="{F5F4BC4E-04B0-46E1-AF6B-CC0D07286BF7}" type="sibTrans" cxnId="{BC4E000D-DD3A-4EDB-A47B-A96B58B5A5DE}">
      <dgm:prSet/>
      <dgm:spPr/>
      <dgm:t>
        <a:bodyPr/>
        <a:lstStyle/>
        <a:p>
          <a:endParaRPr lang="en-US"/>
        </a:p>
      </dgm:t>
    </dgm:pt>
    <dgm:pt modelId="{FDB503A1-A53D-4CB2-A4DC-CABF848D94A3}">
      <dgm:prSet phldrT="[Text]"/>
      <dgm:spPr/>
      <dgm:t>
        <a:bodyPr/>
        <a:lstStyle/>
        <a:p>
          <a:r>
            <a:rPr lang="en-US" dirty="0"/>
            <a:t>Digits. </a:t>
          </a:r>
        </a:p>
      </dgm:t>
    </dgm:pt>
    <dgm:pt modelId="{7159BE85-234F-4175-AC6E-337E146FB26F}" type="parTrans" cxnId="{1CF9108B-AEEB-4BAE-AD21-6C794520AD99}">
      <dgm:prSet/>
      <dgm:spPr/>
      <dgm:t>
        <a:bodyPr/>
        <a:lstStyle/>
        <a:p>
          <a:endParaRPr lang="en-US"/>
        </a:p>
      </dgm:t>
    </dgm:pt>
    <dgm:pt modelId="{B4BA7C78-B215-495B-8D0A-648706B7032E}" type="sibTrans" cxnId="{1CF9108B-AEEB-4BAE-AD21-6C794520AD99}">
      <dgm:prSet/>
      <dgm:spPr/>
      <dgm:t>
        <a:bodyPr/>
        <a:lstStyle/>
        <a:p>
          <a:endParaRPr lang="en-US"/>
        </a:p>
      </dgm:t>
    </dgm:pt>
    <dgm:pt modelId="{0778F39D-F6A9-4189-A9D8-EBF55DADA8EA}">
      <dgm:prSet phldrT="[Text]"/>
      <dgm:spPr/>
      <dgm:t>
        <a:bodyPr/>
        <a:lstStyle/>
        <a:p>
          <a:r>
            <a:rPr lang="en-US" altLang="zh-CN" dirty="0"/>
            <a:t>TF-IDF</a:t>
          </a:r>
          <a:endParaRPr lang="en-US" dirty="0"/>
        </a:p>
      </dgm:t>
    </dgm:pt>
    <dgm:pt modelId="{EB39DF9F-DB8D-4C92-A221-8FC094242DFE}" type="parTrans" cxnId="{0DA4D756-A0F2-4194-AA66-5D293BC6BC4D}">
      <dgm:prSet/>
      <dgm:spPr/>
      <dgm:t>
        <a:bodyPr/>
        <a:lstStyle/>
        <a:p>
          <a:endParaRPr lang="en-US"/>
        </a:p>
      </dgm:t>
    </dgm:pt>
    <dgm:pt modelId="{A90B5B59-F240-4A2B-8508-3D7E83FF3EEC}" type="sibTrans" cxnId="{0DA4D756-A0F2-4194-AA66-5D293BC6BC4D}">
      <dgm:prSet/>
      <dgm:spPr/>
      <dgm:t>
        <a:bodyPr/>
        <a:lstStyle/>
        <a:p>
          <a:endParaRPr lang="en-US"/>
        </a:p>
      </dgm:t>
    </dgm:pt>
    <dgm:pt modelId="{66E15E6C-15D1-4060-8BC4-6E8661C41C7B}">
      <dgm:prSet phldrT="[Text]"/>
      <dgm:spPr/>
      <dgm:t>
        <a:bodyPr/>
        <a:lstStyle/>
        <a:p>
          <a:r>
            <a:rPr lang="en-US" dirty="0"/>
            <a:t>Using </a:t>
          </a:r>
          <a:r>
            <a:rPr lang="en-US" dirty="0" err="1"/>
            <a:t>tf-idf</a:t>
          </a:r>
          <a:r>
            <a:rPr lang="en-US" dirty="0"/>
            <a:t> method to extract top features (100 vs 500)</a:t>
          </a:r>
        </a:p>
      </dgm:t>
    </dgm:pt>
    <dgm:pt modelId="{B1280668-A9D0-43B8-B181-B606533CDD76}" type="parTrans" cxnId="{9786D066-9A4E-42A1-8F63-6EB080B45F36}">
      <dgm:prSet/>
      <dgm:spPr/>
      <dgm:t>
        <a:bodyPr/>
        <a:lstStyle/>
        <a:p>
          <a:endParaRPr lang="en-US"/>
        </a:p>
      </dgm:t>
    </dgm:pt>
    <dgm:pt modelId="{1D0CA776-C31D-4268-A79B-EC300EB7F6E8}" type="sibTrans" cxnId="{9786D066-9A4E-42A1-8F63-6EB080B45F36}">
      <dgm:prSet/>
      <dgm:spPr/>
      <dgm:t>
        <a:bodyPr/>
        <a:lstStyle/>
        <a:p>
          <a:endParaRPr lang="en-US"/>
        </a:p>
      </dgm:t>
    </dgm:pt>
    <dgm:pt modelId="{60791D6E-5C21-47E3-9811-AB2A86A112AD}">
      <dgm:prSet phldrT="[Text]"/>
      <dgm:spPr/>
      <dgm:t>
        <a:bodyPr/>
        <a:lstStyle/>
        <a:p>
          <a:r>
            <a:rPr lang="en-US" dirty="0"/>
            <a:t>Sentiment lexicon</a:t>
          </a:r>
        </a:p>
      </dgm:t>
    </dgm:pt>
    <dgm:pt modelId="{D0E771A9-9370-4C7F-889E-CA509F32F950}" type="parTrans" cxnId="{842B7306-2EB4-4521-BCA3-F949E97F7A01}">
      <dgm:prSet/>
      <dgm:spPr/>
      <dgm:t>
        <a:bodyPr/>
        <a:lstStyle/>
        <a:p>
          <a:endParaRPr lang="en-US"/>
        </a:p>
      </dgm:t>
    </dgm:pt>
    <dgm:pt modelId="{7AEB2438-9729-498E-915C-393C57181BAB}" type="sibTrans" cxnId="{842B7306-2EB4-4521-BCA3-F949E97F7A01}">
      <dgm:prSet/>
      <dgm:spPr/>
      <dgm:t>
        <a:bodyPr/>
        <a:lstStyle/>
        <a:p>
          <a:endParaRPr lang="en-US"/>
        </a:p>
      </dgm:t>
    </dgm:pt>
    <dgm:pt modelId="{D9A6976A-2462-4D96-AC64-439EA18D1C7B}">
      <dgm:prSet phldrT="[Text]"/>
      <dgm:spPr/>
      <dgm:t>
        <a:bodyPr/>
        <a:lstStyle/>
        <a:p>
          <a:r>
            <a:rPr lang="en-US" dirty="0"/>
            <a:t>General sentimental analysis.</a:t>
          </a:r>
        </a:p>
      </dgm:t>
    </dgm:pt>
    <dgm:pt modelId="{BD207918-F749-422B-921F-466F6250FA7D}" type="parTrans" cxnId="{26DD7628-387D-418E-90CA-50AC53725733}">
      <dgm:prSet/>
      <dgm:spPr/>
      <dgm:t>
        <a:bodyPr/>
        <a:lstStyle/>
        <a:p>
          <a:endParaRPr lang="en-US"/>
        </a:p>
      </dgm:t>
    </dgm:pt>
    <dgm:pt modelId="{9475C285-1A2C-4DD8-ABA1-C48C9833A2F0}" type="sibTrans" cxnId="{26DD7628-387D-418E-90CA-50AC53725733}">
      <dgm:prSet/>
      <dgm:spPr/>
      <dgm:t>
        <a:bodyPr/>
        <a:lstStyle/>
        <a:p>
          <a:endParaRPr lang="en-US"/>
        </a:p>
      </dgm:t>
    </dgm:pt>
    <dgm:pt modelId="{2E9C237F-D413-4390-B7A4-337999CAB114}">
      <dgm:prSet phldrT="[Text]"/>
      <dgm:spPr/>
      <dgm:t>
        <a:bodyPr/>
        <a:lstStyle/>
        <a:p>
          <a:r>
            <a:rPr lang="en-US" dirty="0"/>
            <a:t>Cases. </a:t>
          </a:r>
        </a:p>
      </dgm:t>
    </dgm:pt>
    <dgm:pt modelId="{C588DCE3-93B2-430D-8178-DD93F0422854}" type="parTrans" cxnId="{EAE1A2FD-AEDA-40EC-9618-365B58B97993}">
      <dgm:prSet/>
      <dgm:spPr/>
      <dgm:t>
        <a:bodyPr/>
        <a:lstStyle/>
        <a:p>
          <a:endParaRPr lang="en-US"/>
        </a:p>
      </dgm:t>
    </dgm:pt>
    <dgm:pt modelId="{FA9BF3E2-554E-4919-8F81-B258BBFB044E}" type="sibTrans" cxnId="{EAE1A2FD-AEDA-40EC-9618-365B58B97993}">
      <dgm:prSet/>
      <dgm:spPr/>
      <dgm:t>
        <a:bodyPr/>
        <a:lstStyle/>
        <a:p>
          <a:endParaRPr lang="en-US"/>
        </a:p>
      </dgm:t>
    </dgm:pt>
    <dgm:pt modelId="{73B7A6A4-E3EE-4792-963D-310A7C23303F}">
      <dgm:prSet phldrT="[Text]"/>
      <dgm:spPr/>
      <dgm:t>
        <a:bodyPr/>
        <a:lstStyle/>
        <a:p>
          <a:r>
            <a:rPr lang="en-US" dirty="0"/>
            <a:t>Stemming</a:t>
          </a:r>
        </a:p>
      </dgm:t>
    </dgm:pt>
    <dgm:pt modelId="{D4C56CB5-8209-4CDD-B7D3-4D829AB2C464}" type="parTrans" cxnId="{332DEEF3-6C14-4CCB-BF76-54B68A4C5D6F}">
      <dgm:prSet/>
      <dgm:spPr/>
      <dgm:t>
        <a:bodyPr/>
        <a:lstStyle/>
        <a:p>
          <a:endParaRPr lang="en-US"/>
        </a:p>
      </dgm:t>
    </dgm:pt>
    <dgm:pt modelId="{5EC96FAC-0CD6-4657-AD07-42F1185F794E}" type="sibTrans" cxnId="{332DEEF3-6C14-4CCB-BF76-54B68A4C5D6F}">
      <dgm:prSet/>
      <dgm:spPr/>
      <dgm:t>
        <a:bodyPr/>
        <a:lstStyle/>
        <a:p>
          <a:endParaRPr lang="en-US"/>
        </a:p>
      </dgm:t>
    </dgm:pt>
    <dgm:pt modelId="{40630575-4338-4237-B058-EB15366E9865}">
      <dgm:prSet phldrT="[Text]"/>
      <dgm:spPr/>
      <dgm:t>
        <a:bodyPr/>
        <a:lstStyle/>
        <a:p>
          <a:r>
            <a:rPr lang="en-US" b="1" strike="sngStrike"/>
            <a:t>Stopping</a:t>
          </a:r>
          <a:endParaRPr lang="en-US" b="1" strike="sngStrike" dirty="0"/>
        </a:p>
      </dgm:t>
    </dgm:pt>
    <dgm:pt modelId="{8D8A409E-3DC3-4A5A-AB44-0F1FD995F1EF}" type="parTrans" cxnId="{985EBB85-1785-4E33-BD74-9ECC1DF0C4AA}">
      <dgm:prSet/>
      <dgm:spPr/>
      <dgm:t>
        <a:bodyPr/>
        <a:lstStyle/>
        <a:p>
          <a:endParaRPr lang="en-US"/>
        </a:p>
      </dgm:t>
    </dgm:pt>
    <dgm:pt modelId="{2529A1DA-F6E7-4DD1-A5B9-E8FED98AEDF9}" type="sibTrans" cxnId="{985EBB85-1785-4E33-BD74-9ECC1DF0C4AA}">
      <dgm:prSet/>
      <dgm:spPr/>
      <dgm:t>
        <a:bodyPr/>
        <a:lstStyle/>
        <a:p>
          <a:endParaRPr lang="en-US"/>
        </a:p>
      </dgm:t>
    </dgm:pt>
    <dgm:pt modelId="{B7B2E9A0-F0FB-4DF9-ACE8-C52F45F50E0C}">
      <dgm:prSet phldrT="[Text]"/>
      <dgm:spPr/>
      <dgm:t>
        <a:bodyPr/>
        <a:lstStyle/>
        <a:p>
          <a:r>
            <a:rPr lang="en-US" dirty="0"/>
            <a:t>Threshold.</a:t>
          </a:r>
        </a:p>
      </dgm:t>
    </dgm:pt>
    <dgm:pt modelId="{C7528229-2714-4DD0-80C0-57BB79616BAB}" type="parTrans" cxnId="{0445A791-1F25-45ED-8082-7AC43CCB4E52}">
      <dgm:prSet/>
      <dgm:spPr/>
      <dgm:t>
        <a:bodyPr/>
        <a:lstStyle/>
        <a:p>
          <a:endParaRPr lang="en-US"/>
        </a:p>
      </dgm:t>
    </dgm:pt>
    <dgm:pt modelId="{61A415DB-50A6-4153-977C-8965385589B4}" type="sibTrans" cxnId="{0445A791-1F25-45ED-8082-7AC43CCB4E52}">
      <dgm:prSet/>
      <dgm:spPr/>
      <dgm:t>
        <a:bodyPr/>
        <a:lstStyle/>
        <a:p>
          <a:endParaRPr lang="en-US"/>
        </a:p>
      </dgm:t>
    </dgm:pt>
    <dgm:pt modelId="{B143D42F-90B7-4098-80CE-BF84E38B4224}">
      <dgm:prSet phldrT="[Text]"/>
      <dgm:spPr/>
      <dgm:t>
        <a:bodyPr/>
        <a:lstStyle/>
        <a:p>
          <a:r>
            <a:rPr lang="en-US" dirty="0"/>
            <a:t>Corresponding 100 and 500.</a:t>
          </a:r>
        </a:p>
      </dgm:t>
    </dgm:pt>
    <dgm:pt modelId="{4AC30814-59D8-43F1-B54A-694CB23A184F}" type="parTrans" cxnId="{8A35739B-97E7-49DB-B7A0-D209A5276FBC}">
      <dgm:prSet/>
      <dgm:spPr/>
      <dgm:t>
        <a:bodyPr/>
        <a:lstStyle/>
        <a:p>
          <a:endParaRPr lang="en-US"/>
        </a:p>
      </dgm:t>
    </dgm:pt>
    <dgm:pt modelId="{52939747-52AD-4938-9C8F-2286A03183C5}" type="sibTrans" cxnId="{8A35739B-97E7-49DB-B7A0-D209A5276FBC}">
      <dgm:prSet/>
      <dgm:spPr/>
      <dgm:t>
        <a:bodyPr/>
        <a:lstStyle/>
        <a:p>
          <a:endParaRPr lang="en-US"/>
        </a:p>
      </dgm:t>
    </dgm:pt>
    <dgm:pt modelId="{82786B6D-96A7-490B-AAE7-2EE8FCED7ED3}" type="pres">
      <dgm:prSet presAssocID="{A4A56771-B967-48A4-A61A-A91FC60DC96F}" presName="Name0" presStyleCnt="0">
        <dgm:presLayoutVars>
          <dgm:dir/>
          <dgm:animLvl val="lvl"/>
          <dgm:resizeHandles val="exact"/>
        </dgm:presLayoutVars>
      </dgm:prSet>
      <dgm:spPr/>
    </dgm:pt>
    <dgm:pt modelId="{0F1016B8-F913-4668-A1A7-A7EAE50EB668}" type="pres">
      <dgm:prSet presAssocID="{CFD78F17-2F4F-4529-8005-6B1BF2B760EF}" presName="composite" presStyleCnt="0"/>
      <dgm:spPr/>
    </dgm:pt>
    <dgm:pt modelId="{4E8CA0A0-FFF1-42DC-BFC0-7B96BC057DEE}" type="pres">
      <dgm:prSet presAssocID="{CFD78F17-2F4F-4529-8005-6B1BF2B760EF}" presName="parTx" presStyleLbl="alignNode1" presStyleIdx="0" presStyleCnt="3" custLinFactNeighborX="6443">
        <dgm:presLayoutVars>
          <dgm:chMax val="0"/>
          <dgm:chPref val="0"/>
          <dgm:bulletEnabled val="1"/>
        </dgm:presLayoutVars>
      </dgm:prSet>
      <dgm:spPr/>
    </dgm:pt>
    <dgm:pt modelId="{F77DC112-49A3-4438-AA9B-04B33165ACAF}" type="pres">
      <dgm:prSet presAssocID="{CFD78F17-2F4F-4529-8005-6B1BF2B760EF}" presName="desTx" presStyleLbl="alignAccFollowNode1" presStyleIdx="0" presStyleCnt="3" custLinFactNeighborX="6443">
        <dgm:presLayoutVars>
          <dgm:bulletEnabled val="1"/>
        </dgm:presLayoutVars>
      </dgm:prSet>
      <dgm:spPr/>
    </dgm:pt>
    <dgm:pt modelId="{90AC6F28-B47E-4750-B788-9A30F4C34E27}" type="pres">
      <dgm:prSet presAssocID="{F5F4BC4E-04B0-46E1-AF6B-CC0D07286BF7}" presName="space" presStyleCnt="0"/>
      <dgm:spPr/>
    </dgm:pt>
    <dgm:pt modelId="{B250CB44-F0A2-4B6F-9F31-315CF22094D8}" type="pres">
      <dgm:prSet presAssocID="{0778F39D-F6A9-4189-A9D8-EBF55DADA8EA}" presName="composite" presStyleCnt="0"/>
      <dgm:spPr/>
    </dgm:pt>
    <dgm:pt modelId="{25FE56B2-0992-4736-B600-59AEDA88E422}" type="pres">
      <dgm:prSet presAssocID="{0778F39D-F6A9-4189-A9D8-EBF55DADA8EA}" presName="parTx" presStyleLbl="alignNode1" presStyleIdx="1" presStyleCnt="3">
        <dgm:presLayoutVars>
          <dgm:chMax val="0"/>
          <dgm:chPref val="0"/>
          <dgm:bulletEnabled val="1"/>
        </dgm:presLayoutVars>
      </dgm:prSet>
      <dgm:spPr/>
    </dgm:pt>
    <dgm:pt modelId="{87AF01ED-E461-4FC4-A88A-32461F995FA5}" type="pres">
      <dgm:prSet presAssocID="{0778F39D-F6A9-4189-A9D8-EBF55DADA8EA}" presName="desTx" presStyleLbl="alignAccFollowNode1" presStyleIdx="1" presStyleCnt="3">
        <dgm:presLayoutVars>
          <dgm:bulletEnabled val="1"/>
        </dgm:presLayoutVars>
      </dgm:prSet>
      <dgm:spPr/>
    </dgm:pt>
    <dgm:pt modelId="{A80BBA17-17D3-4E85-81F1-A09ED478F874}" type="pres">
      <dgm:prSet presAssocID="{A90B5B59-F240-4A2B-8508-3D7E83FF3EEC}" presName="space" presStyleCnt="0"/>
      <dgm:spPr/>
    </dgm:pt>
    <dgm:pt modelId="{D34A14F1-09AC-4245-A85C-09F6612E1C23}" type="pres">
      <dgm:prSet presAssocID="{60791D6E-5C21-47E3-9811-AB2A86A112AD}" presName="composite" presStyleCnt="0"/>
      <dgm:spPr/>
    </dgm:pt>
    <dgm:pt modelId="{D9896B6C-FC81-4622-A4DB-AE84E3E02DB4}" type="pres">
      <dgm:prSet presAssocID="{60791D6E-5C21-47E3-9811-AB2A86A112AD}" presName="parTx" presStyleLbl="alignNode1" presStyleIdx="2" presStyleCnt="3" custLinFactNeighborX="-6816">
        <dgm:presLayoutVars>
          <dgm:chMax val="0"/>
          <dgm:chPref val="0"/>
          <dgm:bulletEnabled val="1"/>
        </dgm:presLayoutVars>
      </dgm:prSet>
      <dgm:spPr/>
    </dgm:pt>
    <dgm:pt modelId="{5F206CD9-7D75-4C25-813C-25F52329B28C}" type="pres">
      <dgm:prSet presAssocID="{60791D6E-5C21-47E3-9811-AB2A86A112AD}" presName="desTx" presStyleLbl="alignAccFollowNode1" presStyleIdx="2" presStyleCnt="3" custLinFactNeighborX="-6816">
        <dgm:presLayoutVars>
          <dgm:bulletEnabled val="1"/>
        </dgm:presLayoutVars>
      </dgm:prSet>
      <dgm:spPr/>
    </dgm:pt>
  </dgm:ptLst>
  <dgm:cxnLst>
    <dgm:cxn modelId="{842B7306-2EB4-4521-BCA3-F949E97F7A01}" srcId="{A4A56771-B967-48A4-A61A-A91FC60DC96F}" destId="{60791D6E-5C21-47E3-9811-AB2A86A112AD}" srcOrd="2" destOrd="0" parTransId="{D0E771A9-9370-4C7F-889E-CA509F32F950}" sibTransId="{7AEB2438-9729-498E-915C-393C57181BAB}"/>
    <dgm:cxn modelId="{BC4E000D-DD3A-4EDB-A47B-A96B58B5A5DE}" srcId="{A4A56771-B967-48A4-A61A-A91FC60DC96F}" destId="{CFD78F17-2F4F-4529-8005-6B1BF2B760EF}" srcOrd="0" destOrd="0" parTransId="{192CC81C-4231-4B2A-BA13-E5FB6A78E4AA}" sibTransId="{F5F4BC4E-04B0-46E1-AF6B-CC0D07286BF7}"/>
    <dgm:cxn modelId="{963F3D0F-9BC2-4DA9-9E48-5A02489A4032}" type="presOf" srcId="{B7B2E9A0-F0FB-4DF9-ACE8-C52F45F50E0C}" destId="{F77DC112-49A3-4438-AA9B-04B33165ACAF}" srcOrd="0" destOrd="4" presId="urn:microsoft.com/office/officeart/2005/8/layout/hList1"/>
    <dgm:cxn modelId="{ABADF80F-2412-49F2-AC65-610539606B73}" type="presOf" srcId="{D9A6976A-2462-4D96-AC64-439EA18D1C7B}" destId="{5F206CD9-7D75-4C25-813C-25F52329B28C}" srcOrd="0" destOrd="0" presId="urn:microsoft.com/office/officeart/2005/8/layout/hList1"/>
    <dgm:cxn modelId="{26DD7628-387D-418E-90CA-50AC53725733}" srcId="{60791D6E-5C21-47E3-9811-AB2A86A112AD}" destId="{D9A6976A-2462-4D96-AC64-439EA18D1C7B}" srcOrd="0" destOrd="0" parTransId="{BD207918-F749-422B-921F-466F6250FA7D}" sibTransId="{9475C285-1A2C-4DD8-ABA1-C48C9833A2F0}"/>
    <dgm:cxn modelId="{26149433-41D9-44E5-961B-2C81221067BE}" type="presOf" srcId="{B143D42F-90B7-4098-80CE-BF84E38B4224}" destId="{5F206CD9-7D75-4C25-813C-25F52329B28C}" srcOrd="0" destOrd="1" presId="urn:microsoft.com/office/officeart/2005/8/layout/hList1"/>
    <dgm:cxn modelId="{2505FE34-1076-40AC-936F-B33D0C6018BA}" type="presOf" srcId="{60791D6E-5C21-47E3-9811-AB2A86A112AD}" destId="{D9896B6C-FC81-4622-A4DB-AE84E3E02DB4}" srcOrd="0" destOrd="0" presId="urn:microsoft.com/office/officeart/2005/8/layout/hList1"/>
    <dgm:cxn modelId="{D7221F42-E53A-4683-9390-7C17CC87B48F}" type="presOf" srcId="{2E9C237F-D413-4390-B7A4-337999CAB114}" destId="{F77DC112-49A3-4438-AA9B-04B33165ACAF}" srcOrd="0" destOrd="1" presId="urn:microsoft.com/office/officeart/2005/8/layout/hList1"/>
    <dgm:cxn modelId="{9786D066-9A4E-42A1-8F63-6EB080B45F36}" srcId="{0778F39D-F6A9-4189-A9D8-EBF55DADA8EA}" destId="{66E15E6C-15D1-4060-8BC4-6E8661C41C7B}" srcOrd="0" destOrd="0" parTransId="{B1280668-A9D0-43B8-B181-B606533CDD76}" sibTransId="{1D0CA776-C31D-4268-A79B-EC300EB7F6E8}"/>
    <dgm:cxn modelId="{BEEB7571-A84A-4A38-8C62-CE6722C69540}" type="presOf" srcId="{73B7A6A4-E3EE-4792-963D-310A7C23303F}" destId="{F77DC112-49A3-4438-AA9B-04B33165ACAF}" srcOrd="0" destOrd="2" presId="urn:microsoft.com/office/officeart/2005/8/layout/hList1"/>
    <dgm:cxn modelId="{0DA4D756-A0F2-4194-AA66-5D293BC6BC4D}" srcId="{A4A56771-B967-48A4-A61A-A91FC60DC96F}" destId="{0778F39D-F6A9-4189-A9D8-EBF55DADA8EA}" srcOrd="1" destOrd="0" parTransId="{EB39DF9F-DB8D-4C92-A221-8FC094242DFE}" sibTransId="{A90B5B59-F240-4A2B-8508-3D7E83FF3EEC}"/>
    <dgm:cxn modelId="{985EBB85-1785-4E33-BD74-9ECC1DF0C4AA}" srcId="{CFD78F17-2F4F-4529-8005-6B1BF2B760EF}" destId="{40630575-4338-4237-B058-EB15366E9865}" srcOrd="3" destOrd="0" parTransId="{8D8A409E-3DC3-4A5A-AB44-0F1FD995F1EF}" sibTransId="{2529A1DA-F6E7-4DD1-A5B9-E8FED98AEDF9}"/>
    <dgm:cxn modelId="{1CF9108B-AEEB-4BAE-AD21-6C794520AD99}" srcId="{CFD78F17-2F4F-4529-8005-6B1BF2B760EF}" destId="{FDB503A1-A53D-4CB2-A4DC-CABF848D94A3}" srcOrd="0" destOrd="0" parTransId="{7159BE85-234F-4175-AC6E-337E146FB26F}" sibTransId="{B4BA7C78-B215-495B-8D0A-648706B7032E}"/>
    <dgm:cxn modelId="{0445A791-1F25-45ED-8082-7AC43CCB4E52}" srcId="{CFD78F17-2F4F-4529-8005-6B1BF2B760EF}" destId="{B7B2E9A0-F0FB-4DF9-ACE8-C52F45F50E0C}" srcOrd="4" destOrd="0" parTransId="{C7528229-2714-4DD0-80C0-57BB79616BAB}" sibTransId="{61A415DB-50A6-4153-977C-8965385589B4}"/>
    <dgm:cxn modelId="{8A35739B-97E7-49DB-B7A0-D209A5276FBC}" srcId="{60791D6E-5C21-47E3-9811-AB2A86A112AD}" destId="{B143D42F-90B7-4098-80CE-BF84E38B4224}" srcOrd="1" destOrd="0" parTransId="{4AC30814-59D8-43F1-B54A-694CB23A184F}" sibTransId="{52939747-52AD-4938-9C8F-2286A03183C5}"/>
    <dgm:cxn modelId="{6C1347A2-97A9-430B-9DCB-6CC89BD0D5D1}" type="presOf" srcId="{FDB503A1-A53D-4CB2-A4DC-CABF848D94A3}" destId="{F77DC112-49A3-4438-AA9B-04B33165ACAF}" srcOrd="0" destOrd="0" presId="urn:microsoft.com/office/officeart/2005/8/layout/hList1"/>
    <dgm:cxn modelId="{A0DD85BD-4874-4B44-8BE1-A4E7DAA90301}" type="presOf" srcId="{66E15E6C-15D1-4060-8BC4-6E8661C41C7B}" destId="{87AF01ED-E461-4FC4-A88A-32461F995FA5}" srcOrd="0" destOrd="0" presId="urn:microsoft.com/office/officeart/2005/8/layout/hList1"/>
    <dgm:cxn modelId="{974223C5-43F3-4195-91CC-7AE824D365BA}" type="presOf" srcId="{CFD78F17-2F4F-4529-8005-6B1BF2B760EF}" destId="{4E8CA0A0-FFF1-42DC-BFC0-7B96BC057DEE}" srcOrd="0" destOrd="0" presId="urn:microsoft.com/office/officeart/2005/8/layout/hList1"/>
    <dgm:cxn modelId="{382C06DA-FB9A-4350-83BE-01A8DAF70C4C}" type="presOf" srcId="{A4A56771-B967-48A4-A61A-A91FC60DC96F}" destId="{82786B6D-96A7-490B-AAE7-2EE8FCED7ED3}" srcOrd="0" destOrd="0" presId="urn:microsoft.com/office/officeart/2005/8/layout/hList1"/>
    <dgm:cxn modelId="{332DEEF3-6C14-4CCB-BF76-54B68A4C5D6F}" srcId="{CFD78F17-2F4F-4529-8005-6B1BF2B760EF}" destId="{73B7A6A4-E3EE-4792-963D-310A7C23303F}" srcOrd="2" destOrd="0" parTransId="{D4C56CB5-8209-4CDD-B7D3-4D829AB2C464}" sibTransId="{5EC96FAC-0CD6-4657-AD07-42F1185F794E}"/>
    <dgm:cxn modelId="{0BF23EF4-2FC8-4FA0-B3FB-E5971BA563CD}" type="presOf" srcId="{0778F39D-F6A9-4189-A9D8-EBF55DADA8EA}" destId="{25FE56B2-0992-4736-B600-59AEDA88E422}" srcOrd="0" destOrd="0" presId="urn:microsoft.com/office/officeart/2005/8/layout/hList1"/>
    <dgm:cxn modelId="{EAE1A2FD-AEDA-40EC-9618-365B58B97993}" srcId="{CFD78F17-2F4F-4529-8005-6B1BF2B760EF}" destId="{2E9C237F-D413-4390-B7A4-337999CAB114}" srcOrd="1" destOrd="0" parTransId="{C588DCE3-93B2-430D-8178-DD93F0422854}" sibTransId="{FA9BF3E2-554E-4919-8F81-B258BBFB044E}"/>
    <dgm:cxn modelId="{E8C3C9FD-9236-4071-8C73-11292E79062D}" type="presOf" srcId="{40630575-4338-4237-B058-EB15366E9865}" destId="{F77DC112-49A3-4438-AA9B-04B33165ACAF}" srcOrd="0" destOrd="3" presId="urn:microsoft.com/office/officeart/2005/8/layout/hList1"/>
    <dgm:cxn modelId="{195B9FB4-37A4-4FFD-BD71-C1E55861FC61}" type="presParOf" srcId="{82786B6D-96A7-490B-AAE7-2EE8FCED7ED3}" destId="{0F1016B8-F913-4668-A1A7-A7EAE50EB668}" srcOrd="0" destOrd="0" presId="urn:microsoft.com/office/officeart/2005/8/layout/hList1"/>
    <dgm:cxn modelId="{BAA39850-F9FF-4BC4-BDC4-F00295297EDC}" type="presParOf" srcId="{0F1016B8-F913-4668-A1A7-A7EAE50EB668}" destId="{4E8CA0A0-FFF1-42DC-BFC0-7B96BC057DEE}" srcOrd="0" destOrd="0" presId="urn:microsoft.com/office/officeart/2005/8/layout/hList1"/>
    <dgm:cxn modelId="{B7150E71-C742-4488-B28F-F16B73E1040A}" type="presParOf" srcId="{0F1016B8-F913-4668-A1A7-A7EAE50EB668}" destId="{F77DC112-49A3-4438-AA9B-04B33165ACAF}" srcOrd="1" destOrd="0" presId="urn:microsoft.com/office/officeart/2005/8/layout/hList1"/>
    <dgm:cxn modelId="{B1F525D7-20EE-4EC9-B6A4-621364B14C8B}" type="presParOf" srcId="{82786B6D-96A7-490B-AAE7-2EE8FCED7ED3}" destId="{90AC6F28-B47E-4750-B788-9A30F4C34E27}" srcOrd="1" destOrd="0" presId="urn:microsoft.com/office/officeart/2005/8/layout/hList1"/>
    <dgm:cxn modelId="{41260D40-74E6-4A0C-82B1-4303634776DF}" type="presParOf" srcId="{82786B6D-96A7-490B-AAE7-2EE8FCED7ED3}" destId="{B250CB44-F0A2-4B6F-9F31-315CF22094D8}" srcOrd="2" destOrd="0" presId="urn:microsoft.com/office/officeart/2005/8/layout/hList1"/>
    <dgm:cxn modelId="{9FD606EF-5C8A-49FE-A99D-86F4E5FC99BE}" type="presParOf" srcId="{B250CB44-F0A2-4B6F-9F31-315CF22094D8}" destId="{25FE56B2-0992-4736-B600-59AEDA88E422}" srcOrd="0" destOrd="0" presId="urn:microsoft.com/office/officeart/2005/8/layout/hList1"/>
    <dgm:cxn modelId="{BA2A39CD-12A3-4E83-BEF6-FED6DA013335}" type="presParOf" srcId="{B250CB44-F0A2-4B6F-9F31-315CF22094D8}" destId="{87AF01ED-E461-4FC4-A88A-32461F995FA5}" srcOrd="1" destOrd="0" presId="urn:microsoft.com/office/officeart/2005/8/layout/hList1"/>
    <dgm:cxn modelId="{11A5307B-09D8-47BE-AA5B-62EDF6136CC2}" type="presParOf" srcId="{82786B6D-96A7-490B-AAE7-2EE8FCED7ED3}" destId="{A80BBA17-17D3-4E85-81F1-A09ED478F874}" srcOrd="3" destOrd="0" presId="urn:microsoft.com/office/officeart/2005/8/layout/hList1"/>
    <dgm:cxn modelId="{D2B483B9-AF9A-4ADF-9B83-EE2C93EA2946}" type="presParOf" srcId="{82786B6D-96A7-490B-AAE7-2EE8FCED7ED3}" destId="{D34A14F1-09AC-4245-A85C-09F6612E1C23}" srcOrd="4" destOrd="0" presId="urn:microsoft.com/office/officeart/2005/8/layout/hList1"/>
    <dgm:cxn modelId="{4FAD5949-9E73-4769-9CD9-89ACFFFA9158}" type="presParOf" srcId="{D34A14F1-09AC-4245-A85C-09F6612E1C23}" destId="{D9896B6C-FC81-4622-A4DB-AE84E3E02DB4}" srcOrd="0" destOrd="0" presId="urn:microsoft.com/office/officeart/2005/8/layout/hList1"/>
    <dgm:cxn modelId="{233D3AFA-C5F8-4B98-AC21-C223BFCDE590}" type="presParOf" srcId="{D34A14F1-09AC-4245-A85C-09F6612E1C23}" destId="{5F206CD9-7D75-4C25-813C-25F52329B28C}" srcOrd="1" destOrd="0" presId="urn:microsoft.com/office/officeart/2005/8/layout/h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DC43BC-ABD2-4A5D-B90B-C5D0C755026B}" type="doc">
      <dgm:prSet loTypeId="urn:microsoft.com/office/officeart/2005/8/layout/matrix3" loCatId="matrix" qsTypeId="urn:microsoft.com/office/officeart/2005/8/quickstyle/simple1" qsCatId="simple" csTypeId="urn:microsoft.com/office/officeart/2005/8/colors/colorful2" csCatId="colorful" phldr="1"/>
      <dgm:spPr/>
      <dgm:t>
        <a:bodyPr/>
        <a:lstStyle/>
        <a:p>
          <a:endParaRPr lang="en-US"/>
        </a:p>
      </dgm:t>
    </dgm:pt>
    <dgm:pt modelId="{86833172-0298-4F1B-9861-24CEC9B7AF9B}">
      <dgm:prSet phldrT="[Text]"/>
      <dgm:spPr/>
      <dgm:t>
        <a:bodyPr/>
        <a:lstStyle/>
        <a:p>
          <a:r>
            <a:rPr lang="en-US" dirty="0"/>
            <a:t>GLM</a:t>
          </a:r>
        </a:p>
      </dgm:t>
    </dgm:pt>
    <dgm:pt modelId="{852BE6AA-A3CC-4F5D-8C9F-2708CDB609F4}" type="parTrans" cxnId="{75CC300B-77FA-450C-8284-FD3568B3F482}">
      <dgm:prSet/>
      <dgm:spPr/>
      <dgm:t>
        <a:bodyPr/>
        <a:lstStyle/>
        <a:p>
          <a:endParaRPr lang="en-US"/>
        </a:p>
      </dgm:t>
    </dgm:pt>
    <dgm:pt modelId="{B96BF124-BF61-4541-A2AE-2C6D177827B4}" type="sibTrans" cxnId="{75CC300B-77FA-450C-8284-FD3568B3F482}">
      <dgm:prSet/>
      <dgm:spPr/>
      <dgm:t>
        <a:bodyPr/>
        <a:lstStyle/>
        <a:p>
          <a:endParaRPr lang="en-US"/>
        </a:p>
      </dgm:t>
    </dgm:pt>
    <dgm:pt modelId="{7D23FAE7-DDB8-4005-87D7-30D5E631CBED}">
      <dgm:prSet phldrT="[Text]"/>
      <dgm:spPr/>
      <dgm:t>
        <a:bodyPr/>
        <a:lstStyle/>
        <a:p>
          <a:r>
            <a:rPr lang="en-US" dirty="0"/>
            <a:t>SVM</a:t>
          </a:r>
        </a:p>
      </dgm:t>
    </dgm:pt>
    <dgm:pt modelId="{4AC4D79D-C0C3-4E0D-80FC-1D7A79745E0D}" type="parTrans" cxnId="{D385C346-1F4F-4CA4-AAB1-9701F349BDBC}">
      <dgm:prSet/>
      <dgm:spPr/>
      <dgm:t>
        <a:bodyPr/>
        <a:lstStyle/>
        <a:p>
          <a:endParaRPr lang="en-US"/>
        </a:p>
      </dgm:t>
    </dgm:pt>
    <dgm:pt modelId="{EEA5B9EB-5A72-45FC-B575-E9C39A01D0B0}" type="sibTrans" cxnId="{D385C346-1F4F-4CA4-AAB1-9701F349BDBC}">
      <dgm:prSet/>
      <dgm:spPr/>
      <dgm:t>
        <a:bodyPr/>
        <a:lstStyle/>
        <a:p>
          <a:endParaRPr lang="en-US"/>
        </a:p>
      </dgm:t>
    </dgm:pt>
    <dgm:pt modelId="{20651832-BBA4-4714-84B7-D91BC2A1A08F}">
      <dgm:prSet phldrT="[Text]"/>
      <dgm:spPr/>
      <dgm:t>
        <a:bodyPr/>
        <a:lstStyle/>
        <a:p>
          <a:r>
            <a:rPr lang="en-US" dirty="0"/>
            <a:t>NB</a:t>
          </a:r>
        </a:p>
      </dgm:t>
    </dgm:pt>
    <dgm:pt modelId="{2D5452D4-AB26-4EFA-877C-6EE478795018}" type="parTrans" cxnId="{A7ED9069-AA80-442A-BBAE-5350252B1BD7}">
      <dgm:prSet/>
      <dgm:spPr/>
      <dgm:t>
        <a:bodyPr/>
        <a:lstStyle/>
        <a:p>
          <a:endParaRPr lang="en-US"/>
        </a:p>
      </dgm:t>
    </dgm:pt>
    <dgm:pt modelId="{A721734F-80B3-4C13-8E92-A771E56DD851}" type="sibTrans" cxnId="{A7ED9069-AA80-442A-BBAE-5350252B1BD7}">
      <dgm:prSet/>
      <dgm:spPr/>
      <dgm:t>
        <a:bodyPr/>
        <a:lstStyle/>
        <a:p>
          <a:endParaRPr lang="en-US"/>
        </a:p>
      </dgm:t>
    </dgm:pt>
    <dgm:pt modelId="{739AC90C-9EB3-47C1-91D0-193FF46677DF}">
      <dgm:prSet phldrT="[Text]"/>
      <dgm:spPr/>
      <dgm:t>
        <a:bodyPr/>
        <a:lstStyle/>
        <a:p>
          <a:r>
            <a:rPr lang="en-US"/>
            <a:t>DT</a:t>
          </a:r>
        </a:p>
      </dgm:t>
    </dgm:pt>
    <dgm:pt modelId="{B52C3A4C-0C7A-4511-ABBC-31B8264626D6}" type="parTrans" cxnId="{348AB4F7-D493-4E44-84C4-FA349CE4561B}">
      <dgm:prSet/>
      <dgm:spPr/>
      <dgm:t>
        <a:bodyPr/>
        <a:lstStyle/>
        <a:p>
          <a:endParaRPr lang="en-US"/>
        </a:p>
      </dgm:t>
    </dgm:pt>
    <dgm:pt modelId="{1A6E8A7E-89CB-4837-A5C4-65303A6B61B1}" type="sibTrans" cxnId="{348AB4F7-D493-4E44-84C4-FA349CE4561B}">
      <dgm:prSet/>
      <dgm:spPr/>
      <dgm:t>
        <a:bodyPr/>
        <a:lstStyle/>
        <a:p>
          <a:endParaRPr lang="en-US"/>
        </a:p>
      </dgm:t>
    </dgm:pt>
    <dgm:pt modelId="{4DBD4A70-6C6E-4793-8CF4-D67606AED30C}" type="pres">
      <dgm:prSet presAssocID="{CADC43BC-ABD2-4A5D-B90B-C5D0C755026B}" presName="matrix" presStyleCnt="0">
        <dgm:presLayoutVars>
          <dgm:chMax val="1"/>
          <dgm:dir/>
          <dgm:resizeHandles val="exact"/>
        </dgm:presLayoutVars>
      </dgm:prSet>
      <dgm:spPr/>
    </dgm:pt>
    <dgm:pt modelId="{A3F9539F-78E3-45EA-A422-97DE24A533E0}" type="pres">
      <dgm:prSet presAssocID="{CADC43BC-ABD2-4A5D-B90B-C5D0C755026B}" presName="diamond" presStyleLbl="bgShp" presStyleIdx="0" presStyleCnt="1"/>
      <dgm:spPr/>
    </dgm:pt>
    <dgm:pt modelId="{A977ED99-25AE-452D-9F1F-5D9C8F0DEDC5}" type="pres">
      <dgm:prSet presAssocID="{CADC43BC-ABD2-4A5D-B90B-C5D0C755026B}" presName="quad1" presStyleLbl="node1" presStyleIdx="0" presStyleCnt="4">
        <dgm:presLayoutVars>
          <dgm:chMax val="0"/>
          <dgm:chPref val="0"/>
          <dgm:bulletEnabled val="1"/>
        </dgm:presLayoutVars>
      </dgm:prSet>
      <dgm:spPr/>
    </dgm:pt>
    <dgm:pt modelId="{F9982B91-2D67-4213-A76D-34F05F92ED17}" type="pres">
      <dgm:prSet presAssocID="{CADC43BC-ABD2-4A5D-B90B-C5D0C755026B}" presName="quad2" presStyleLbl="node1" presStyleIdx="1" presStyleCnt="4">
        <dgm:presLayoutVars>
          <dgm:chMax val="0"/>
          <dgm:chPref val="0"/>
          <dgm:bulletEnabled val="1"/>
        </dgm:presLayoutVars>
      </dgm:prSet>
      <dgm:spPr/>
    </dgm:pt>
    <dgm:pt modelId="{2990B3E3-DC86-4A79-9A2E-6EEE6B43BFE0}" type="pres">
      <dgm:prSet presAssocID="{CADC43BC-ABD2-4A5D-B90B-C5D0C755026B}" presName="quad3" presStyleLbl="node1" presStyleIdx="2" presStyleCnt="4">
        <dgm:presLayoutVars>
          <dgm:chMax val="0"/>
          <dgm:chPref val="0"/>
          <dgm:bulletEnabled val="1"/>
        </dgm:presLayoutVars>
      </dgm:prSet>
      <dgm:spPr/>
    </dgm:pt>
    <dgm:pt modelId="{308A9A2D-F0D6-4B07-9C26-6FD271A04316}" type="pres">
      <dgm:prSet presAssocID="{CADC43BC-ABD2-4A5D-B90B-C5D0C755026B}" presName="quad4" presStyleLbl="node1" presStyleIdx="3" presStyleCnt="4">
        <dgm:presLayoutVars>
          <dgm:chMax val="0"/>
          <dgm:chPref val="0"/>
          <dgm:bulletEnabled val="1"/>
        </dgm:presLayoutVars>
      </dgm:prSet>
      <dgm:spPr/>
    </dgm:pt>
  </dgm:ptLst>
  <dgm:cxnLst>
    <dgm:cxn modelId="{75CC300B-77FA-450C-8284-FD3568B3F482}" srcId="{CADC43BC-ABD2-4A5D-B90B-C5D0C755026B}" destId="{86833172-0298-4F1B-9861-24CEC9B7AF9B}" srcOrd="0" destOrd="0" parTransId="{852BE6AA-A3CC-4F5D-8C9F-2708CDB609F4}" sibTransId="{B96BF124-BF61-4541-A2AE-2C6D177827B4}"/>
    <dgm:cxn modelId="{FD33AD39-7913-46A3-BFD2-E5D92F2597E0}" type="presOf" srcId="{20651832-BBA4-4714-84B7-D91BC2A1A08F}" destId="{2990B3E3-DC86-4A79-9A2E-6EEE6B43BFE0}" srcOrd="0" destOrd="0" presId="urn:microsoft.com/office/officeart/2005/8/layout/matrix3"/>
    <dgm:cxn modelId="{D385C346-1F4F-4CA4-AAB1-9701F349BDBC}" srcId="{CADC43BC-ABD2-4A5D-B90B-C5D0C755026B}" destId="{7D23FAE7-DDB8-4005-87D7-30D5E631CBED}" srcOrd="1" destOrd="0" parTransId="{4AC4D79D-C0C3-4E0D-80FC-1D7A79745E0D}" sibTransId="{EEA5B9EB-5A72-45FC-B575-E9C39A01D0B0}"/>
    <dgm:cxn modelId="{1E57E548-26A4-415B-BCED-66D4025CE924}" type="presOf" srcId="{7D23FAE7-DDB8-4005-87D7-30D5E631CBED}" destId="{F9982B91-2D67-4213-A76D-34F05F92ED17}" srcOrd="0" destOrd="0" presId="urn:microsoft.com/office/officeart/2005/8/layout/matrix3"/>
    <dgm:cxn modelId="{A7ED9069-AA80-442A-BBAE-5350252B1BD7}" srcId="{CADC43BC-ABD2-4A5D-B90B-C5D0C755026B}" destId="{20651832-BBA4-4714-84B7-D91BC2A1A08F}" srcOrd="2" destOrd="0" parTransId="{2D5452D4-AB26-4EFA-877C-6EE478795018}" sibTransId="{A721734F-80B3-4C13-8E92-A771E56DD851}"/>
    <dgm:cxn modelId="{01310E6A-8BCA-49CB-A3AB-1EF88313E0B8}" type="presOf" srcId="{86833172-0298-4F1B-9861-24CEC9B7AF9B}" destId="{A977ED99-25AE-452D-9F1F-5D9C8F0DEDC5}" srcOrd="0" destOrd="0" presId="urn:microsoft.com/office/officeart/2005/8/layout/matrix3"/>
    <dgm:cxn modelId="{E6F140A4-8F5D-4A44-B54B-0EC63A2A00E3}" type="presOf" srcId="{CADC43BC-ABD2-4A5D-B90B-C5D0C755026B}" destId="{4DBD4A70-6C6E-4793-8CF4-D67606AED30C}" srcOrd="0" destOrd="0" presId="urn:microsoft.com/office/officeart/2005/8/layout/matrix3"/>
    <dgm:cxn modelId="{001327BC-208F-43BE-B8BC-5FA9C14E5F6B}" type="presOf" srcId="{739AC90C-9EB3-47C1-91D0-193FF46677DF}" destId="{308A9A2D-F0D6-4B07-9C26-6FD271A04316}" srcOrd="0" destOrd="0" presId="urn:microsoft.com/office/officeart/2005/8/layout/matrix3"/>
    <dgm:cxn modelId="{348AB4F7-D493-4E44-84C4-FA349CE4561B}" srcId="{CADC43BC-ABD2-4A5D-B90B-C5D0C755026B}" destId="{739AC90C-9EB3-47C1-91D0-193FF46677DF}" srcOrd="3" destOrd="0" parTransId="{B52C3A4C-0C7A-4511-ABBC-31B8264626D6}" sibTransId="{1A6E8A7E-89CB-4837-A5C4-65303A6B61B1}"/>
    <dgm:cxn modelId="{7D7C5CA7-9AD1-4C89-B076-BC68AFB3A4F8}" type="presParOf" srcId="{4DBD4A70-6C6E-4793-8CF4-D67606AED30C}" destId="{A3F9539F-78E3-45EA-A422-97DE24A533E0}" srcOrd="0" destOrd="0" presId="urn:microsoft.com/office/officeart/2005/8/layout/matrix3"/>
    <dgm:cxn modelId="{C3088DCC-4DB9-4DE1-A1AB-EB5FEC8A9F61}" type="presParOf" srcId="{4DBD4A70-6C6E-4793-8CF4-D67606AED30C}" destId="{A977ED99-25AE-452D-9F1F-5D9C8F0DEDC5}" srcOrd="1" destOrd="0" presId="urn:microsoft.com/office/officeart/2005/8/layout/matrix3"/>
    <dgm:cxn modelId="{0A90E420-3247-4360-839D-658C8904C052}" type="presParOf" srcId="{4DBD4A70-6C6E-4793-8CF4-D67606AED30C}" destId="{F9982B91-2D67-4213-A76D-34F05F92ED17}" srcOrd="2" destOrd="0" presId="urn:microsoft.com/office/officeart/2005/8/layout/matrix3"/>
    <dgm:cxn modelId="{B6B8C4C8-1646-4555-8DAA-3E5DA1530677}" type="presParOf" srcId="{4DBD4A70-6C6E-4793-8CF4-D67606AED30C}" destId="{2990B3E3-DC86-4A79-9A2E-6EEE6B43BFE0}" srcOrd="3" destOrd="0" presId="urn:microsoft.com/office/officeart/2005/8/layout/matrix3"/>
    <dgm:cxn modelId="{14C98EAB-BB2E-486B-AAC7-93DBED562DF8}" type="presParOf" srcId="{4DBD4A70-6C6E-4793-8CF4-D67606AED30C}" destId="{308A9A2D-F0D6-4B07-9C26-6FD271A04316}" srcOrd="4" destOrd="0" presId="urn:microsoft.com/office/officeart/2005/8/layout/matrix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FDD4B-06D3-412A-AD13-87BD30F59A8B}">
      <dsp:nvSpPr>
        <dsp:cNvPr id="0" name=""/>
        <dsp:cNvSpPr/>
      </dsp:nvSpPr>
      <dsp:spPr>
        <a:xfrm>
          <a:off x="650" y="54559"/>
          <a:ext cx="2834948" cy="1133979"/>
        </a:xfrm>
        <a:prstGeom prst="chevron">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t>Reviews</a:t>
          </a:r>
        </a:p>
      </dsp:txBody>
      <dsp:txXfrm>
        <a:off x="567640" y="54559"/>
        <a:ext cx="1700969" cy="1133979"/>
      </dsp:txXfrm>
    </dsp:sp>
    <dsp:sp modelId="{59FF19FB-772D-4A58-B476-AF1D5EE760D2}">
      <dsp:nvSpPr>
        <dsp:cNvPr id="0" name=""/>
        <dsp:cNvSpPr/>
      </dsp:nvSpPr>
      <dsp:spPr>
        <a:xfrm>
          <a:off x="650" y="1330286"/>
          <a:ext cx="2267958" cy="11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Starts from raw review strings. (Data Cleaning)</a:t>
          </a:r>
        </a:p>
      </dsp:txBody>
      <dsp:txXfrm>
        <a:off x="650" y="1330286"/>
        <a:ext cx="2267958" cy="1110468"/>
      </dsp:txXfrm>
    </dsp:sp>
    <dsp:sp modelId="{F46D2033-D394-4542-9732-99509D864BD6}">
      <dsp:nvSpPr>
        <dsp:cNvPr id="0" name=""/>
        <dsp:cNvSpPr/>
      </dsp:nvSpPr>
      <dsp:spPr>
        <a:xfrm>
          <a:off x="2722881" y="54559"/>
          <a:ext cx="2834948" cy="1133979"/>
        </a:xfrm>
        <a:prstGeom prst="chevron">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Features</a:t>
          </a:r>
        </a:p>
      </dsp:txBody>
      <dsp:txXfrm>
        <a:off x="3289871" y="54559"/>
        <a:ext cx="1700969" cy="1133979"/>
      </dsp:txXfrm>
    </dsp:sp>
    <dsp:sp modelId="{249E7AD1-2503-4A70-95F8-D85ADAC36AB9}">
      <dsp:nvSpPr>
        <dsp:cNvPr id="0" name=""/>
        <dsp:cNvSpPr/>
      </dsp:nvSpPr>
      <dsp:spPr>
        <a:xfrm>
          <a:off x="2619598" y="1330286"/>
          <a:ext cx="2474524" cy="11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a:t>Extract words as features (improve feature selection)</a:t>
          </a:r>
        </a:p>
      </dsp:txBody>
      <dsp:txXfrm>
        <a:off x="2619598" y="1330286"/>
        <a:ext cx="2474524" cy="1110468"/>
      </dsp:txXfrm>
    </dsp:sp>
    <dsp:sp modelId="{86358EF8-18E8-4B9B-A41C-BD32604381F3}">
      <dsp:nvSpPr>
        <dsp:cNvPr id="0" name=""/>
        <dsp:cNvSpPr/>
      </dsp:nvSpPr>
      <dsp:spPr>
        <a:xfrm>
          <a:off x="5341830" y="54559"/>
          <a:ext cx="2834948" cy="1133979"/>
        </a:xfrm>
        <a:prstGeom prst="chevron">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a:t>Classification</a:t>
          </a:r>
        </a:p>
      </dsp:txBody>
      <dsp:txXfrm>
        <a:off x="5908820" y="54559"/>
        <a:ext cx="1700969" cy="1133979"/>
      </dsp:txXfrm>
    </dsp:sp>
    <dsp:sp modelId="{9947CB4F-D63D-45A2-82A4-585E8BFC3989}">
      <dsp:nvSpPr>
        <dsp:cNvPr id="0" name=""/>
        <dsp:cNvSpPr/>
      </dsp:nvSpPr>
      <dsp:spPr>
        <a:xfrm>
          <a:off x="5680867" y="1330286"/>
          <a:ext cx="2267958" cy="11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a:t>Generate the binary </a:t>
          </a:r>
          <a:r>
            <a:rPr lang="en-US" altLang="zh-CN" sz="2100" kern="1200" dirty="0"/>
            <a:t>polarity</a:t>
          </a:r>
          <a:r>
            <a:rPr lang="en-US" sz="2100" kern="1200" dirty="0"/>
            <a:t> labels for ratings.</a:t>
          </a:r>
        </a:p>
      </dsp:txBody>
      <dsp:txXfrm>
        <a:off x="5680867" y="1330286"/>
        <a:ext cx="2267958" cy="1110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EA7C4-8E3F-4D9D-9D65-0BD2C63CE0CF}">
      <dsp:nvSpPr>
        <dsp:cNvPr id="0" name=""/>
        <dsp:cNvSpPr/>
      </dsp:nvSpPr>
      <dsp:spPr>
        <a:xfrm>
          <a:off x="1375" y="437998"/>
          <a:ext cx="1822752" cy="1822752"/>
        </a:xfrm>
        <a:prstGeom prst="ellipse">
          <a:avLst/>
        </a:prstGeom>
        <a:solidFill>
          <a:schemeClr val="accent3">
            <a:lumMod val="60000"/>
            <a:lumOff val="40000"/>
          </a:schemeClr>
        </a:solidFill>
        <a:ln w="25400" cap="flat" cmpd="sng" algn="ctr">
          <a:solidFill>
            <a:schemeClr val="accent3">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1">
                  <a:lumMod val="75000"/>
                </a:schemeClr>
              </a:solidFill>
            </a:rPr>
            <a:t>Genre</a:t>
          </a:r>
        </a:p>
      </dsp:txBody>
      <dsp:txXfrm>
        <a:off x="268311" y="704934"/>
        <a:ext cx="1288880" cy="1288880"/>
      </dsp:txXfrm>
    </dsp:sp>
    <dsp:sp modelId="{6D4002A6-3E93-4A62-AAC4-2F83B0A0A2C0}">
      <dsp:nvSpPr>
        <dsp:cNvPr id="0" name=""/>
        <dsp:cNvSpPr/>
      </dsp:nvSpPr>
      <dsp:spPr>
        <a:xfrm>
          <a:off x="1972134" y="820776"/>
          <a:ext cx="1057196" cy="105719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12265" y="1225048"/>
        <a:ext cx="776934" cy="248652"/>
      </dsp:txXfrm>
    </dsp:sp>
    <dsp:sp modelId="{A73DCEE3-BB86-478E-A492-9D4E81DC8E46}">
      <dsp:nvSpPr>
        <dsp:cNvPr id="0" name=""/>
        <dsp:cNvSpPr/>
      </dsp:nvSpPr>
      <dsp:spPr>
        <a:xfrm>
          <a:off x="3177338" y="437998"/>
          <a:ext cx="1822752" cy="1822752"/>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err="1">
              <a:solidFill>
                <a:schemeClr val="accent1">
                  <a:lumMod val="75000"/>
                </a:schemeClr>
              </a:solidFill>
            </a:rPr>
            <a:t>Senti</a:t>
          </a:r>
          <a:r>
            <a:rPr lang="en-US" sz="3000" kern="1200" dirty="0">
              <a:solidFill>
                <a:schemeClr val="accent1">
                  <a:lumMod val="75000"/>
                </a:schemeClr>
              </a:solidFill>
            </a:rPr>
            <a:t>- index</a:t>
          </a:r>
        </a:p>
      </dsp:txBody>
      <dsp:txXfrm>
        <a:off x="3444274" y="704934"/>
        <a:ext cx="1288880" cy="1288880"/>
      </dsp:txXfrm>
    </dsp:sp>
    <dsp:sp modelId="{2B91AEE6-E81D-415E-B375-36DE19D152BF}">
      <dsp:nvSpPr>
        <dsp:cNvPr id="0" name=""/>
        <dsp:cNvSpPr/>
      </dsp:nvSpPr>
      <dsp:spPr>
        <a:xfrm>
          <a:off x="5148098" y="986380"/>
          <a:ext cx="1057196" cy="725987"/>
        </a:xfrm>
        <a:prstGeom prst="notchedRight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5329595" y="1167877"/>
        <a:ext cx="694202" cy="362993"/>
      </dsp:txXfrm>
    </dsp:sp>
    <dsp:sp modelId="{1D4E3B49-6716-409A-BBCB-43FAEDE31384}">
      <dsp:nvSpPr>
        <dsp:cNvPr id="0" name=""/>
        <dsp:cNvSpPr/>
      </dsp:nvSpPr>
      <dsp:spPr>
        <a:xfrm>
          <a:off x="6353302" y="437998"/>
          <a:ext cx="1822752" cy="1822752"/>
        </a:xfrm>
        <a:prstGeom prst="ellipse">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accent1">
                  <a:lumMod val="75000"/>
                </a:schemeClr>
              </a:solidFill>
            </a:rPr>
            <a:t>Overall rating</a:t>
          </a:r>
        </a:p>
      </dsp:txBody>
      <dsp:txXfrm>
        <a:off x="6620238" y="704934"/>
        <a:ext cx="1288880" cy="1288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339E9-E212-47BE-8DA1-D5FACD657867}">
      <dsp:nvSpPr>
        <dsp:cNvPr id="0" name=""/>
        <dsp:cNvSpPr/>
      </dsp:nvSpPr>
      <dsp:spPr>
        <a:xfrm>
          <a:off x="39" y="9540"/>
          <a:ext cx="3738748" cy="10080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User-based</a:t>
          </a:r>
        </a:p>
      </dsp:txBody>
      <dsp:txXfrm>
        <a:off x="39" y="9540"/>
        <a:ext cx="3738748" cy="1008000"/>
      </dsp:txXfrm>
    </dsp:sp>
    <dsp:sp modelId="{DE1B57FF-EB5E-4FD6-BE2A-1C28BEF69596}">
      <dsp:nvSpPr>
        <dsp:cNvPr id="0" name=""/>
        <dsp:cNvSpPr/>
      </dsp:nvSpPr>
      <dsp:spPr>
        <a:xfrm>
          <a:off x="39" y="1017540"/>
          <a:ext cx="3738748" cy="3362625"/>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Gender</a:t>
          </a:r>
        </a:p>
        <a:p>
          <a:pPr marL="285750" lvl="1" indent="-285750" algn="l" defTabSz="1244600">
            <a:lnSpc>
              <a:spcPct val="90000"/>
            </a:lnSpc>
            <a:spcBef>
              <a:spcPct val="0"/>
            </a:spcBef>
            <a:spcAft>
              <a:spcPct val="15000"/>
            </a:spcAft>
            <a:buChar char="•"/>
          </a:pPr>
          <a:r>
            <a:rPr lang="en-US" sz="2800" kern="1200" dirty="0"/>
            <a:t>Age</a:t>
          </a:r>
        </a:p>
        <a:p>
          <a:pPr marL="285750" lvl="1" indent="-285750" algn="l" defTabSz="1244600">
            <a:lnSpc>
              <a:spcPct val="90000"/>
            </a:lnSpc>
            <a:spcBef>
              <a:spcPct val="0"/>
            </a:spcBef>
            <a:spcAft>
              <a:spcPct val="15000"/>
            </a:spcAft>
            <a:buChar char="•"/>
          </a:pPr>
          <a:r>
            <a:rPr lang="en-US" sz="2800" kern="1200" dirty="0"/>
            <a:t>Nationality</a:t>
          </a:r>
        </a:p>
        <a:p>
          <a:pPr marL="285750" lvl="1" indent="-285750" algn="l" defTabSz="1244600">
            <a:lnSpc>
              <a:spcPct val="90000"/>
            </a:lnSpc>
            <a:spcBef>
              <a:spcPct val="0"/>
            </a:spcBef>
            <a:spcAft>
              <a:spcPct val="15000"/>
            </a:spcAft>
            <a:buChar char="•"/>
          </a:pPr>
          <a:r>
            <a:rPr lang="en-US" sz="2800" kern="1200" dirty="0"/>
            <a:t>Occupation</a:t>
          </a:r>
        </a:p>
        <a:p>
          <a:pPr marL="285750" lvl="1" indent="-285750" algn="l" defTabSz="1244600">
            <a:lnSpc>
              <a:spcPct val="90000"/>
            </a:lnSpc>
            <a:spcBef>
              <a:spcPct val="0"/>
            </a:spcBef>
            <a:spcAft>
              <a:spcPct val="15000"/>
            </a:spcAft>
            <a:buChar char="•"/>
          </a:pPr>
          <a:r>
            <a:rPr lang="en-US" sz="2800" kern="1200" dirty="0"/>
            <a:t>Review</a:t>
          </a:r>
        </a:p>
        <a:p>
          <a:pPr marL="285750" lvl="1" indent="-285750" algn="l" defTabSz="1244600">
            <a:lnSpc>
              <a:spcPct val="90000"/>
            </a:lnSpc>
            <a:spcBef>
              <a:spcPct val="0"/>
            </a:spcBef>
            <a:spcAft>
              <a:spcPct val="15000"/>
            </a:spcAft>
            <a:buChar char="•"/>
          </a:pPr>
          <a:r>
            <a:rPr lang="en-US" sz="2800" kern="1200" dirty="0"/>
            <a:t>Times of watching</a:t>
          </a:r>
        </a:p>
        <a:p>
          <a:pPr marL="285750" lvl="1" indent="-285750" algn="l" defTabSz="1244600">
            <a:lnSpc>
              <a:spcPct val="90000"/>
            </a:lnSpc>
            <a:spcBef>
              <a:spcPct val="0"/>
            </a:spcBef>
            <a:spcAft>
              <a:spcPct val="15000"/>
            </a:spcAft>
            <a:buChar char="•"/>
          </a:pPr>
          <a:r>
            <a:rPr lang="en-US" sz="2800" kern="1200" dirty="0"/>
            <a:t>…...</a:t>
          </a:r>
        </a:p>
      </dsp:txBody>
      <dsp:txXfrm>
        <a:off x="39" y="1017540"/>
        <a:ext cx="3738748" cy="3362625"/>
      </dsp:txXfrm>
    </dsp:sp>
    <dsp:sp modelId="{80145838-8E38-4C03-8A11-6A00288124D0}">
      <dsp:nvSpPr>
        <dsp:cNvPr id="0" name=""/>
        <dsp:cNvSpPr/>
      </dsp:nvSpPr>
      <dsp:spPr>
        <a:xfrm>
          <a:off x="4262212" y="9540"/>
          <a:ext cx="3738748" cy="1008000"/>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Item-based</a:t>
          </a:r>
        </a:p>
      </dsp:txBody>
      <dsp:txXfrm>
        <a:off x="4262212" y="9540"/>
        <a:ext cx="3738748" cy="1008000"/>
      </dsp:txXfrm>
    </dsp:sp>
    <dsp:sp modelId="{36097C88-8568-4C08-9526-8D19138C53A1}">
      <dsp:nvSpPr>
        <dsp:cNvPr id="0" name=""/>
        <dsp:cNvSpPr/>
      </dsp:nvSpPr>
      <dsp:spPr>
        <a:xfrm>
          <a:off x="4262212" y="1017540"/>
          <a:ext cx="3738748" cy="3362625"/>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Title </a:t>
          </a:r>
        </a:p>
        <a:p>
          <a:pPr marL="285750" lvl="1" indent="-285750" algn="l" defTabSz="1244600">
            <a:lnSpc>
              <a:spcPct val="90000"/>
            </a:lnSpc>
            <a:spcBef>
              <a:spcPct val="0"/>
            </a:spcBef>
            <a:spcAft>
              <a:spcPct val="15000"/>
            </a:spcAft>
            <a:buChar char="•"/>
          </a:pPr>
          <a:r>
            <a:rPr lang="en-US" sz="2800" kern="1200" dirty="0"/>
            <a:t>Poster</a:t>
          </a:r>
        </a:p>
        <a:p>
          <a:pPr marL="285750" lvl="1" indent="-285750" algn="l" defTabSz="1244600">
            <a:lnSpc>
              <a:spcPct val="90000"/>
            </a:lnSpc>
            <a:spcBef>
              <a:spcPct val="0"/>
            </a:spcBef>
            <a:spcAft>
              <a:spcPct val="15000"/>
            </a:spcAft>
            <a:buChar char="•"/>
          </a:pPr>
          <a:r>
            <a:rPr lang="en-US" sz="2800" kern="1200" dirty="0"/>
            <a:t>Trailer</a:t>
          </a:r>
        </a:p>
        <a:p>
          <a:pPr marL="285750" lvl="1" indent="-285750" algn="l" defTabSz="1244600">
            <a:lnSpc>
              <a:spcPct val="90000"/>
            </a:lnSpc>
            <a:spcBef>
              <a:spcPct val="0"/>
            </a:spcBef>
            <a:spcAft>
              <a:spcPct val="15000"/>
            </a:spcAft>
            <a:buChar char="•"/>
          </a:pPr>
          <a:r>
            <a:rPr lang="en-US" sz="2800" kern="1200" dirty="0"/>
            <a:t>Genre</a:t>
          </a:r>
        </a:p>
        <a:p>
          <a:pPr marL="285750" lvl="1" indent="-285750" algn="l" defTabSz="1244600">
            <a:lnSpc>
              <a:spcPct val="90000"/>
            </a:lnSpc>
            <a:spcBef>
              <a:spcPct val="0"/>
            </a:spcBef>
            <a:spcAft>
              <a:spcPct val="15000"/>
            </a:spcAft>
            <a:buChar char="•"/>
          </a:pPr>
          <a:r>
            <a:rPr lang="en-US" sz="2800" kern="1200" dirty="0"/>
            <a:t>Cast</a:t>
          </a:r>
        </a:p>
        <a:p>
          <a:pPr marL="285750" lvl="1" indent="-285750" algn="l" defTabSz="1244600">
            <a:lnSpc>
              <a:spcPct val="90000"/>
            </a:lnSpc>
            <a:spcBef>
              <a:spcPct val="0"/>
            </a:spcBef>
            <a:spcAft>
              <a:spcPct val="15000"/>
            </a:spcAft>
            <a:buChar char="•"/>
          </a:pPr>
          <a:r>
            <a:rPr lang="en-US" sz="2800" kern="1200" dirty="0"/>
            <a:t>Director</a:t>
          </a:r>
        </a:p>
        <a:p>
          <a:pPr marL="285750" lvl="1" indent="-285750" algn="l" defTabSz="1244600">
            <a:lnSpc>
              <a:spcPct val="90000"/>
            </a:lnSpc>
            <a:spcBef>
              <a:spcPct val="0"/>
            </a:spcBef>
            <a:spcAft>
              <a:spcPct val="15000"/>
            </a:spcAft>
            <a:buChar char="•"/>
          </a:pPr>
          <a:r>
            <a:rPr lang="en-US" sz="2800" kern="1200" dirty="0"/>
            <a:t>…… </a:t>
          </a:r>
        </a:p>
      </dsp:txBody>
      <dsp:txXfrm>
        <a:off x="4262212" y="1017540"/>
        <a:ext cx="3738748" cy="3362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CA0A0-FFF1-42DC-BFC0-7B96BC057DEE}">
      <dsp:nvSpPr>
        <dsp:cNvPr id="0" name=""/>
        <dsp:cNvSpPr/>
      </dsp:nvSpPr>
      <dsp:spPr>
        <a:xfrm>
          <a:off x="191264" y="37761"/>
          <a:ext cx="2922047" cy="691200"/>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Basic processing</a:t>
          </a:r>
        </a:p>
      </dsp:txBody>
      <dsp:txXfrm>
        <a:off x="191264" y="37761"/>
        <a:ext cx="2922047" cy="691200"/>
      </dsp:txXfrm>
    </dsp:sp>
    <dsp:sp modelId="{F77DC112-49A3-4438-AA9B-04B33165ACAF}">
      <dsp:nvSpPr>
        <dsp:cNvPr id="0" name=""/>
        <dsp:cNvSpPr/>
      </dsp:nvSpPr>
      <dsp:spPr>
        <a:xfrm>
          <a:off x="191264" y="728961"/>
          <a:ext cx="2922047" cy="210816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Digits. </a:t>
          </a:r>
        </a:p>
        <a:p>
          <a:pPr marL="228600" lvl="1" indent="-228600" algn="l" defTabSz="1066800">
            <a:lnSpc>
              <a:spcPct val="90000"/>
            </a:lnSpc>
            <a:spcBef>
              <a:spcPct val="0"/>
            </a:spcBef>
            <a:spcAft>
              <a:spcPct val="15000"/>
            </a:spcAft>
            <a:buChar char="•"/>
          </a:pPr>
          <a:r>
            <a:rPr lang="en-US" sz="2400" kern="1200" dirty="0"/>
            <a:t>Cases. </a:t>
          </a:r>
        </a:p>
        <a:p>
          <a:pPr marL="228600" lvl="1" indent="-228600" algn="l" defTabSz="1066800">
            <a:lnSpc>
              <a:spcPct val="90000"/>
            </a:lnSpc>
            <a:spcBef>
              <a:spcPct val="0"/>
            </a:spcBef>
            <a:spcAft>
              <a:spcPct val="15000"/>
            </a:spcAft>
            <a:buChar char="•"/>
          </a:pPr>
          <a:r>
            <a:rPr lang="en-US" sz="2400" kern="1200" dirty="0"/>
            <a:t>Stemming</a:t>
          </a:r>
        </a:p>
        <a:p>
          <a:pPr marL="228600" lvl="1" indent="-228600" algn="l" defTabSz="1066800">
            <a:lnSpc>
              <a:spcPct val="90000"/>
            </a:lnSpc>
            <a:spcBef>
              <a:spcPct val="0"/>
            </a:spcBef>
            <a:spcAft>
              <a:spcPct val="15000"/>
            </a:spcAft>
            <a:buChar char="•"/>
          </a:pPr>
          <a:r>
            <a:rPr lang="en-US" sz="2400" b="1" strike="sngStrike" kern="1200"/>
            <a:t>Stopping</a:t>
          </a:r>
          <a:endParaRPr lang="en-US" sz="2400" b="1" strike="sngStrike" kern="1200" dirty="0"/>
        </a:p>
        <a:p>
          <a:pPr marL="228600" lvl="1" indent="-228600" algn="l" defTabSz="1066800">
            <a:lnSpc>
              <a:spcPct val="90000"/>
            </a:lnSpc>
            <a:spcBef>
              <a:spcPct val="0"/>
            </a:spcBef>
            <a:spcAft>
              <a:spcPct val="15000"/>
            </a:spcAft>
            <a:buChar char="•"/>
          </a:pPr>
          <a:r>
            <a:rPr lang="en-US" sz="2400" kern="1200" dirty="0"/>
            <a:t>Threshold.</a:t>
          </a:r>
        </a:p>
      </dsp:txBody>
      <dsp:txXfrm>
        <a:off x="191264" y="728961"/>
        <a:ext cx="2922047" cy="2108160"/>
      </dsp:txXfrm>
    </dsp:sp>
    <dsp:sp modelId="{25FE56B2-0992-4736-B600-59AEDA88E422}">
      <dsp:nvSpPr>
        <dsp:cNvPr id="0" name=""/>
        <dsp:cNvSpPr/>
      </dsp:nvSpPr>
      <dsp:spPr>
        <a:xfrm>
          <a:off x="3334131" y="37761"/>
          <a:ext cx="2922047" cy="691200"/>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TF-IDF</a:t>
          </a:r>
          <a:endParaRPr lang="en-US" sz="2400" kern="1200" dirty="0"/>
        </a:p>
      </dsp:txBody>
      <dsp:txXfrm>
        <a:off x="3334131" y="37761"/>
        <a:ext cx="2922047" cy="691200"/>
      </dsp:txXfrm>
    </dsp:sp>
    <dsp:sp modelId="{87AF01ED-E461-4FC4-A88A-32461F995FA5}">
      <dsp:nvSpPr>
        <dsp:cNvPr id="0" name=""/>
        <dsp:cNvSpPr/>
      </dsp:nvSpPr>
      <dsp:spPr>
        <a:xfrm>
          <a:off x="3334131" y="728961"/>
          <a:ext cx="2922047" cy="210816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Using </a:t>
          </a:r>
          <a:r>
            <a:rPr lang="en-US" sz="2400" kern="1200" dirty="0" err="1"/>
            <a:t>tf-idf</a:t>
          </a:r>
          <a:r>
            <a:rPr lang="en-US" sz="2400" kern="1200" dirty="0"/>
            <a:t> method to extract top features (100 vs 500)</a:t>
          </a:r>
        </a:p>
      </dsp:txBody>
      <dsp:txXfrm>
        <a:off x="3334131" y="728961"/>
        <a:ext cx="2922047" cy="2108160"/>
      </dsp:txXfrm>
    </dsp:sp>
    <dsp:sp modelId="{D9896B6C-FC81-4622-A4DB-AE84E3E02DB4}">
      <dsp:nvSpPr>
        <dsp:cNvPr id="0" name=""/>
        <dsp:cNvSpPr/>
      </dsp:nvSpPr>
      <dsp:spPr>
        <a:xfrm>
          <a:off x="6466099" y="37761"/>
          <a:ext cx="2922047" cy="691200"/>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Sentiment lexicon</a:t>
          </a:r>
        </a:p>
      </dsp:txBody>
      <dsp:txXfrm>
        <a:off x="6466099" y="37761"/>
        <a:ext cx="2922047" cy="691200"/>
      </dsp:txXfrm>
    </dsp:sp>
    <dsp:sp modelId="{5F206CD9-7D75-4C25-813C-25F52329B28C}">
      <dsp:nvSpPr>
        <dsp:cNvPr id="0" name=""/>
        <dsp:cNvSpPr/>
      </dsp:nvSpPr>
      <dsp:spPr>
        <a:xfrm>
          <a:off x="6466099" y="728961"/>
          <a:ext cx="2922047" cy="210816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General sentimental analysis.</a:t>
          </a:r>
        </a:p>
        <a:p>
          <a:pPr marL="228600" lvl="1" indent="-228600" algn="l" defTabSz="1066800">
            <a:lnSpc>
              <a:spcPct val="90000"/>
            </a:lnSpc>
            <a:spcBef>
              <a:spcPct val="0"/>
            </a:spcBef>
            <a:spcAft>
              <a:spcPct val="15000"/>
            </a:spcAft>
            <a:buChar char="•"/>
          </a:pPr>
          <a:r>
            <a:rPr lang="en-US" sz="2400" kern="1200" dirty="0"/>
            <a:t>Corresponding 100 and 500.</a:t>
          </a:r>
        </a:p>
      </dsp:txBody>
      <dsp:txXfrm>
        <a:off x="6466099" y="728961"/>
        <a:ext cx="2922047" cy="2108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9539F-78E3-45EA-A422-97DE24A533E0}">
      <dsp:nvSpPr>
        <dsp:cNvPr id="0" name=""/>
        <dsp:cNvSpPr/>
      </dsp:nvSpPr>
      <dsp:spPr>
        <a:xfrm>
          <a:off x="3141662" y="0"/>
          <a:ext cx="3317875" cy="331787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7ED99-25AE-452D-9F1F-5D9C8F0DEDC5}">
      <dsp:nvSpPr>
        <dsp:cNvPr id="0" name=""/>
        <dsp:cNvSpPr/>
      </dsp:nvSpPr>
      <dsp:spPr>
        <a:xfrm>
          <a:off x="3456860" y="315198"/>
          <a:ext cx="1293971" cy="129397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GLM</a:t>
          </a:r>
        </a:p>
      </dsp:txBody>
      <dsp:txXfrm>
        <a:off x="3520026" y="378364"/>
        <a:ext cx="1167639" cy="1167639"/>
      </dsp:txXfrm>
    </dsp:sp>
    <dsp:sp modelId="{F9982B91-2D67-4213-A76D-34F05F92ED17}">
      <dsp:nvSpPr>
        <dsp:cNvPr id="0" name=""/>
        <dsp:cNvSpPr/>
      </dsp:nvSpPr>
      <dsp:spPr>
        <a:xfrm>
          <a:off x="4850368" y="315198"/>
          <a:ext cx="1293971" cy="1293971"/>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SVM</a:t>
          </a:r>
        </a:p>
      </dsp:txBody>
      <dsp:txXfrm>
        <a:off x="4913534" y="378364"/>
        <a:ext cx="1167639" cy="1167639"/>
      </dsp:txXfrm>
    </dsp:sp>
    <dsp:sp modelId="{2990B3E3-DC86-4A79-9A2E-6EEE6B43BFE0}">
      <dsp:nvSpPr>
        <dsp:cNvPr id="0" name=""/>
        <dsp:cNvSpPr/>
      </dsp:nvSpPr>
      <dsp:spPr>
        <a:xfrm>
          <a:off x="3456860" y="1708705"/>
          <a:ext cx="1293971" cy="1293971"/>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NB</a:t>
          </a:r>
        </a:p>
      </dsp:txBody>
      <dsp:txXfrm>
        <a:off x="3520026" y="1771871"/>
        <a:ext cx="1167639" cy="1167639"/>
      </dsp:txXfrm>
    </dsp:sp>
    <dsp:sp modelId="{308A9A2D-F0D6-4B07-9C26-6FD271A04316}">
      <dsp:nvSpPr>
        <dsp:cNvPr id="0" name=""/>
        <dsp:cNvSpPr/>
      </dsp:nvSpPr>
      <dsp:spPr>
        <a:xfrm>
          <a:off x="4850368" y="1708705"/>
          <a:ext cx="1293971" cy="1293971"/>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DT</a:t>
          </a:r>
        </a:p>
      </dsp:txBody>
      <dsp:txXfrm>
        <a:off x="4913534" y="1771871"/>
        <a:ext cx="1167639" cy="11676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5/31/2018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5/31/2018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5/31/2018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5/31/2018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5/31/2018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5/31/2018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5/31/2018</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5/31/2018</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5/31/2018</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5/31/2018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5/31/2018</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defRPr sz="5800">
                <a:solidFill>
                  <a:srgbClr val="898989"/>
                </a:solidFill>
              </a:defRPr>
            </a:lvl1pPr>
          </a:lstStyle>
          <a:p>
            <a:fld id="{CCA49F0C-5252-4983-9722-A40AADD52538}" type="datetime1">
              <a:rPr lang="en-US"/>
              <a:pPr/>
              <a:t>5/31/2018</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wrap="square" lIns="438912" tIns="219456" rIns="438912" bIns="219456" numCol="1" anchor="ctr" anchorCtr="0" compatLnSpc="1">
            <a:prstTxWarp prst="textNoShape">
              <a:avLst/>
            </a:prstTxWarp>
          </a:bodyPr>
          <a:lstStyle>
            <a:lvl1pPr algn="ctr">
              <a:defRPr sz="5800">
                <a:solidFill>
                  <a:srgbClr val="898989"/>
                </a:solidFill>
              </a:defRPr>
            </a:lvl1pPr>
          </a:lstStyle>
          <a:p>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wrap="square" lIns="438912" tIns="219456" rIns="438912" bIns="219456" numCol="1" anchor="ctr" anchorCtr="0" compatLnSpc="1">
            <a:prstTxWarp prst="textNoShape">
              <a:avLst/>
            </a:prstTxWarp>
          </a:bodyPr>
          <a:lstStyle>
            <a:lvl1pPr algn="r">
              <a:defRPr sz="5800">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diagramColors" Target="../diagrams/colors1.xml"/><Relationship Id="rId18" Type="http://schemas.openxmlformats.org/officeDocument/2006/relationships/diagramQuickStyle" Target="../diagrams/quickStyle2.xml"/><Relationship Id="rId26" Type="http://schemas.openxmlformats.org/officeDocument/2006/relationships/image" Target="../media/image4.png"/><Relationship Id="rId39" Type="http://schemas.openxmlformats.org/officeDocument/2006/relationships/image" Target="../media/image7.png"/><Relationship Id="rId3" Type="http://schemas.openxmlformats.org/officeDocument/2006/relationships/hyperlink" Target="https://github.com/richardasaurus/imdb-pie" TargetMode="External"/><Relationship Id="rId21" Type="http://schemas.openxmlformats.org/officeDocument/2006/relationships/diagramData" Target="../diagrams/data3.xml"/><Relationship Id="rId34" Type="http://schemas.openxmlformats.org/officeDocument/2006/relationships/diagramQuickStyle" Target="../diagrams/quickStyle5.xml"/><Relationship Id="rId7" Type="http://schemas.openxmlformats.org/officeDocument/2006/relationships/image" Target="../media/image1.pdf"/><Relationship Id="rId12" Type="http://schemas.openxmlformats.org/officeDocument/2006/relationships/diagramQuickStyle" Target="../diagrams/quickStyle1.xml"/><Relationship Id="rId17" Type="http://schemas.openxmlformats.org/officeDocument/2006/relationships/diagramLayout" Target="../diagrams/layout2.xml"/><Relationship Id="rId25" Type="http://schemas.microsoft.com/office/2007/relationships/diagramDrawing" Target="../diagrams/drawing3.xml"/><Relationship Id="rId33" Type="http://schemas.openxmlformats.org/officeDocument/2006/relationships/diagramLayout" Target="../diagrams/layout5.xml"/><Relationship Id="rId38"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diagramData" Target="../diagrams/data2.xml"/><Relationship Id="rId20" Type="http://schemas.microsoft.com/office/2007/relationships/diagramDrawing" Target="../diagrams/drawing2.xml"/><Relationship Id="rId29" Type="http://schemas.openxmlformats.org/officeDocument/2006/relationships/diagramQuickStyle" Target="../diagrams/quickStyle4.xml"/><Relationship Id="rId1" Type="http://schemas.openxmlformats.org/officeDocument/2006/relationships/slideLayout" Target="../slideLayouts/slideLayout7.xml"/><Relationship Id="rId11" Type="http://schemas.openxmlformats.org/officeDocument/2006/relationships/diagramLayout" Target="../diagrams/layout1.xml"/><Relationship Id="rId24" Type="http://schemas.openxmlformats.org/officeDocument/2006/relationships/diagramColors" Target="../diagrams/colors3.xml"/><Relationship Id="rId32" Type="http://schemas.openxmlformats.org/officeDocument/2006/relationships/diagramData" Target="../diagrams/data5.xml"/><Relationship Id="rId37" Type="http://schemas.openxmlformats.org/officeDocument/2006/relationships/image" Target="../media/image5.png"/><Relationship Id="rId15" Type="http://schemas.openxmlformats.org/officeDocument/2006/relationships/image" Target="../media/image3.png"/><Relationship Id="rId23" Type="http://schemas.openxmlformats.org/officeDocument/2006/relationships/diagramQuickStyle" Target="../diagrams/quickStyle3.xml"/><Relationship Id="rId28" Type="http://schemas.openxmlformats.org/officeDocument/2006/relationships/diagramLayout" Target="../diagrams/layout4.xml"/><Relationship Id="rId36" Type="http://schemas.microsoft.com/office/2007/relationships/diagramDrawing" Target="../diagrams/drawing5.xml"/><Relationship Id="rId10" Type="http://schemas.openxmlformats.org/officeDocument/2006/relationships/diagramData" Target="../diagrams/data1.xml"/><Relationship Id="rId19" Type="http://schemas.openxmlformats.org/officeDocument/2006/relationships/diagramColors" Target="../diagrams/colors2.xml"/><Relationship Id="rId31" Type="http://schemas.microsoft.com/office/2007/relationships/diagramDrawing" Target="../diagrams/drawing4.xml"/><Relationship Id="rId9" Type="http://schemas.openxmlformats.org/officeDocument/2006/relationships/image" Target="../media/image2.png"/><Relationship Id="rId14" Type="http://schemas.microsoft.com/office/2007/relationships/diagramDrawing" Target="../diagrams/drawing1.xml"/><Relationship Id="rId22" Type="http://schemas.openxmlformats.org/officeDocument/2006/relationships/diagramLayout" Target="../diagrams/layout3.xml"/><Relationship Id="rId27" Type="http://schemas.openxmlformats.org/officeDocument/2006/relationships/diagramData" Target="../diagrams/data4.xml"/><Relationship Id="rId30" Type="http://schemas.openxmlformats.org/officeDocument/2006/relationships/diagramColors" Target="../diagrams/colors4.xml"/><Relationship Id="rId35" Type="http://schemas.openxmlformats.org/officeDocument/2006/relationships/diagramColors" Target="../diagrams/colors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a:cxnSpLocks noChangeShapeType="1"/>
          </p:cNvCxnSpPr>
          <p:nvPr/>
        </p:nvCxnSpPr>
        <p:spPr bwMode="auto">
          <a:xfrm>
            <a:off x="0" y="4114800"/>
            <a:ext cx="43891200" cy="1588"/>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mc="http://schemas.openxmlformats.org/markup-compatibility/2006" xmlns:mv="urn:schemas-microsoft-com:mac:vml" xmlns:a14="http://schemas.microsoft.com/office/drawing/2010/main" xmlns="">
                <a:noFill/>
              </a14:hiddenFill>
            </a:ext>
          </a:extLst>
        </p:spPr>
      </p:cxnSp>
      <p:sp>
        <p:nvSpPr>
          <p:cNvPr id="14339" name="Rectangle 5"/>
          <p:cNvSpPr>
            <a:spLocks noChangeArrowheads="1"/>
          </p:cNvSpPr>
          <p:nvPr/>
        </p:nvSpPr>
        <p:spPr bwMode="auto">
          <a:xfrm>
            <a:off x="1143000" y="2441575"/>
            <a:ext cx="41605200" cy="141947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91243" tIns="45614" rIns="91243" bIns="45614">
            <a:spAutoFit/>
          </a:bodyPr>
          <a:lstStyle/>
          <a:p>
            <a:pPr>
              <a:lnSpc>
                <a:spcPct val="114000"/>
              </a:lnSpc>
              <a:spcBef>
                <a:spcPct val="50000"/>
              </a:spcBef>
            </a:pPr>
            <a:r>
              <a:rPr lang="en-US" sz="5000" b="1" dirty="0"/>
              <a:t>Yingjun Guan</a:t>
            </a:r>
            <a:br>
              <a:rPr lang="en-US" sz="4800" b="1" dirty="0"/>
            </a:br>
            <a:r>
              <a:rPr lang="en-US" sz="2800" b="1" dirty="0"/>
              <a:t>Doctoral Student, School of Information Sciences, University of Illinois at Urbana-Champaign</a:t>
            </a:r>
          </a:p>
        </p:txBody>
      </p:sp>
      <p:sp>
        <p:nvSpPr>
          <p:cNvPr id="14340" name="TextBox 93"/>
          <p:cNvSpPr txBox="1">
            <a:spLocks noChangeArrowheads="1"/>
          </p:cNvSpPr>
          <p:nvPr/>
        </p:nvSpPr>
        <p:spPr bwMode="auto">
          <a:xfrm>
            <a:off x="1143000" y="887413"/>
            <a:ext cx="41605200" cy="144655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eaLnBrk="1" hangingPunct="1"/>
            <a:r>
              <a:rPr lang="en-US" sz="8800" b="1" dirty="0">
                <a:solidFill>
                  <a:srgbClr val="052754"/>
                </a:solidFill>
                <a:latin typeface="Times New Roman" panose="02020603050405020304" pitchFamily="18" charset="0"/>
                <a:cs typeface="Times New Roman" panose="02020603050405020304" pitchFamily="18" charset="0"/>
              </a:rPr>
              <a:t>IMDB Movie Review Mining and Sentiment Analysis</a:t>
            </a:r>
          </a:p>
        </p:txBody>
      </p:sp>
      <p:sp>
        <p:nvSpPr>
          <p:cNvPr id="14341" name="Rectangle 35"/>
          <p:cNvSpPr>
            <a:spLocks noChangeArrowheads="1"/>
          </p:cNvSpPr>
          <p:nvPr/>
        </p:nvSpPr>
        <p:spPr bwMode="auto">
          <a:xfrm>
            <a:off x="32918400" y="23317200"/>
            <a:ext cx="9829800" cy="5334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References</a:t>
            </a:r>
          </a:p>
          <a:p>
            <a:endParaRPr lang="en-US" sz="2800" dirty="0"/>
          </a:p>
          <a:p>
            <a:r>
              <a:rPr lang="en-US" sz="2800" dirty="0"/>
              <a:t>[1] </a:t>
            </a:r>
            <a:r>
              <a:rPr lang="en-US" sz="2800" u="sng" dirty="0">
                <a:hlinkClick r:id="rId3"/>
              </a:rPr>
              <a:t>https://github.com/richardasaurus/imdb-pie</a:t>
            </a:r>
            <a:endParaRPr lang="en-US" sz="2800" dirty="0"/>
          </a:p>
          <a:p>
            <a:r>
              <a:rPr lang="en-US" sz="2800" dirty="0"/>
              <a:t>[2] Franklin, J. (2005). The elements of statistical learning: data mining, inference and prediction. The Mathematical Intelligencer, 27(2), 83-85.</a:t>
            </a:r>
          </a:p>
          <a:p>
            <a:r>
              <a:rPr lang="en-US" sz="2800" dirty="0"/>
              <a:t>[3] http://sentiwordnet.isti.cnr.it/</a:t>
            </a:r>
          </a:p>
          <a:p>
            <a:r>
              <a:rPr lang="en-US" sz="2800" dirty="0"/>
              <a:t>[4] https://github.com/yingjun2/</a:t>
            </a:r>
          </a:p>
          <a:p>
            <a:r>
              <a:rPr lang="en-US" sz="2800" dirty="0"/>
              <a:t>[5] https://ischool.illinois.edu/people/phd-students/yingjun-guan</a:t>
            </a:r>
          </a:p>
        </p:txBody>
      </p:sp>
      <p:sp>
        <p:nvSpPr>
          <p:cNvPr id="14343" name="Rectangle 33"/>
          <p:cNvSpPr>
            <a:spLocks noChangeArrowheads="1"/>
          </p:cNvSpPr>
          <p:nvPr/>
        </p:nvSpPr>
        <p:spPr bwMode="auto">
          <a:xfrm>
            <a:off x="1143000" y="19964400"/>
            <a:ext cx="9829800" cy="11811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Target</a:t>
            </a:r>
          </a:p>
          <a:p>
            <a:r>
              <a:rPr lang="en-US" sz="2800" dirty="0"/>
              <a:t> </a:t>
            </a:r>
          </a:p>
          <a:p>
            <a:r>
              <a:rPr lang="en-US" sz="3200" b="1" dirty="0"/>
              <a:t>Target 1: </a:t>
            </a:r>
            <a:r>
              <a:rPr lang="en-US" sz="3200" b="1" dirty="0">
                <a:solidFill>
                  <a:srgbClr val="262626"/>
                </a:solidFill>
              </a:rPr>
              <a:t>polarity classification from reviews</a:t>
            </a:r>
            <a:endParaRPr lang="en-US" sz="2800" b="1" dirty="0">
              <a:solidFill>
                <a:srgbClr val="262626"/>
              </a:solidFill>
            </a:endParaRPr>
          </a:p>
          <a:p>
            <a:endParaRPr lang="en-US" sz="2800" dirty="0"/>
          </a:p>
          <a:p>
            <a:pPr marL="514350" indent="-514350">
              <a:buFont typeface="Arial" panose="020B0604020202020204" pitchFamily="34" charset="0"/>
              <a:buChar char="•"/>
            </a:pPr>
            <a:r>
              <a:rPr lang="en-US" sz="2800" dirty="0"/>
              <a:t>Extract features from movie reviews to build models  for classifying polarity overall ratings. </a:t>
            </a:r>
          </a:p>
          <a:p>
            <a:r>
              <a:rPr lang="en-US" sz="2800" dirty="0"/>
              <a:t>     [text classification problem]</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3200" b="1" dirty="0">
                <a:solidFill>
                  <a:srgbClr val="262626"/>
                </a:solidFill>
              </a:rPr>
              <a:t>Target 2: supervised learning for ratings</a:t>
            </a:r>
          </a:p>
          <a:p>
            <a:endParaRPr lang="en-US" sz="3200" b="1" dirty="0">
              <a:solidFill>
                <a:srgbClr val="262626"/>
              </a:solidFill>
            </a:endParaRPr>
          </a:p>
          <a:p>
            <a:pPr marL="514350" indent="-514350">
              <a:buFont typeface="Arial" panose="020B0604020202020204" pitchFamily="34" charset="0"/>
              <a:buChar char="•"/>
            </a:pPr>
            <a:r>
              <a:rPr lang="en-US" sz="2800" dirty="0"/>
              <a:t>Extract binary sentiment index from movie reviews, together with genres, to predict the overall rating. [data mining problem]</a:t>
            </a:r>
          </a:p>
          <a:p>
            <a:endParaRPr lang="en-US" sz="2800" dirty="0"/>
          </a:p>
          <a:p>
            <a:endParaRPr lang="en-US" sz="2800" dirty="0"/>
          </a:p>
        </p:txBody>
      </p:sp>
      <p:sp>
        <p:nvSpPr>
          <p:cNvPr id="14344" name="Rectangle 29"/>
          <p:cNvSpPr>
            <a:spLocks noChangeArrowheads="1"/>
          </p:cNvSpPr>
          <p:nvPr/>
        </p:nvSpPr>
        <p:spPr bwMode="auto">
          <a:xfrm>
            <a:off x="1143000" y="4724400"/>
            <a:ext cx="9829800" cy="14478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lgn="just">
              <a:spcBef>
                <a:spcPct val="50000"/>
              </a:spcBef>
            </a:pPr>
            <a:r>
              <a:rPr lang="en-GB" sz="4000" b="1" dirty="0">
                <a:solidFill>
                  <a:srgbClr val="CC3300"/>
                </a:solidFill>
              </a:rPr>
              <a:t>Motivation</a:t>
            </a:r>
          </a:p>
          <a:p>
            <a:pPr algn="just"/>
            <a:r>
              <a:rPr lang="en-US" sz="2800" b="1" dirty="0"/>
              <a:t> </a:t>
            </a:r>
            <a:endParaRPr lang="en-US" sz="2800" dirty="0"/>
          </a:p>
          <a:p>
            <a:pPr algn="just"/>
            <a:r>
              <a:rPr lang="en-US" sz="2800" dirty="0"/>
              <a:t>The project is to expand our research on text mining from movie information with the objective of helping all the movie production corporations and studios. The goal of the project is to provide a model procedure for digging the movie information and predicting the average rating for the movie according to the genre and the reviews of the movies. The data are extracted from the official website of IMDB. The project is based on the latest research on text mining, machine learning and sentiment analysis. </a:t>
            </a:r>
          </a:p>
          <a:p>
            <a:pPr algn="just"/>
            <a:r>
              <a:rPr lang="en-US" sz="2800" dirty="0"/>
              <a:t>Our project plans to benefit both the movie production corporations and the audience. For movie production corporations, our goals include better predicting the movie ratings given the item-based information and the user-related information. Data mining and supervised machine learning techniques are applied for labelling and classification to the nominal features. Text mining and sentiment analysis techniques are used for the review context in the database. For each movie, some reviews are analyzed for sentiment analysis – both polarized results and sentiment intensity results are offered in the project for better analysis. The project also benefits the audience to see the distribution of the movie’s overall ratings. At the same time, the sentiment analysis can provide the key words of audience’s review, which offers them a direct and obvious introduction of the movie. </a:t>
            </a:r>
          </a:p>
          <a:p>
            <a:pPr algn="just"/>
            <a:endParaRPr lang="en-US" sz="2800" dirty="0"/>
          </a:p>
          <a:p>
            <a:pPr algn="just"/>
            <a:r>
              <a:rPr lang="en-US" sz="2800" b="1" dirty="0"/>
              <a:t>Keyword: </a:t>
            </a:r>
            <a:r>
              <a:rPr lang="en-US" sz="2800" dirty="0"/>
              <a:t>Sentiment analysis; opinion mining; NLP; text mining; data mining; IMDB movie review analysis.</a:t>
            </a:r>
          </a:p>
        </p:txBody>
      </p:sp>
      <p:sp>
        <p:nvSpPr>
          <p:cNvPr id="31" name="Rectangle 30"/>
          <p:cNvSpPr>
            <a:spLocks noChangeArrowheads="1"/>
          </p:cNvSpPr>
          <p:nvPr/>
        </p:nvSpPr>
        <p:spPr bwMode="auto">
          <a:xfrm>
            <a:off x="11734800" y="4724400"/>
            <a:ext cx="9829800" cy="27051000"/>
          </a:xfrm>
          <a:prstGeom prst="rect">
            <a:avLst/>
          </a:prstGeom>
          <a:solidFill>
            <a:schemeClr val="bg1"/>
          </a:solidFill>
          <a:ln w="9525">
            <a:noFill/>
            <a:miter lim="800000"/>
            <a:headEnd/>
            <a:tailEnd/>
          </a:ln>
        </p:spPr>
        <p:txBody>
          <a:bodyPr lIns="360000" tIns="360000" rIns="360000" bIns="360000"/>
          <a:lstStyle/>
          <a:p>
            <a:pPr marL="381000" indent="-381000">
              <a:spcBef>
                <a:spcPct val="50000"/>
              </a:spcBef>
            </a:pPr>
            <a:r>
              <a:rPr lang="en-GB" sz="4000" b="1" dirty="0">
                <a:solidFill>
                  <a:srgbClr val="CC3300"/>
                </a:solidFill>
              </a:rPr>
              <a:t>Introduction</a:t>
            </a:r>
          </a:p>
          <a:p>
            <a:pPr marL="381000" indent="-381000"/>
            <a:endParaRPr lang="en-US" sz="2800" b="1" dirty="0"/>
          </a:p>
          <a:p>
            <a:pPr algn="just"/>
            <a:r>
              <a:rPr lang="en-US" sz="2800" dirty="0"/>
              <a:t>The world of movie is mysterious and interesting. As we notice, it is hard to precisely predict the movie performance because there are too many factors affecting the rating of movies, some of which are item-based information (related to the movies) and some are user-based attributes.</a:t>
            </a:r>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endParaRPr lang="en-US" sz="2800" dirty="0"/>
          </a:p>
          <a:p>
            <a:pPr algn="just"/>
            <a:r>
              <a:rPr lang="en-US" sz="2800" dirty="0"/>
              <a:t>In target one, we focus only on the user-based information (review as an example): the obstacles include how to extract both the information from any single specific audience and the general opinion from all. In target two, we try to combine the influence from both user-based information (reviews) and the item-based information (genres) to predict the overall ratings.</a:t>
            </a:r>
          </a:p>
          <a:p>
            <a:pPr marL="381000" indent="-381000">
              <a:spcBef>
                <a:spcPct val="50000"/>
              </a:spcBef>
            </a:pPr>
            <a:r>
              <a:rPr lang="en-GB" sz="4000" b="1" dirty="0">
                <a:solidFill>
                  <a:srgbClr val="CC3300"/>
                </a:solidFill>
              </a:rPr>
              <a:t>Data</a:t>
            </a:r>
          </a:p>
          <a:p>
            <a:pPr lvl="0" defTabSz="457200">
              <a:defRPr/>
            </a:pPr>
            <a:endParaRPr lang="en-US" sz="2800" dirty="0">
              <a:ea typeface="ＭＳ Ｐゴシック" pitchFamily="-108" charset="-128"/>
              <a:cs typeface="ＭＳ Ｐゴシック" pitchFamily="-108" charset="-128"/>
            </a:endParaRPr>
          </a:p>
          <a:p>
            <a:pPr lvl="0" algn="just" defTabSz="457200">
              <a:defRPr/>
            </a:pPr>
            <a:r>
              <a:rPr lang="en-US" sz="2800" dirty="0">
                <a:ea typeface="ＭＳ Ｐゴシック" pitchFamily="-108" charset="-128"/>
                <a:cs typeface="ＭＳ Ｐゴシック" pitchFamily="-108" charset="-128"/>
              </a:rPr>
              <a:t>IMDB [1] is a public and free online movie database and provides a database of more than 4.7 million titles, 8.3 million personalities, as well as 3.5 million user reviews. Each review in the target genre that interests us can be retrieved through API [2] for downloading and filtering. </a:t>
            </a:r>
            <a:endParaRPr lang="en-US" sz="2800" dirty="0"/>
          </a:p>
        </p:txBody>
      </p:sp>
      <p:sp>
        <p:nvSpPr>
          <p:cNvPr id="14346" name="Rectangle 31"/>
          <p:cNvSpPr>
            <a:spLocks noChangeArrowheads="1"/>
          </p:cNvSpPr>
          <p:nvPr/>
        </p:nvSpPr>
        <p:spPr bwMode="auto">
          <a:xfrm>
            <a:off x="22326600" y="4724400"/>
            <a:ext cx="9829800" cy="2705100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dirty="0">
                <a:solidFill>
                  <a:srgbClr val="CC3300"/>
                </a:solidFill>
              </a:rPr>
              <a:t>Results</a:t>
            </a:r>
          </a:p>
          <a:p>
            <a:pPr marL="381000" indent="-381000"/>
            <a:endParaRPr lang="en-US" sz="2800" b="1" dirty="0"/>
          </a:p>
          <a:p>
            <a:pPr marL="457200" indent="-457200" algn="just">
              <a:buFont typeface="Arial" panose="020B0604020202020204" pitchFamily="34" charset="0"/>
              <a:buChar char="•"/>
            </a:pPr>
            <a:r>
              <a:rPr lang="en-US" sz="3200" b="1" dirty="0"/>
              <a:t>Feature Engineering</a:t>
            </a:r>
          </a:p>
          <a:p>
            <a:pPr algn="just"/>
            <a:r>
              <a:rPr lang="en-US" sz="2800" dirty="0"/>
              <a:t>    To better select features, three groups of features have been prepared for training the model of movie reviews. The first group is based on basic pre-processing, the second on </a:t>
            </a:r>
            <a:r>
              <a:rPr lang="en-US" sz="2800" dirty="0" err="1"/>
              <a:t>tf-idf</a:t>
            </a:r>
            <a:r>
              <a:rPr lang="en-US" sz="2800" dirty="0"/>
              <a:t> algorithm, the third applying the common sentiment lexicon (</a:t>
            </a:r>
            <a:r>
              <a:rPr lang="en-US" sz="2800" dirty="0" err="1"/>
              <a:t>SentiWordNet</a:t>
            </a:r>
            <a:r>
              <a:rPr lang="en-US" sz="2800" dirty="0"/>
              <a:t> [3]).</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3200" b="1" dirty="0">
                <a:ea typeface="ＭＳ Ｐゴシック" pitchFamily="-108" charset="-128"/>
                <a:cs typeface="ＭＳ Ｐゴシック" pitchFamily="-108" charset="-128"/>
              </a:rPr>
              <a:t>Classification models</a:t>
            </a:r>
          </a:p>
          <a:p>
            <a:pPr algn="just"/>
            <a:r>
              <a:rPr lang="en-US" sz="2800" dirty="0">
                <a:ea typeface="ＭＳ Ｐゴシック" pitchFamily="-108" charset="-128"/>
                <a:cs typeface="ＭＳ Ｐゴシック" pitchFamily="-108" charset="-128"/>
              </a:rPr>
              <a:t>    We apply the features to test our overall rating of the movies (the labels are binary – good or bad). In the prediction, we applied 5-fold cross validation, and used four different algorithms (Decision Tree, Naïve Bayes, Support Vector Machine, Generalized Linear Model) to utilize the prediction.</a:t>
            </a:r>
          </a:p>
          <a:p>
            <a:pPr algn="just"/>
            <a:endParaRPr lang="en-US" sz="2800" dirty="0">
              <a:ea typeface="ＭＳ Ｐゴシック" pitchFamily="-108" charset="-128"/>
            </a:endParaRPr>
          </a:p>
          <a:p>
            <a:pPr algn="just"/>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US" sz="2800" dirty="0"/>
          </a:p>
          <a:p>
            <a:pPr algn="just"/>
            <a:endParaRPr lang="en-US" sz="2800" dirty="0"/>
          </a:p>
          <a:p>
            <a:pPr marL="457200" indent="-457200" algn="just">
              <a:buFont typeface="Arial" panose="020B0604020202020204" pitchFamily="34" charset="0"/>
              <a:buChar char="•"/>
            </a:pPr>
            <a:r>
              <a:rPr lang="en-US" sz="3200" b="1" dirty="0"/>
              <a:t>Review Sentiment Classification Results. </a:t>
            </a:r>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a:buFont typeface="Wingdings" panose="05000000000000000000" pitchFamily="2" charset="2"/>
              <a:buChar char="Ø"/>
            </a:pPr>
            <a:r>
              <a:rPr lang="en-US" sz="2800" dirty="0"/>
              <a:t> GLM &gt; SVM &gt; NB &gt; DT</a:t>
            </a:r>
          </a:p>
          <a:p>
            <a:pPr marL="457200">
              <a:buFont typeface="Wingdings" panose="05000000000000000000" pitchFamily="2" charset="2"/>
              <a:buChar char="Ø"/>
            </a:pPr>
            <a:r>
              <a:rPr lang="en-US" sz="2800" dirty="0"/>
              <a:t> Number of features influencing the performance of the model.</a:t>
            </a:r>
          </a:p>
          <a:p>
            <a:pPr marL="457200">
              <a:buFont typeface="Wingdings" panose="05000000000000000000" pitchFamily="2" charset="2"/>
              <a:buChar char="Ø"/>
            </a:pPr>
            <a:r>
              <a:rPr lang="en-US" sz="2800" dirty="0"/>
              <a:t> Corpus based  features (</a:t>
            </a:r>
            <a:r>
              <a:rPr lang="en-US" sz="2800" dirty="0" err="1"/>
              <a:t>tf-idf</a:t>
            </a:r>
            <a:r>
              <a:rPr lang="en-US" sz="2800" dirty="0"/>
              <a:t>) perform better than general features (sentimental lexicon).</a:t>
            </a:r>
          </a:p>
          <a:p>
            <a:pPr marL="457200">
              <a:buFont typeface="Wingdings" panose="05000000000000000000" pitchFamily="2" charset="2"/>
              <a:buChar char="Ø"/>
            </a:pPr>
            <a:r>
              <a:rPr lang="en-US" sz="2800" dirty="0"/>
              <a:t> Although the lexicon features have been through the same preprocessing (stemming, figure, lower case, etc.) There’s still a large amount of </a:t>
            </a:r>
            <a:r>
              <a:rPr lang="en-US" sz="2800" b="1" u="sng" dirty="0"/>
              <a:t>helpless</a:t>
            </a:r>
            <a:r>
              <a:rPr lang="en-US" sz="2800" dirty="0"/>
              <a:t> information for the given database.</a:t>
            </a:r>
          </a:p>
          <a:p>
            <a:endParaRPr lang="en-US" sz="2800" dirty="0"/>
          </a:p>
          <a:p>
            <a:pPr marL="457200" indent="-457200" algn="just">
              <a:buFont typeface="Arial" panose="020B0604020202020204" pitchFamily="34" charset="0"/>
              <a:buChar char="•"/>
            </a:pPr>
            <a:endParaRPr lang="en-GB" sz="2800" b="1" dirty="0"/>
          </a:p>
        </p:txBody>
      </p:sp>
      <p:pic>
        <p:nvPicPr>
          <p:cNvPr id="26" name="Picture 25" descr="010_INFO_1Color_CMYK.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7"/>
              <a:stretch>
                <a:fillRect/>
              </a:stretch>
            </p:blipFill>
          </mc:Choice>
          <mc:Fallback>
            <p:blipFill>
              <a:blip r:embed="rId8"/>
              <a:stretch>
                <a:fillRect/>
              </a:stretch>
            </p:blipFill>
          </mc:Fallback>
        </mc:AlternateContent>
        <p:spPr>
          <a:xfrm>
            <a:off x="33020000" y="1426801"/>
            <a:ext cx="9505948" cy="1728354"/>
          </a:xfrm>
          <a:prstGeom prst="rect">
            <a:avLst/>
          </a:prstGeom>
        </p:spPr>
      </p:pic>
      <p:pic>
        <p:nvPicPr>
          <p:cNvPr id="32" name="Picture 31">
            <a:extLst>
              <a:ext uri="{FF2B5EF4-FFF2-40B4-BE49-F238E27FC236}">
                <a16:creationId xmlns:a16="http://schemas.microsoft.com/office/drawing/2014/main" id="{DA8722C6-4525-401D-9112-39A7D169B5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351572" y="29641800"/>
            <a:ext cx="8949171" cy="1553354"/>
          </a:xfrm>
          <a:prstGeom prst="rect">
            <a:avLst/>
          </a:prstGeom>
        </p:spPr>
      </p:pic>
      <p:graphicFrame>
        <p:nvGraphicFramePr>
          <p:cNvPr id="33" name="Content Placeholder 4">
            <a:extLst>
              <a:ext uri="{FF2B5EF4-FFF2-40B4-BE49-F238E27FC236}">
                <a16:creationId xmlns:a16="http://schemas.microsoft.com/office/drawing/2014/main" id="{16347E47-F33D-4FD2-9186-A241F0ECC3C9}"/>
              </a:ext>
            </a:extLst>
          </p:cNvPr>
          <p:cNvGraphicFramePr>
            <a:graphicFrameLocks/>
          </p:cNvGraphicFramePr>
          <p:nvPr>
            <p:extLst>
              <p:ext uri="{D42A27DB-BD31-4B8C-83A1-F6EECF244321}">
                <p14:modId xmlns:p14="http://schemas.microsoft.com/office/powerpoint/2010/main" val="1196513780"/>
              </p:ext>
            </p:extLst>
          </p:nvPr>
        </p:nvGraphicFramePr>
        <p:xfrm>
          <a:off x="1880971" y="23793685"/>
          <a:ext cx="8177429" cy="249531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34" name="Group 33">
            <a:extLst>
              <a:ext uri="{FF2B5EF4-FFF2-40B4-BE49-F238E27FC236}">
                <a16:creationId xmlns:a16="http://schemas.microsoft.com/office/drawing/2014/main" id="{AD2F635D-7B05-4BB3-865C-A883198A614A}"/>
              </a:ext>
            </a:extLst>
          </p:cNvPr>
          <p:cNvGrpSpPr/>
          <p:nvPr/>
        </p:nvGrpSpPr>
        <p:grpSpPr>
          <a:xfrm>
            <a:off x="12303594" y="26944848"/>
            <a:ext cx="8827834" cy="4882730"/>
            <a:chOff x="231914" y="1216716"/>
            <a:chExt cx="8827834" cy="4882730"/>
          </a:xfrm>
        </p:grpSpPr>
        <p:pic>
          <p:nvPicPr>
            <p:cNvPr id="35" name="Picture 34">
              <a:extLst>
                <a:ext uri="{FF2B5EF4-FFF2-40B4-BE49-F238E27FC236}">
                  <a16:creationId xmlns:a16="http://schemas.microsoft.com/office/drawing/2014/main" id="{141BC61F-0FB7-4CD7-A259-C37C9BBAE097}"/>
                </a:ext>
              </a:extLst>
            </p:cNvPr>
            <p:cNvPicPr>
              <a:picLocks noChangeAspect="1"/>
            </p:cNvPicPr>
            <p:nvPr/>
          </p:nvPicPr>
          <p:blipFill rotWithShape="1">
            <a:blip r:embed="rId15"/>
            <a:srcRect b="8664"/>
            <a:stretch/>
          </p:blipFill>
          <p:spPr>
            <a:xfrm>
              <a:off x="281466" y="1233821"/>
              <a:ext cx="8778282" cy="4389706"/>
            </a:xfrm>
            <a:prstGeom prst="rect">
              <a:avLst/>
            </a:prstGeom>
            <a:ln>
              <a:solidFill>
                <a:srgbClr val="DE6225"/>
              </a:solidFill>
            </a:ln>
          </p:spPr>
        </p:pic>
        <p:sp>
          <p:nvSpPr>
            <p:cNvPr id="36" name="Title 1">
              <a:extLst>
                <a:ext uri="{FF2B5EF4-FFF2-40B4-BE49-F238E27FC236}">
                  <a16:creationId xmlns:a16="http://schemas.microsoft.com/office/drawing/2014/main" id="{7394C992-06D7-4D23-BE0C-2D53F21CEA8A}"/>
                </a:ext>
              </a:extLst>
            </p:cNvPr>
            <p:cNvSpPr txBox="1">
              <a:spLocks/>
            </p:cNvSpPr>
            <p:nvPr/>
          </p:nvSpPr>
          <p:spPr>
            <a:xfrm>
              <a:off x="395653" y="5170627"/>
              <a:ext cx="8354891" cy="928819"/>
            </a:xfrm>
            <a:prstGeom prst="rect">
              <a:avLst/>
            </a:prstGeom>
          </p:spPr>
          <p:txBody>
            <a:bodyPr vert="horz" lIns="68580" tIns="34290" rIns="68580" bIns="3429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50">
                  <a:solidFill>
                    <a:schemeClr val="bg1"/>
                  </a:solidFill>
                </a:rPr>
                <a:t>Example of Reviews</a:t>
              </a:r>
              <a:endParaRPr lang="en-US" sz="4050" dirty="0">
                <a:solidFill>
                  <a:schemeClr val="bg1"/>
                </a:solidFill>
              </a:endParaRPr>
            </a:p>
          </p:txBody>
        </p:sp>
        <p:sp>
          <p:nvSpPr>
            <p:cNvPr id="37" name="Rectangle 36">
              <a:extLst>
                <a:ext uri="{FF2B5EF4-FFF2-40B4-BE49-F238E27FC236}">
                  <a16:creationId xmlns:a16="http://schemas.microsoft.com/office/drawing/2014/main" id="{ED6BF818-D902-4FA2-B08F-6DC69CD079F5}"/>
                </a:ext>
              </a:extLst>
            </p:cNvPr>
            <p:cNvSpPr/>
            <p:nvPr/>
          </p:nvSpPr>
          <p:spPr>
            <a:xfrm>
              <a:off x="7397016" y="4165396"/>
              <a:ext cx="1581331" cy="173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a:extLst>
                <a:ext uri="{FF2B5EF4-FFF2-40B4-BE49-F238E27FC236}">
                  <a16:creationId xmlns:a16="http://schemas.microsoft.com/office/drawing/2014/main" id="{097077F7-A583-48B6-B7B2-1AC44D87CD8C}"/>
                </a:ext>
              </a:extLst>
            </p:cNvPr>
            <p:cNvSpPr/>
            <p:nvPr/>
          </p:nvSpPr>
          <p:spPr>
            <a:xfrm>
              <a:off x="231914" y="2703407"/>
              <a:ext cx="8827834" cy="168464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39" name="Rectangle 38">
              <a:extLst>
                <a:ext uri="{FF2B5EF4-FFF2-40B4-BE49-F238E27FC236}">
                  <a16:creationId xmlns:a16="http://schemas.microsoft.com/office/drawing/2014/main" id="{466BE913-79C2-4B33-BE71-528E97E0AA86}"/>
                </a:ext>
              </a:extLst>
            </p:cNvPr>
            <p:cNvSpPr/>
            <p:nvPr/>
          </p:nvSpPr>
          <p:spPr>
            <a:xfrm>
              <a:off x="3783973" y="1216716"/>
              <a:ext cx="1768688" cy="3431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40" name="Rectangle 39">
              <a:extLst>
                <a:ext uri="{FF2B5EF4-FFF2-40B4-BE49-F238E27FC236}">
                  <a16:creationId xmlns:a16="http://schemas.microsoft.com/office/drawing/2014/main" id="{59DCBE27-3C96-4B9C-B585-D224002210D3}"/>
                </a:ext>
              </a:extLst>
            </p:cNvPr>
            <p:cNvSpPr/>
            <p:nvPr/>
          </p:nvSpPr>
          <p:spPr>
            <a:xfrm>
              <a:off x="4244095" y="1719261"/>
              <a:ext cx="877870" cy="2015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grpSp>
      <p:sp>
        <p:nvSpPr>
          <p:cNvPr id="41" name="Rectangle 34">
            <a:extLst>
              <a:ext uri="{FF2B5EF4-FFF2-40B4-BE49-F238E27FC236}">
                <a16:creationId xmlns:a16="http://schemas.microsoft.com/office/drawing/2014/main" id="{748446F0-0DF6-46A9-98BB-233B4C025A56}"/>
              </a:ext>
            </a:extLst>
          </p:cNvPr>
          <p:cNvSpPr>
            <a:spLocks noChangeArrowheads="1"/>
          </p:cNvSpPr>
          <p:nvPr/>
        </p:nvSpPr>
        <p:spPr bwMode="auto">
          <a:xfrm>
            <a:off x="32911257" y="4724399"/>
            <a:ext cx="9829800" cy="17626804"/>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360000" tIns="360000" rIns="360000" bIns="360000"/>
          <a:lstStyle/>
          <a:p>
            <a:pPr marL="571500" indent="-571500">
              <a:spcBef>
                <a:spcPct val="50000"/>
              </a:spcBef>
              <a:buFont typeface="Arial" panose="020B0604020202020204" pitchFamily="34" charset="0"/>
              <a:buChar char="•"/>
            </a:pPr>
            <a:r>
              <a:rPr lang="en-GB" sz="2800" b="1" dirty="0"/>
              <a:t>Overall Rating prediction</a:t>
            </a:r>
          </a:p>
          <a:p>
            <a:pPr indent="-914400">
              <a:spcBef>
                <a:spcPct val="50000"/>
              </a:spcBef>
            </a:pPr>
            <a:r>
              <a:rPr lang="en-US" sz="2800" dirty="0">
                <a:ln w="3175" cmpd="sng">
                  <a:noFill/>
                </a:ln>
                <a:solidFill>
                  <a:schemeClr val="tx1">
                    <a:lumMod val="85000"/>
                    <a:lumOff val="15000"/>
                  </a:schemeClr>
                </a:solidFill>
              </a:rPr>
              <a:t>    The </a:t>
            </a:r>
            <a:r>
              <a:rPr lang="en-US" sz="2800" dirty="0"/>
              <a:t>are 54.5%</a:t>
            </a:r>
            <a:r>
              <a:rPr lang="en-US" sz="2800" dirty="0">
                <a:ln w="3175" cmpd="sng">
                  <a:noFill/>
                </a:ln>
                <a:solidFill>
                  <a:schemeClr val="tx1">
                    <a:lumMod val="85000"/>
                    <a:lumOff val="15000"/>
                  </a:schemeClr>
                </a:solidFill>
              </a:rPr>
              <a:t> results for the prediction is not ideal: b</a:t>
            </a:r>
            <a:r>
              <a:rPr lang="en-US" sz="2800" dirty="0"/>
              <a:t>est performance of all four models </a:t>
            </a:r>
          </a:p>
          <a:p>
            <a:pPr>
              <a:spcBef>
                <a:spcPct val="50000"/>
              </a:spcBef>
            </a:pPr>
            <a:endParaRPr lang="en-GB" sz="2800" b="1" dirty="0"/>
          </a:p>
          <a:p>
            <a:pPr>
              <a:spcBef>
                <a:spcPct val="50000"/>
              </a:spcBef>
            </a:pPr>
            <a:endParaRPr lang="en-GB" sz="4000" b="1" dirty="0">
              <a:solidFill>
                <a:srgbClr val="CC3300"/>
              </a:solidFill>
            </a:endParaRPr>
          </a:p>
          <a:p>
            <a:pPr>
              <a:spcBef>
                <a:spcPct val="50000"/>
              </a:spcBef>
            </a:pPr>
            <a:endParaRPr lang="en-GB" sz="4000" b="1" dirty="0">
              <a:solidFill>
                <a:srgbClr val="CC3300"/>
              </a:solidFill>
            </a:endParaRPr>
          </a:p>
          <a:p>
            <a:pPr>
              <a:spcBef>
                <a:spcPct val="50000"/>
              </a:spcBef>
            </a:pPr>
            <a:endParaRPr lang="en-GB" sz="4000" b="1" dirty="0">
              <a:solidFill>
                <a:srgbClr val="CC3300"/>
              </a:solidFill>
            </a:endParaRPr>
          </a:p>
          <a:p>
            <a:pPr>
              <a:spcBef>
                <a:spcPct val="50000"/>
              </a:spcBef>
            </a:pPr>
            <a:endParaRPr lang="en-GB" sz="4000" b="1" dirty="0">
              <a:solidFill>
                <a:srgbClr val="CC3300"/>
              </a:solidFill>
            </a:endParaRPr>
          </a:p>
          <a:p>
            <a:pPr>
              <a:spcBef>
                <a:spcPct val="50000"/>
              </a:spcBef>
            </a:pPr>
            <a:endParaRPr lang="en-GB" sz="4000" b="1" dirty="0">
              <a:solidFill>
                <a:srgbClr val="CC3300"/>
              </a:solidFill>
            </a:endParaRPr>
          </a:p>
          <a:p>
            <a:pPr>
              <a:spcBef>
                <a:spcPct val="50000"/>
              </a:spcBef>
            </a:pPr>
            <a:r>
              <a:rPr lang="en-GB" sz="4000" b="1" dirty="0">
                <a:solidFill>
                  <a:srgbClr val="CC3300"/>
                </a:solidFill>
              </a:rPr>
              <a:t>Conclusions </a:t>
            </a:r>
            <a:r>
              <a:rPr lang="en-US" sz="4000" b="1" dirty="0">
                <a:solidFill>
                  <a:srgbClr val="CC3300"/>
                </a:solidFill>
              </a:rPr>
              <a:t>and</a:t>
            </a:r>
            <a:r>
              <a:rPr lang="zh-CN" altLang="en-US" sz="4000" b="1" dirty="0">
                <a:solidFill>
                  <a:srgbClr val="CC3300"/>
                </a:solidFill>
              </a:rPr>
              <a:t> </a:t>
            </a:r>
            <a:r>
              <a:rPr lang="en-US" altLang="zh-CN" sz="4000" b="1" dirty="0">
                <a:solidFill>
                  <a:srgbClr val="CC3300"/>
                </a:solidFill>
              </a:rPr>
              <a:t>future</a:t>
            </a:r>
            <a:r>
              <a:rPr lang="zh-CN" altLang="en-US" sz="4000" b="1" dirty="0">
                <a:solidFill>
                  <a:srgbClr val="CC3300"/>
                </a:solidFill>
              </a:rPr>
              <a:t> </a:t>
            </a:r>
            <a:r>
              <a:rPr lang="en-US" altLang="zh-CN" sz="4000" b="1" dirty="0">
                <a:solidFill>
                  <a:srgbClr val="CC3300"/>
                </a:solidFill>
              </a:rPr>
              <a:t>work</a:t>
            </a:r>
            <a:endParaRPr lang="en-GB" sz="4000" b="1" dirty="0">
              <a:solidFill>
                <a:srgbClr val="CC3300"/>
              </a:solidFill>
            </a:endParaRPr>
          </a:p>
          <a:p>
            <a:endParaRPr lang="en-US" sz="2800" dirty="0"/>
          </a:p>
          <a:p>
            <a:pPr marL="514350" indent="-514350" algn="just">
              <a:buFont typeface="+mj-lt"/>
              <a:buAutoNum type="arabicPeriod"/>
            </a:pPr>
            <a:r>
              <a:rPr lang="en-US" sz="2800" dirty="0">
                <a:ea typeface="ＭＳ Ｐゴシック" pitchFamily="-108" charset="-128"/>
                <a:cs typeface="ＭＳ Ｐゴシック" pitchFamily="-108" charset="-128"/>
              </a:rPr>
              <a:t>The text mining section works on the sentiment analysis and the hands-on practice on how to better extract the features for the project. </a:t>
            </a:r>
          </a:p>
          <a:p>
            <a:pPr marL="514350" indent="-514350" algn="just">
              <a:buFont typeface="+mj-lt"/>
              <a:buAutoNum type="arabicPeriod"/>
            </a:pPr>
            <a:r>
              <a:rPr lang="en-US" sz="2800" dirty="0">
                <a:ea typeface="ＭＳ Ｐゴシック" pitchFamily="-108" charset="-128"/>
                <a:cs typeface="ＭＳ Ｐゴシック" pitchFamily="-108" charset="-128"/>
              </a:rPr>
              <a:t>top 100 and top 500 features have been selected for analysis and comparison. However, with a large database as used in this project, 500 may not be enough. </a:t>
            </a:r>
          </a:p>
          <a:p>
            <a:pPr marL="514350" indent="-514350" algn="just">
              <a:buFont typeface="+mj-lt"/>
              <a:buAutoNum type="arabicPeriod"/>
            </a:pPr>
            <a:r>
              <a:rPr lang="en-US" sz="2800" dirty="0">
                <a:ea typeface="ＭＳ Ｐゴシック" pitchFamily="-108" charset="-128"/>
                <a:cs typeface="ＭＳ Ｐゴシック" pitchFamily="-108" charset="-128"/>
              </a:rPr>
              <a:t>In feature selection, apart from the </a:t>
            </a:r>
            <a:r>
              <a:rPr lang="en-US" sz="2800" dirty="0" err="1">
                <a:ea typeface="ＭＳ Ｐゴシック" pitchFamily="-108" charset="-128"/>
                <a:cs typeface="ＭＳ Ｐゴシック" pitchFamily="-108" charset="-128"/>
              </a:rPr>
              <a:t>tf-idf</a:t>
            </a:r>
            <a:r>
              <a:rPr lang="en-US" sz="2800" dirty="0">
                <a:ea typeface="ＭＳ Ｐゴシック" pitchFamily="-108" charset="-128"/>
                <a:cs typeface="ＭＳ Ｐゴシック" pitchFamily="-108" charset="-128"/>
              </a:rPr>
              <a:t> method which has been applied, other selection methods can be utilized, for example: information gain. </a:t>
            </a:r>
          </a:p>
          <a:p>
            <a:pPr marL="514350" indent="-514350" algn="just">
              <a:buFont typeface="+mj-lt"/>
              <a:buAutoNum type="arabicPeriod"/>
            </a:pPr>
            <a:r>
              <a:rPr lang="en-US" sz="2800" dirty="0">
                <a:ea typeface="ＭＳ Ｐゴシック" pitchFamily="-108" charset="-128"/>
                <a:cs typeface="ＭＳ Ｐゴシック" pitchFamily="-108" charset="-128"/>
              </a:rPr>
              <a:t>The data mining section in the project focuses on predicting the overall rating for each movie from its genre and the review sentiments. The results are convincing yet can be improved.</a:t>
            </a:r>
            <a:endParaRPr lang="en-US" sz="2800" b="1" dirty="0">
              <a:ea typeface="ＭＳ Ｐゴシック" pitchFamily="-108" charset="-128"/>
              <a:cs typeface="ＭＳ Ｐゴシック" pitchFamily="-108" charset="-128"/>
            </a:endParaRPr>
          </a:p>
          <a:p>
            <a:pPr marL="514350" indent="-514350" algn="just">
              <a:buFont typeface="+mj-lt"/>
              <a:buAutoNum type="arabicPeriod"/>
            </a:pPr>
            <a:r>
              <a:rPr lang="en-US" sz="2800" dirty="0">
                <a:ea typeface="ＭＳ Ｐゴシック" pitchFamily="-108" charset="-128"/>
                <a:cs typeface="ＭＳ Ｐゴシック" pitchFamily="-108" charset="-128"/>
              </a:rPr>
              <a:t>For future work, we can not only use sentiment parameters as binary variables (positive and negative), but also as a numeric data, which takes into consideration of the intensity of the sentiments. </a:t>
            </a:r>
          </a:p>
          <a:p>
            <a:pPr marL="514350" indent="-514350" algn="just">
              <a:buFont typeface="+mj-lt"/>
              <a:buAutoNum type="arabicPeriod"/>
            </a:pPr>
            <a:r>
              <a:rPr lang="en-US" sz="2800" dirty="0">
                <a:ea typeface="ＭＳ Ｐゴシック" pitchFamily="-108" charset="-128"/>
                <a:cs typeface="ＭＳ Ｐゴシック" pitchFamily="-108" charset="-128"/>
              </a:rPr>
              <a:t>More information can be found in my GitHub [4] and through my personal webpage [5].</a:t>
            </a:r>
          </a:p>
          <a:p>
            <a:pPr marL="514350" indent="-514350" algn="just">
              <a:buFont typeface="+mj-lt"/>
              <a:buAutoNum type="arabicPeriod"/>
            </a:pPr>
            <a:endParaRPr lang="en-US" sz="2800" dirty="0">
              <a:ea typeface="ＭＳ Ｐゴシック" pitchFamily="-108" charset="-128"/>
              <a:cs typeface="ＭＳ Ｐゴシック" pitchFamily="-108" charset="-128"/>
            </a:endParaRPr>
          </a:p>
          <a:p>
            <a:pPr marL="514350" indent="-514350">
              <a:buFont typeface="+mj-lt"/>
              <a:buAutoNum type="arabicPeriod"/>
            </a:pPr>
            <a:endParaRPr lang="en-US" sz="2800" dirty="0">
              <a:ea typeface="ＭＳ Ｐゴシック" pitchFamily="-108" charset="-128"/>
              <a:cs typeface="ＭＳ Ｐゴシック" pitchFamily="-108" charset="-128"/>
            </a:endParaRPr>
          </a:p>
          <a:p>
            <a:endParaRPr lang="en-US" sz="2800" dirty="0"/>
          </a:p>
        </p:txBody>
      </p:sp>
      <p:graphicFrame>
        <p:nvGraphicFramePr>
          <p:cNvPr id="42" name="Content Placeholder 3">
            <a:extLst>
              <a:ext uri="{FF2B5EF4-FFF2-40B4-BE49-F238E27FC236}">
                <a16:creationId xmlns:a16="http://schemas.microsoft.com/office/drawing/2014/main" id="{F9C81DB6-562B-4F5B-AA14-E25EDD5F6079}"/>
              </a:ext>
            </a:extLst>
          </p:cNvPr>
          <p:cNvGraphicFramePr>
            <a:graphicFrameLocks/>
          </p:cNvGraphicFramePr>
          <p:nvPr>
            <p:extLst>
              <p:ext uri="{D42A27DB-BD31-4B8C-83A1-F6EECF244321}">
                <p14:modId xmlns:p14="http://schemas.microsoft.com/office/powerpoint/2010/main" val="4143682106"/>
              </p:ext>
            </p:extLst>
          </p:nvPr>
        </p:nvGraphicFramePr>
        <p:xfrm>
          <a:off x="1880971" y="28651200"/>
          <a:ext cx="8177430" cy="269874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43" name="Content Placeholder 3">
            <a:extLst>
              <a:ext uri="{FF2B5EF4-FFF2-40B4-BE49-F238E27FC236}">
                <a16:creationId xmlns:a16="http://schemas.microsoft.com/office/drawing/2014/main" id="{074A8A02-BEC4-4338-9B0E-AAE90C48DA9E}"/>
              </a:ext>
            </a:extLst>
          </p:cNvPr>
          <p:cNvGraphicFramePr>
            <a:graphicFrameLocks/>
          </p:cNvGraphicFramePr>
          <p:nvPr>
            <p:extLst>
              <p:ext uri="{D42A27DB-BD31-4B8C-83A1-F6EECF244321}">
                <p14:modId xmlns:p14="http://schemas.microsoft.com/office/powerpoint/2010/main" val="2891143618"/>
              </p:ext>
            </p:extLst>
          </p:nvPr>
        </p:nvGraphicFramePr>
        <p:xfrm>
          <a:off x="12496800" y="9058651"/>
          <a:ext cx="8001000" cy="4389706"/>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44" name="Picture 43">
            <a:extLst>
              <a:ext uri="{FF2B5EF4-FFF2-40B4-BE49-F238E27FC236}">
                <a16:creationId xmlns:a16="http://schemas.microsoft.com/office/drawing/2014/main" id="{31211D59-D057-4D0E-B31D-0B4D3909CE39}"/>
              </a:ext>
            </a:extLst>
          </p:cNvPr>
          <p:cNvPicPr>
            <a:picLocks noChangeAspect="1"/>
          </p:cNvPicPr>
          <p:nvPr/>
        </p:nvPicPr>
        <p:blipFill>
          <a:blip r:embed="rId26"/>
          <a:stretch>
            <a:fillRect/>
          </a:stretch>
        </p:blipFill>
        <p:spPr>
          <a:xfrm>
            <a:off x="12303594" y="20793353"/>
            <a:ext cx="8827834" cy="5800447"/>
          </a:xfrm>
          <a:prstGeom prst="rect">
            <a:avLst/>
          </a:prstGeom>
          <a:ln>
            <a:solidFill>
              <a:srgbClr val="DE6225"/>
            </a:solidFill>
          </a:ln>
        </p:spPr>
      </p:pic>
      <p:graphicFrame>
        <p:nvGraphicFramePr>
          <p:cNvPr id="45" name="Content Placeholder 4">
            <a:extLst>
              <a:ext uri="{FF2B5EF4-FFF2-40B4-BE49-F238E27FC236}">
                <a16:creationId xmlns:a16="http://schemas.microsoft.com/office/drawing/2014/main" id="{89921281-1DA4-4E14-AFA8-3FF00102A919}"/>
              </a:ext>
            </a:extLst>
          </p:cNvPr>
          <p:cNvGraphicFramePr>
            <a:graphicFrameLocks/>
          </p:cNvGraphicFramePr>
          <p:nvPr>
            <p:extLst>
              <p:ext uri="{D42A27DB-BD31-4B8C-83A1-F6EECF244321}">
                <p14:modId xmlns:p14="http://schemas.microsoft.com/office/powerpoint/2010/main" val="2831780310"/>
              </p:ext>
            </p:extLst>
          </p:nvPr>
        </p:nvGraphicFramePr>
        <p:xfrm>
          <a:off x="22489889" y="9240917"/>
          <a:ext cx="9590311" cy="287488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47" name="Content Placeholder 3">
            <a:extLst>
              <a:ext uri="{FF2B5EF4-FFF2-40B4-BE49-F238E27FC236}">
                <a16:creationId xmlns:a16="http://schemas.microsoft.com/office/drawing/2014/main" id="{31A902FC-78A4-4B7F-A72A-26051D63B38D}"/>
              </a:ext>
            </a:extLst>
          </p:cNvPr>
          <p:cNvGraphicFramePr>
            <a:graphicFrameLocks/>
          </p:cNvGraphicFramePr>
          <p:nvPr>
            <p:extLst>
              <p:ext uri="{D42A27DB-BD31-4B8C-83A1-F6EECF244321}">
                <p14:modId xmlns:p14="http://schemas.microsoft.com/office/powerpoint/2010/main" val="122441661"/>
              </p:ext>
            </p:extLst>
          </p:nvPr>
        </p:nvGraphicFramePr>
        <p:xfrm>
          <a:off x="22221314" y="16570325"/>
          <a:ext cx="9601200" cy="3317875"/>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 name="Picture 1">
            <a:extLst>
              <a:ext uri="{FF2B5EF4-FFF2-40B4-BE49-F238E27FC236}">
                <a16:creationId xmlns:a16="http://schemas.microsoft.com/office/drawing/2014/main" id="{A1D15D32-3F4B-437F-B93C-907A0D5134C0}"/>
              </a:ext>
            </a:extLst>
          </p:cNvPr>
          <p:cNvPicPr>
            <a:picLocks noChangeAspect="1"/>
          </p:cNvPicPr>
          <p:nvPr/>
        </p:nvPicPr>
        <p:blipFill>
          <a:blip r:embed="rId37"/>
          <a:stretch>
            <a:fillRect/>
          </a:stretch>
        </p:blipFill>
        <p:spPr>
          <a:xfrm>
            <a:off x="23077558" y="21508379"/>
            <a:ext cx="8512951" cy="4747964"/>
          </a:xfrm>
          <a:prstGeom prst="rect">
            <a:avLst/>
          </a:prstGeom>
          <a:ln>
            <a:solidFill>
              <a:srgbClr val="DE6225"/>
            </a:solidFill>
          </a:ln>
        </p:spPr>
      </p:pic>
      <p:grpSp>
        <p:nvGrpSpPr>
          <p:cNvPr id="3" name="Group 2">
            <a:extLst>
              <a:ext uri="{FF2B5EF4-FFF2-40B4-BE49-F238E27FC236}">
                <a16:creationId xmlns:a16="http://schemas.microsoft.com/office/drawing/2014/main" id="{44CDFB02-D2FB-494F-9B74-855C06591BFE}"/>
              </a:ext>
            </a:extLst>
          </p:cNvPr>
          <p:cNvGrpSpPr/>
          <p:nvPr/>
        </p:nvGrpSpPr>
        <p:grpSpPr>
          <a:xfrm>
            <a:off x="33985201" y="6963222"/>
            <a:ext cx="7620000" cy="4290282"/>
            <a:chOff x="35098567" y="5109348"/>
            <a:chExt cx="5470211" cy="4290282"/>
          </a:xfrm>
        </p:grpSpPr>
        <p:pic>
          <p:nvPicPr>
            <p:cNvPr id="48" name="Picture 47">
              <a:extLst>
                <a:ext uri="{FF2B5EF4-FFF2-40B4-BE49-F238E27FC236}">
                  <a16:creationId xmlns:a16="http://schemas.microsoft.com/office/drawing/2014/main" id="{EA775737-2505-4B84-8AA5-DEC79ECD122C}"/>
                </a:ext>
              </a:extLst>
            </p:cNvPr>
            <p:cNvPicPr>
              <a:picLocks noChangeAspect="1"/>
            </p:cNvPicPr>
            <p:nvPr/>
          </p:nvPicPr>
          <p:blipFill rotWithShape="1">
            <a:blip r:embed="rId38"/>
            <a:srcRect b="68600"/>
            <a:stretch/>
          </p:blipFill>
          <p:spPr>
            <a:xfrm>
              <a:off x="35098567" y="5109348"/>
              <a:ext cx="5469466" cy="2673014"/>
            </a:xfrm>
            <a:prstGeom prst="rect">
              <a:avLst/>
            </a:prstGeom>
            <a:ln w="57150" cmpd="thickThin">
              <a:solidFill>
                <a:srgbClr val="DE6225"/>
              </a:solidFill>
              <a:miter lim="800000"/>
            </a:ln>
          </p:spPr>
        </p:pic>
        <p:pic>
          <p:nvPicPr>
            <p:cNvPr id="49" name="Picture 48">
              <a:extLst>
                <a:ext uri="{FF2B5EF4-FFF2-40B4-BE49-F238E27FC236}">
                  <a16:creationId xmlns:a16="http://schemas.microsoft.com/office/drawing/2014/main" id="{B84F8374-AABC-4648-A11B-E2C6382242AD}"/>
                </a:ext>
              </a:extLst>
            </p:cNvPr>
            <p:cNvPicPr>
              <a:picLocks noChangeAspect="1"/>
            </p:cNvPicPr>
            <p:nvPr/>
          </p:nvPicPr>
          <p:blipFill rotWithShape="1">
            <a:blip r:embed="rId39"/>
            <a:srcRect t="4524" r="44815"/>
            <a:stretch/>
          </p:blipFill>
          <p:spPr>
            <a:xfrm>
              <a:off x="35098567" y="8121981"/>
              <a:ext cx="5470211" cy="1277649"/>
            </a:xfrm>
            <a:prstGeom prst="rect">
              <a:avLst/>
            </a:prstGeom>
            <a:ln>
              <a:solidFill>
                <a:srgbClr val="DE6225"/>
              </a:solidFill>
            </a:ln>
          </p:spPr>
        </p:pic>
      </p:gr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992</TotalTime>
  <Words>752</Words>
  <Application>Microsoft Office PowerPoint</Application>
  <PresentationFormat>Custom</PresentationFormat>
  <Paragraphs>154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Times New Roman</vt:lpstr>
      <vt:lpstr>Wingdings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Guan, Yingjun</cp:lastModifiedBy>
  <cp:revision>33</cp:revision>
  <cp:lastPrinted>2009-06-18T18:06:01Z</cp:lastPrinted>
  <dcterms:created xsi:type="dcterms:W3CDTF">2017-11-01T21:32:42Z</dcterms:created>
  <dcterms:modified xsi:type="dcterms:W3CDTF">2018-06-01T08:32:54Z</dcterms:modified>
  <cp:category/>
</cp:coreProperties>
</file>