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7" r:id="rId6"/>
    <p:sldId id="266" r:id="rId7"/>
    <p:sldId id="259" r:id="rId8"/>
    <p:sldId id="260" r:id="rId9"/>
    <p:sldId id="261" r:id="rId10"/>
    <p:sldId id="262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BE0"/>
    <a:srgbClr val="3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30"/>
    <p:restoredTop sz="93632"/>
  </p:normalViewPr>
  <p:slideViewPr>
    <p:cSldViewPr snapToGrid="0" snapToObjects="1">
      <p:cViewPr varScale="1">
        <p:scale>
          <a:sx n="53" d="100"/>
          <a:sy n="53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2B36C-442A-B24C-8A9C-E231D9B8FC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A8E73-811F-894E-ADB9-5B94E66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modeling is a form of what Steven Ramsay would call “algorithmic criticism.” For Ramsey, algorithmic criticism “proposes that we create tools - practical, instrumental, verifiable mechanisms - that enable critical engagement, interpretation, conversation, and contemplation.” He views computer programming and tools, like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 productive constraint that invites new interpretive possibilities. Algorithms do not allow critics to “solve” an interpretive problem, and are not evidences through which a scientist’s hypothesis may be tested. Instead, “algorithmic criticism attempts to employ the rigid, inexorable, uncompromising logic of algorithmic transformation as the constraint under which critical vision may flourish.” It is a human based criticism, using computers, that rests on the “episteme of humanistic inquiry” to invite new interpretations and interpretive possibilities.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Stephen Ramsay,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 Machines: Toward and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Algorthmic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Criticism,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(Urbana: University of Illinois Press, 2011), X.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Ibid., 10.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Ibid., 9.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Ibid., 32.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Ibid., 67, 81.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A8E73-811F-894E-ADB9-5B94E66CC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975A-1867-BC44-B678-6387A160092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2E03-A7AA-AF4E-9308-DC441DB2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llet.cs.umass.edu/" TargetMode="External"/><Relationship Id="rId3" Type="http://schemas.openxmlformats.org/officeDocument/2006/relationships/hyperlink" Target="http://context.lis.illinois.ed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itchfo2@illinois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Topic Modeling 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Part I: Theory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Pitchford</a:t>
            </a:r>
          </a:p>
          <a:p>
            <a:r>
              <a:rPr lang="en-US" dirty="0" err="1" smtClean="0"/>
              <a:t>Ph.D</a:t>
            </a:r>
            <a:r>
              <a:rPr lang="en-US" dirty="0" smtClean="0"/>
              <a:t> Student,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Issues to be aware of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Overfitting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LDA is designed for pattern recognition. It will </a:t>
            </a:r>
            <a:r>
              <a:rPr lang="en-US" i="1" dirty="0" smtClean="0">
                <a:latin typeface="Helvetica Neue" charset="0"/>
                <a:ea typeface="Helvetica Neue" charset="0"/>
                <a:cs typeface="Helvetica Neue" charset="0"/>
              </a:rPr>
              <a:t>always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find a pattern. How do you know the pattern actually reflects your data?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Overreliance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LDA probably should not be the only tool you use to understand your corpus. It is one tool among many others.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Too much distance from the text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you identify topics, you still need to go back and understand the actual corpus (depending, of course, on your question).</a:t>
            </a:r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Where to go next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MALLET (Java)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http://mallet.cs.umass.edu/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ConText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(standalone implementation of MALLET)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http://context.lis.illinois.edu/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Questions?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pitchfo2@illinois.edu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Outline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is a topic model?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is it good for?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kind of questions can it help answer?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kinds of data do you need?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issues should you be aware of?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is a Topic Model?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Topic models are a representation of probability.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Latent </a:t>
            </a:r>
            <a:r>
              <a:rPr lang="en-US" dirty="0" err="1">
                <a:latin typeface="Helvetica Neue" charset="0"/>
                <a:ea typeface="Helvetica Neue" charset="0"/>
                <a:cs typeface="Helvetica Neue" charset="0"/>
              </a:rPr>
              <a:t>Dirichlet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 allocation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(LDA) treats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each word as a unit of data, each document as a sequence of words, and each corpus as a collection of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documents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words that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consistently co-occur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near each other in the text are more likely to relate to one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another (topics)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each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document (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collection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of words) is a mix of topics</a:t>
            </a:r>
            <a:r>
              <a:rPr lang="en-US" dirty="0" smtClean="0">
                <a:effectLst/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Example: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Suppose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two of the topics are politics and film. LDA will represent a book like James E. Combs and Sara T. Combs’ </a:t>
            </a:r>
            <a:r>
              <a:rPr lang="en-US" i="1" dirty="0">
                <a:latin typeface="Helvetica Neue" charset="0"/>
                <a:ea typeface="Helvetica Neue" charset="0"/>
                <a:cs typeface="Helvetica Neue" charset="0"/>
              </a:rPr>
              <a:t>Film Propaganda and American Politics: An Analysis and Filmography 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as partly about politics and partly about film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Example: Orlando shooting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34666"/>
              </p:ext>
            </p:extLst>
          </p:nvPr>
        </p:nvGraphicFramePr>
        <p:xfrm>
          <a:off x="711200" y="1525049"/>
          <a:ext cx="10642598" cy="5126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962"/>
                <a:gridCol w="1843957"/>
                <a:gridCol w="1639073"/>
                <a:gridCol w="6550606"/>
              </a:tblGrid>
              <a:tr h="188654"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Name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Probability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Words in Topic (descending order of likelihood). </a:t>
                      </a:r>
                    </a:p>
                  </a:txBody>
                  <a:tcPr marL="36261" marR="36261" marT="0" marB="0"/>
                </a:tc>
              </a:tr>
              <a:tr h="506826"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LGTBQ support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0.26393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people world lives gay it's many innocent one time lost want i'm know pride live like much change place</a:t>
                      </a:r>
                    </a:p>
                  </a:txBody>
                  <a:tcPr marL="36261" marR="36261" marT="0" marB="0"/>
                </a:tc>
              </a:tr>
              <a:tr h="506826"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Gun control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0.12807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guns gun don't need control ban holding would kill gays assault two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islam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men hands shooter get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see</a:t>
                      </a:r>
                    </a:p>
                  </a:txBody>
                  <a:tcPr marL="36261" marR="36261" marT="0" marB="0"/>
                </a:tc>
              </a:tr>
              <a:tr h="506826"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Blood donations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0.10334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blood donate victims people please line support waiting need help shooting give urgent call rt donors ab plasma center</a:t>
                      </a:r>
                    </a:p>
                  </a:txBody>
                  <a:tcPr marL="36261" marR="36261" marT="0" marB="0"/>
                </a:tc>
              </a:tr>
              <a:tr h="760240"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News information and updates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0.10681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shooting mass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orlando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shootings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florida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live blood donations needed us statement since central area state list massacre donation updated</a:t>
                      </a:r>
                    </a:p>
                  </a:txBody>
                  <a:tcPr marL="36261" marR="36261" marT="0" marB="0"/>
                </a:tc>
              </a:tr>
              <a:tr h="760240"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Thoughts and prayers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0.23943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orlando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victims prayers families thoughts heart affected go community tragedy stand horrific sending love ones city loved friends hearts</a:t>
                      </a:r>
                    </a:p>
                  </a:txBody>
                  <a:tcPr marL="36261" marR="36261" marT="0" marB="0"/>
                </a:tc>
              </a:tr>
              <a:tr h="506826"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Love wins over hate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0.16041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love hate stop violence beautiful lgbt spread peace support light stay safe much world want amazing instead afraid crime</a:t>
                      </a:r>
                    </a:p>
                  </a:txBody>
                  <a:tcPr marL="36261" marR="36261" marT="0" marB="0"/>
                </a:tc>
              </a:tr>
              <a:tr h="506826"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Islamic Terrorism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0.15431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attack terror act terrorist terrorism community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obama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orlando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islamic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us believe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isis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don't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lgbt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can't blame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muslim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president trump</a:t>
                      </a:r>
                    </a:p>
                  </a:txBody>
                  <a:tcPr marL="36261" marR="36261" marT="0" marB="0"/>
                </a:tc>
              </a:tr>
              <a:tr h="506826"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14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Historical status of shooting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0.08371</a:t>
                      </a: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shooting see us history people worst dead need take news mass fifty pulse deadliest killed top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american</a:t>
                      </a:r>
                      <a:r>
                        <a:rPr lang="en-US" sz="1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life </a:t>
                      </a:r>
                      <a:r>
                        <a:rPr lang="en-US" sz="18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beijos</a:t>
                      </a:r>
                      <a:endParaRPr lang="en-US" sz="18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36261" marR="3626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/>
          <a:lstStyle/>
          <a:p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Example: Orlando shooting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11431"/>
              </p:ext>
            </p:extLst>
          </p:nvPr>
        </p:nvGraphicFramePr>
        <p:xfrm>
          <a:off x="1785257" y="1731095"/>
          <a:ext cx="8476343" cy="3047290"/>
        </p:xfrm>
        <a:graphic>
          <a:graphicData uri="http://schemas.openxmlformats.org/drawingml/2006/table">
            <a:tbl>
              <a:tblPr/>
              <a:tblGrid>
                <a:gridCol w="8476343"/>
              </a:tblGrid>
              <a:tr h="69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orlando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#pulse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pray that hate will end when people will learn #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loveislove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https://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t.co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/nyomf9rn3f</a:t>
                      </a:r>
                    </a:p>
                  </a:txBody>
                  <a:tcPr marL="4706" marR="4706" marT="47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rt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@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halsey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be proud of who we are. #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loveislove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https://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t.co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/rdgeox3uoh</a:t>
                      </a:r>
                    </a:p>
                  </a:txBody>
                  <a:tcPr marL="4706" marR="4706" marT="47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7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rt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@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tracettehillman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#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domesticterrorism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against #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lgbt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is unacceptable. #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loveislove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#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prayfororlando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the world we live in. #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riseup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https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://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t.co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/peyser0mxq</a:t>
                      </a:r>
                    </a:p>
                  </a:txBody>
                  <a:tcPr marL="4706" marR="4706" marT="47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1" y="11838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 2: Folklore Studies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9" y="1225777"/>
            <a:ext cx="11157764" cy="56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is a Topic Model Good For?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Indexing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Summarization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Discovery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is your research question?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Methods are ways to answer questions. 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Topic models area computational method of reading “at a distance.”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example: “with what political imaginaries do U.S. citizens respond to terrorist attacks?”</a:t>
            </a:r>
          </a:p>
        </p:txBody>
      </p:sp>
    </p:spTree>
    <p:extLst>
      <p:ext uri="{BB962C8B-B14F-4D97-AF65-F5344CB8AC3E}">
        <p14:creationId xmlns:p14="http://schemas.microsoft.com/office/powerpoint/2010/main" val="209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 kind of data do you have?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Structured versus unstructured </a:t>
            </a:r>
          </a:p>
          <a:p>
            <a:pPr lvl="1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id humans write it. Is it in xml format?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Latent versus categorical analysis </a:t>
            </a:r>
          </a:p>
          <a:p>
            <a:pPr lvl="1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 you know what you are looking for in advance?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Big Data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Will humans code it too?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Is there “enough” for LDA to bite into?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LDA shines with large amounts of unstructured data that you need to analyze latently.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1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838</Words>
  <Application>Microsoft Macintosh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Neue</vt:lpstr>
      <vt:lpstr>Times New Roman</vt:lpstr>
      <vt:lpstr>Office Theme</vt:lpstr>
      <vt:lpstr>Topic Modeling  Part I: Theory</vt:lpstr>
      <vt:lpstr>Outline</vt:lpstr>
      <vt:lpstr>What is a Topic Model?</vt:lpstr>
      <vt:lpstr>Example: Orlando shooting</vt:lpstr>
      <vt:lpstr>Example: Orlando shooting</vt:lpstr>
      <vt:lpstr>Example 2: Folklore Studies</vt:lpstr>
      <vt:lpstr>What is a Topic Model Good For?</vt:lpstr>
      <vt:lpstr>What is your research question?</vt:lpstr>
      <vt:lpstr>What kind of data do you have?</vt:lpstr>
      <vt:lpstr>Issues to be aware of</vt:lpstr>
      <vt:lpstr>Where to go next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Part I: Theory</dc:title>
  <dc:creator>Pitchford, Matthew C</dc:creator>
  <cp:lastModifiedBy>Pitchford, Matthew C</cp:lastModifiedBy>
  <cp:revision>27</cp:revision>
  <dcterms:created xsi:type="dcterms:W3CDTF">2017-11-29T19:16:04Z</dcterms:created>
  <dcterms:modified xsi:type="dcterms:W3CDTF">2017-12-05T23:08:09Z</dcterms:modified>
</cp:coreProperties>
</file>