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8/12/17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31D3A6D-2802-46D7-BD99-3D53A083427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8/12/17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4A9DA6E-DDE3-458E-9C86-347E98559C6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anthonytuanta/GA_DAT5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Introduction to Git and GitHub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 Assembly – Data Science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Preview of what you’re about to do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3032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 (“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clone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”) your new GitHub repo to your computer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some file changes locally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Save those changes locally (“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them)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 your GitHub repo with those changes (“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push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”)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Committing changes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2769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Stage changes for committing: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Add a single file: git add &lt;filename&gt; – Add all “red” files: git add 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 your status: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Red files have turned green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Commit changes: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gitcommit-m“messageaboutcommit”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 your status again! • Check the log: git log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Pushing to GitHub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Everything you’ve done to your cloned repo (so far) has been local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You’ve been working in the “master” branch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Push committed changes to GitHub: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Like syncing local file changes to Dropbox – git push &lt;remote&gt; &lt;branch&gt;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Often: git push origin master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Refresh your GitHub repo to check!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Quick recap of what you’ve done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Created a repo on GitHub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Cloned repo to your local computer (git clone) – Automatically sets up your “origin” remote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Made two file changes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Staged changes for committing (git add)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Committed changes (git commit)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Pushed changes to GitHub (git push)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Inspected along the way (git remote, git status, git log)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Let’s do it again!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do it again! Modify or add a file, then git status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add ., then git status git commit -m “message” git push origin master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Refresh your GitHub repo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Lab -- Before you leave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 Git on your machine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a Github Profile on the web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your own repo, call it “SG_DAT_{x}” and clone it to your machine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Clone the class repo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Two ways to initialize Git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Initialize on GitHub: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Create a repo on GitHub (with README)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Clone to your local machine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Initialize locally: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Initialize Git in existing local directory: git init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repo on GitHub (without README)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remote: git   remote add origin &lt;URL&gt;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Deleting or moving a repo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Deleting a GitHub repo: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Settings, then Delete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Deleting a local repo: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Just delete the folder!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Moving a local repo: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Just move the folder!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Excluding files from a repo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“.gitignore” file in your repo: touch .gitignore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Specify exclusions, one per line: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files: pip-log.txt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files with a matching extension: *.pyc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Directories: env/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Templates: github.com/github/gitignore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Online tutorials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https://try.github.io/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https://www.atlassian.com/git/tutorials/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learn version control?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Version control is useful when you write code, and data scientists write code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Enables teams to easily collaborate on the same codebase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Enables you to contribute to open source projects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Attractive skill for employment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Git?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2117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Version control system that allows you to track files and file changes in a repository (“repo”)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Primarily used by software developers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widely used version control system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Alternatives: Mercurial, Subversion, CVS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Runs from the command line (usually)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be used alone or in a team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GitHub?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005840"/>
            <a:ext cx="10515240" cy="5170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website, not a version control system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Allows you to put your Git repos online – Largest code host in the world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Alternative: Bitbucket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Benefits of GitHub: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Backup of files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Visual interface for navigating repos – Makes repo collaboration easy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 is just Dropbox for Git”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Note: Git does not require GitHub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Git can be challenging to learn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Designed (by programmers) for power and flexibility over simplicity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Hard to know if what you did was right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Hard to explore since most actions are “permanent” (in a sense) and can have serious consequences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We’ll focus on the most important 10% of Git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GitHub setup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251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an account at github.com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There’s nothing to install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 for Windows” &amp; “GitHub for Mac” are GUI clients (alternatives to command line)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Navigating a GitHub repo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repo: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https://github.com/anthonytuanta/GA_DAT5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Account name, repo name, description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Folder structure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Viewing files: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Rendered view (with syntax highlighting) – Raw view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README.md: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Describes a repo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Automatically displayed – Written in Markdown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Basic Markdown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Easy-to-read, easy-to-write markup language • Usually (always?) rendered as HTML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 Many implementations (aka “flavors”)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 Let’s edit README.md using GitHub!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Common syntax: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## Header size 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*italics* and **bold**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[link to GitHub](https://github.com) – * bullet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`inline code` and ```code blocks```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 HTML can also be used within Markdown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Git installation and setup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2376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Installation: tiny.cc/installgit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Git Bash (Windows) or Terminal (Mac/ Linux):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gitconfig--globaluser.name“YOURFULLNAME” – gitconfig--globaluser.email“YOUREMAIL”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the same email address you used with your GitHub account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Generate SSH keys (optional): tiny.cc/gitssh – More secure that HTTPS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Only necessary if HTTPS doesn’t work for you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LibreOffice/5.1.6.2$Linux_X86_64 LibreOffice_project/10m0$Build-2</Application>
  <Words>647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2017-03-04T03:21:18Z</dcterms:created>
  <dc:creator>Jia Qing Yap</dc:creator>
  <dc:description/>
  <dc:language>en-US</dc:language>
  <cp:lastModifiedBy/>
  <dcterms:modified xsi:type="dcterms:W3CDTF">2017-08-12T08:35:40Z</dcterms:modified>
  <cp:revision>3</cp:revision>
  <dc:subject/>
  <dc:title>Introduction to Git and GitHub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