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5f40ad0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5f40ad0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5f40ad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5f40ad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5e519ff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5e519ff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e519ff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e519ff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e519ff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e519ff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dec5b1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dec5b1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f6cc0e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f6cc0e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a7736c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a7736c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5d8fa50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5d8fa50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d8fa50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d8fa50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f6cc0e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f6cc0e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7a7736c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7a7736c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50312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50312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446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P</a:t>
            </a:r>
            <a:r>
              <a:rPr lang="en" sz="5100"/>
              <a:t>opular Movies Analysis </a:t>
            </a:r>
            <a:endParaRPr sz="51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387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Ying Liu, Chaoying Luo,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Mao Li, Ruitong Liu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98925" y="4521638"/>
            <a:ext cx="46665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the bootstrap 10000 times and display the bootstrap distribution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5547975" y="1566088"/>
            <a:ext cx="2766300" cy="3274575"/>
            <a:chOff x="5320725" y="1195950"/>
            <a:chExt cx="2766300" cy="3274575"/>
          </a:xfrm>
        </p:grpSpPr>
        <p:pic>
          <p:nvPicPr>
            <p:cNvPr id="143" name="Google Shape;14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34375" y="1729638"/>
              <a:ext cx="1739000" cy="86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2"/>
            <p:cNvSpPr txBox="1"/>
            <p:nvPr/>
          </p:nvSpPr>
          <p:spPr>
            <a:xfrm>
              <a:off x="5320725" y="1195950"/>
              <a:ext cx="2766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Find the 95% bootstrap percentile interval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5320725" y="2885025"/>
              <a:ext cx="2766300" cy="15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Conclusion: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With 95% confidence, the difference of means between scores of movies directed by Alfred Hitchcock and Woody Allen is between 0.51 and 1.27.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74400"/>
            <a:ext cx="6308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difference of means of scores for the movies directed by Woody Allen and Alfred Hitchcock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25" y="1653863"/>
            <a:ext cx="4332483" cy="26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53875"/>
            <a:ext cx="4534724" cy="27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74400"/>
            <a:ext cx="63087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distribution of scores normally distributed? -- AD-test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0" y="1974850"/>
            <a:ext cx="2948400" cy="2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00" y="1974862"/>
            <a:ext cx="2948400" cy="23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0" r="3938" t="0"/>
          <a:stretch/>
        </p:blipFill>
        <p:spPr>
          <a:xfrm>
            <a:off x="6333175" y="1974850"/>
            <a:ext cx="2755750" cy="8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271200" y="2950599"/>
            <a:ext cx="26577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output, the p-value is less than 0.05, so the null hypothesis is rejected. The distribution of scores of movies is non-normal.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72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Naive Bayes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78" y="1866850"/>
            <a:ext cx="3707274" cy="229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750" y="1866850"/>
            <a:ext cx="3707291" cy="22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057150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Naive Bayes</a:t>
            </a:r>
            <a:endParaRPr sz="14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50" y="1677250"/>
            <a:ext cx="3931949" cy="242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800" y="1545128"/>
            <a:ext cx="3931949" cy="242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449300"/>
            <a:ext cx="85206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Under the background of film industrialization reform, the influence of film rating is prominent. People gradually develop the habit of scoring after watching a movie, to provide reference for others.</a:t>
            </a:r>
            <a:endParaRPr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❖"/>
            </a:pPr>
            <a:r>
              <a:rPr lang="en" sz="1900"/>
              <a:t>From the analysis, we can see that there is a pretty close relationship between movie </a:t>
            </a:r>
            <a:r>
              <a:rPr lang="en" sz="1900"/>
              <a:t>box office </a:t>
            </a:r>
            <a:r>
              <a:rPr lang="en" sz="1900"/>
              <a:t>revenue and IMDb score. In other words, in most cases, movies with higher box office revenue have higher scores.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21000"/>
            <a:ext cx="8520600" cy="21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Analysis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6075"/>
            <a:ext cx="4346100" cy="29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4849575" y="2241100"/>
            <a:ext cx="4346100" cy="1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Movies play an increasingly important role in people’s daily entertainment.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25" y="1266313"/>
            <a:ext cx="1908000" cy="28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207875" y="4242200"/>
            <a:ext cx="2075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Godfather (1972)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113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625" y="1249775"/>
            <a:ext cx="2051968" cy="28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85550" y="4209088"/>
            <a:ext cx="21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Dark Knight (2008)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238" y="1265313"/>
            <a:ext cx="1908000" cy="28308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670438" y="4209100"/>
            <a:ext cx="1671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Inception (2010)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2475"/>
            <a:ext cx="9144001" cy="1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365450" y="3711625"/>
            <a:ext cx="6413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datasets include basic information about 10000 of the most voted movies.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75" y="1266325"/>
            <a:ext cx="34290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817375" y="2473675"/>
            <a:ext cx="50148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This plot shows the number of movies of each year in our dataset. We can find that new movies receive more votes than old movies.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398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the ratings of IMDB and Metascore users differ?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Critics' votes from Metascore are more scattered,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IMDb users are close to average.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95% Confidence Interval：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CI does not contain 0. True difference is likely to be negative. That means we reject the null hypothesis at 5% significance level. That means there are some differences between the two population means.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625" y="659075"/>
            <a:ext cx="403967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50" y="2890150"/>
            <a:ext cx="1816700" cy="49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68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972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relationship between the movie scores (IMDb score and Metascore) and the movie revenues?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-14010" l="2700" r="-2700" t="14010"/>
          <a:stretch/>
        </p:blipFill>
        <p:spPr>
          <a:xfrm>
            <a:off x="241325" y="3196475"/>
            <a:ext cx="3969825" cy="12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00" y="1732375"/>
            <a:ext cx="3891476" cy="12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725" y="2042200"/>
            <a:ext cx="2613450" cy="23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7095750" y="2113925"/>
            <a:ext cx="19827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There is no correlation between Metascore and the revenue from the movie. The scores are definitely more dispersed than revenue. It isn't possible to relate these two variables.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29250" y="4399950"/>
            <a:ext cx="3073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There is a positive correlation between the popularity of movie and opinion of IMDB Users.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of the means of revenue for the movies of these two directors Woody Allen and Clint Eastwood.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histograms, the mean of Woody Allen and Clint Eastwood movie revenue has a normal distribution.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Clint Eastwood has a higher box office.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0" y="1630263"/>
            <a:ext cx="4587501" cy="25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142800" y="1885700"/>
            <a:ext cx="1678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Woody Allen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Clint Eastwood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358125" y="1870375"/>
            <a:ext cx="3610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Simulate the bootstrap 10000 times and display the bootstrap distribution of the sample revenue means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