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68" autoAdjust="0"/>
  </p:normalViewPr>
  <p:slideViewPr>
    <p:cSldViewPr snapToGrid="0">
      <p:cViewPr varScale="1">
        <p:scale>
          <a:sx n="55" d="100"/>
          <a:sy n="55" d="100"/>
        </p:scale>
        <p:origin x="1314" y="72"/>
      </p:cViewPr>
      <p:guideLst/>
    </p:cSldViewPr>
  </p:slideViewPr>
  <p:notesTextViewPr>
    <p:cViewPr>
      <p:scale>
        <a:sx n="1" d="1"/>
        <a:sy n="1" d="1"/>
      </p:scale>
      <p:origin x="0" y="-174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8BBC3-3325-48E3-A592-0EE003FFBF7E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134-D68C-403C-8A18-DDDBEF7A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3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 1.7</a:t>
            </a:r>
          </a:p>
          <a:p>
            <a:r>
              <a:rPr lang="en-US" altLang="zh-CN" dirty="0" smtClean="0"/>
              <a:t>yum install java-1.7.0-openjdk.x86_64</a:t>
            </a:r>
          </a:p>
          <a:p>
            <a:r>
              <a:rPr lang="en-US" altLang="zh-CN" dirty="0" smtClean="0"/>
              <a:t>cd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jvm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/profile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末尾添加内容：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JAVA_HOME=/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/lib/java-1.7.0-openjdk-1.7.0.141-2.6.10.1.el7_3.x86_64</a:t>
            </a:r>
          </a:p>
          <a:p>
            <a:r>
              <a:rPr lang="en-US" altLang="zh-CN" dirty="0" smtClean="0"/>
              <a:t>	JRE_HOME=$JAVA_HOME/</a:t>
            </a:r>
            <a:r>
              <a:rPr lang="en-US" altLang="zh-CN" dirty="0" err="1" smtClean="0"/>
              <a:t>jre</a:t>
            </a:r>
            <a:endParaRPr lang="en-US" altLang="zh-CN" dirty="0" smtClean="0"/>
          </a:p>
          <a:p>
            <a:r>
              <a:rPr lang="en-US" altLang="zh-CN" dirty="0" smtClean="0"/>
              <a:t>	LASS_PATH=.:$JAVA_HOME/lib/dt.jar:$JAVA_HOME/lib/tools.jar:$JRE_HOME/lib</a:t>
            </a:r>
          </a:p>
          <a:p>
            <a:r>
              <a:rPr lang="en-US" altLang="zh-CN" dirty="0" smtClean="0"/>
              <a:t>	PATH=$PATH:$JAVA_HOME/bin:$JRE_HOME/bin</a:t>
            </a:r>
          </a:p>
          <a:p>
            <a:r>
              <a:rPr lang="en-US" altLang="zh-CN" dirty="0" smtClean="0"/>
              <a:t>	export JAVA_HOME JRE_HOME CLASS_PATH PATH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jetty9.12 </a:t>
            </a:r>
            <a:r>
              <a:rPr lang="zh-CN" altLang="en-US" dirty="0" smtClean="0"/>
              <a:t>（参考：</a:t>
            </a:r>
            <a:r>
              <a:rPr lang="en-US" altLang="zh-CN" dirty="0" smtClean="0"/>
              <a:t>https://linux.cn/article-4792-1.html</a:t>
            </a:r>
            <a:r>
              <a:rPr lang="zh-CN" altLang="en-US" dirty="0" smtClean="0"/>
              <a:t>）</a:t>
            </a:r>
          </a:p>
          <a:p>
            <a:r>
              <a:rPr lang="en-US" altLang="zh-CN" dirty="0" err="1" smtClean="0"/>
              <a:t>wget</a:t>
            </a:r>
            <a:r>
              <a:rPr lang="en-US" altLang="zh-CN" dirty="0" smtClean="0"/>
              <a:t> http://download.eclipse.org/jetty/stable-9/dist/jetty-distribution-9.2.5.v20141112.tar.gz</a:t>
            </a:r>
          </a:p>
          <a:p>
            <a:r>
              <a:rPr lang="en-US" altLang="zh-CN" dirty="0" smtClean="0"/>
              <a:t>tar 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jetty-distribution-9.2.5.v20141112.tar.gz -C /opt/</a:t>
            </a:r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conf/jetty.sh </a:t>
            </a:r>
            <a:r>
              <a:rPr lang="zh-CN" altLang="en-US" dirty="0" smtClean="0"/>
              <a:t>首行增加</a:t>
            </a:r>
            <a:r>
              <a:rPr lang="en-US" altLang="zh-CN" dirty="0" smtClean="0"/>
              <a:t>:JETTY_HOME=/opt/jetty</a:t>
            </a:r>
          </a:p>
          <a:p>
            <a:r>
              <a:rPr lang="zh-CN" altLang="en-US" dirty="0" smtClean="0"/>
              <a:t>启动：</a:t>
            </a:r>
            <a:r>
              <a:rPr lang="en-US" altLang="zh-CN" dirty="0" smtClean="0"/>
              <a:t>jetty.sh restart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（参考：</a:t>
            </a:r>
            <a:r>
              <a:rPr lang="en-US" altLang="zh-CN" dirty="0" smtClean="0"/>
              <a:t>http://blog.csdn.net/ezitai/article/details/52085141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# yum install </a:t>
            </a:r>
            <a:r>
              <a:rPr lang="en-US" altLang="zh-CN" dirty="0" err="1" smtClean="0"/>
              <a:t>mariadb</a:t>
            </a:r>
            <a:r>
              <a:rPr lang="en-US" altLang="zh-CN" dirty="0" smtClean="0"/>
              <a:t>-server -y //</a:t>
            </a:r>
            <a:r>
              <a:rPr lang="zh-CN" altLang="en-US" dirty="0" smtClean="0"/>
              <a:t>如果已安装可以省略  </a:t>
            </a:r>
          </a:p>
          <a:p>
            <a:r>
              <a:rPr lang="en-US" altLang="zh-CN" dirty="0" smtClean="0"/>
              <a:t># 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mariadb.service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启动服务  </a:t>
            </a:r>
          </a:p>
          <a:p>
            <a:r>
              <a:rPr lang="en-US" altLang="zh-CN" dirty="0" smtClean="0"/>
              <a:t># 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enable </a:t>
            </a:r>
            <a:r>
              <a:rPr lang="en-US" altLang="zh-CN" dirty="0" err="1" smtClean="0"/>
              <a:t>mariadb.service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开机启动服务  </a:t>
            </a:r>
          </a:p>
          <a:p>
            <a:r>
              <a:rPr lang="en-US" altLang="zh-CN" dirty="0" smtClean="0"/>
              <a:t>#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登录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 </a:t>
            </a:r>
          </a:p>
          <a:p>
            <a:r>
              <a:rPr lang="zh-CN" altLang="en-US" dirty="0" smtClean="0"/>
              <a:t>附：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账号：</a:t>
            </a:r>
            <a:r>
              <a:rPr lang="en-US" altLang="zh-CN" smtClean="0"/>
              <a:t>root/book123        admin/book123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3A134-D68C-403C-8A18-DDDBEF7A94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1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1532-81C4-45CE-83D8-910F74D2DD79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993-4CCF-41B0-86AA-8D3BFC3F4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1532-81C4-45CE-83D8-910F74D2DD79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993-4CCF-41B0-86AA-8D3BFC3F4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7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1532-81C4-45CE-83D8-910F74D2DD79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993-4CCF-41B0-86AA-8D3BFC3F4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9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1532-81C4-45CE-83D8-910F74D2DD79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993-4CCF-41B0-86AA-8D3BFC3F4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9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1532-81C4-45CE-83D8-910F74D2DD79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993-4CCF-41B0-86AA-8D3BFC3F4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8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1532-81C4-45CE-83D8-910F74D2DD79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993-4CCF-41B0-86AA-8D3BFC3F4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5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1532-81C4-45CE-83D8-910F74D2DD79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993-4CCF-41B0-86AA-8D3BFC3F4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0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1532-81C4-45CE-83D8-910F74D2DD79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993-4CCF-41B0-86AA-8D3BFC3F4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74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1532-81C4-45CE-83D8-910F74D2DD79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993-4CCF-41B0-86AA-8D3BFC3F4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2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1532-81C4-45CE-83D8-910F74D2DD79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993-4CCF-41B0-86AA-8D3BFC3F4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5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1532-81C4-45CE-83D8-910F74D2DD79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993-4CCF-41B0-86AA-8D3BFC3F4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81532-81C4-45CE-83D8-910F74D2DD79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2993-4CCF-41B0-86AA-8D3BFC3F4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2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9246" y="927519"/>
            <a:ext cx="6096000" cy="410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6000" dirty="0" smtClean="0"/>
              <a:t>sdk1.7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6000" dirty="0" smtClean="0"/>
              <a:t>Jetty9.2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6000" dirty="0" err="1" smtClean="0"/>
              <a:t>Mysql</a:t>
            </a:r>
            <a:endParaRPr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24710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 1.7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yum install java-1.7.0-openjdk.x86_64</a:t>
            </a:r>
          </a:p>
          <a:p>
            <a:r>
              <a:rPr lang="en-US" altLang="zh-CN" dirty="0" smtClean="0"/>
              <a:t>cd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jvm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/profile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末尾添加内容：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JAVA_HOME=/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/lib/java-1.7.0-openjdk-1.7.0.141-2.6.10.1.el7_3.x86_64</a:t>
            </a:r>
          </a:p>
          <a:p>
            <a:r>
              <a:rPr lang="en-US" altLang="zh-CN" dirty="0" smtClean="0"/>
              <a:t>	JRE_HOME=$JAVA_HOME/</a:t>
            </a:r>
            <a:r>
              <a:rPr lang="en-US" altLang="zh-CN" dirty="0" err="1" smtClean="0"/>
              <a:t>jre</a:t>
            </a:r>
            <a:endParaRPr lang="en-US" altLang="zh-CN" dirty="0" smtClean="0"/>
          </a:p>
          <a:p>
            <a:r>
              <a:rPr lang="en-US" altLang="zh-CN" dirty="0" smtClean="0"/>
              <a:t>	LASS_PATH=.:$JAVA_HOME/lib/dt.jar:$JAVA_HOME/lib/tools.jar:$JRE_HOME/lib</a:t>
            </a:r>
          </a:p>
          <a:p>
            <a:r>
              <a:rPr lang="en-US" altLang="zh-CN" dirty="0" smtClean="0"/>
              <a:t>	PATH=$PATH:$JAVA_HOME/bin:$JRE_HOME/bin</a:t>
            </a:r>
          </a:p>
          <a:p>
            <a:r>
              <a:rPr lang="en-US" altLang="zh-CN" dirty="0" smtClean="0"/>
              <a:t>	export JAVA_HOME JRE_HOME CLASS_PATH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52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jetty9.12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https://linux.cn/article-4792-1.html</a:t>
            </a:r>
            <a:endParaRPr lang="zh-CN" altLang="en-US" dirty="0" smtClean="0"/>
          </a:p>
          <a:p>
            <a:r>
              <a:rPr lang="en-US" altLang="zh-CN" dirty="0" err="1" smtClean="0"/>
              <a:t>wget</a:t>
            </a:r>
            <a:r>
              <a:rPr lang="en-US" altLang="zh-CN" dirty="0" smtClean="0"/>
              <a:t> http://download.eclipse.org/jetty/stable-9/dist/jetty-distribution-9.2.5.v20141112.tar.gz</a:t>
            </a:r>
          </a:p>
          <a:p>
            <a:r>
              <a:rPr lang="en-US" altLang="zh-CN" dirty="0" smtClean="0"/>
              <a:t>tar 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jetty-distribution-9.2.5.v20141112.tar.gz -C /opt/</a:t>
            </a:r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conf/jetty.sh </a:t>
            </a:r>
            <a:r>
              <a:rPr lang="zh-CN" altLang="en-US" dirty="0" smtClean="0"/>
              <a:t>首行增加</a:t>
            </a:r>
            <a:r>
              <a:rPr lang="en-US" altLang="zh-CN" dirty="0" smtClean="0"/>
              <a:t>:JETTY_HOME=/opt/jetty</a:t>
            </a:r>
          </a:p>
          <a:p>
            <a:r>
              <a:rPr lang="zh-CN" altLang="en-US" dirty="0" smtClean="0"/>
              <a:t>启动：</a:t>
            </a:r>
            <a:r>
              <a:rPr lang="en-US" altLang="zh-CN" dirty="0" smtClean="0"/>
              <a:t>jetty.sh restart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30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http://blog.csdn.net/ezitai/article/details/52085141</a:t>
            </a:r>
            <a:endParaRPr lang="zh-CN" altLang="en-US" dirty="0" smtClean="0"/>
          </a:p>
          <a:p>
            <a:r>
              <a:rPr lang="en-US" altLang="zh-CN" dirty="0" smtClean="0"/>
              <a:t># yum install </a:t>
            </a:r>
            <a:r>
              <a:rPr lang="en-US" altLang="zh-CN" dirty="0" err="1" smtClean="0"/>
              <a:t>mariadb</a:t>
            </a:r>
            <a:r>
              <a:rPr lang="en-US" altLang="zh-CN" dirty="0" smtClean="0"/>
              <a:t>-server -y //</a:t>
            </a:r>
            <a:r>
              <a:rPr lang="zh-CN" altLang="en-US" dirty="0" smtClean="0"/>
              <a:t>如果已安装可以省略  </a:t>
            </a:r>
          </a:p>
          <a:p>
            <a:r>
              <a:rPr lang="en-US" altLang="zh-CN" dirty="0" smtClean="0"/>
              <a:t># 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mariadb.service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启动服务  </a:t>
            </a:r>
          </a:p>
          <a:p>
            <a:r>
              <a:rPr lang="en-US" altLang="zh-CN" dirty="0" smtClean="0"/>
              <a:t># 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enable </a:t>
            </a:r>
            <a:r>
              <a:rPr lang="en-US" altLang="zh-CN" dirty="0" err="1" smtClean="0"/>
              <a:t>mariadb.service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开机启动服务  </a:t>
            </a:r>
          </a:p>
          <a:p>
            <a:r>
              <a:rPr lang="en-US" altLang="zh-CN" dirty="0" smtClean="0"/>
              <a:t>#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登录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 </a:t>
            </a:r>
          </a:p>
          <a:p>
            <a:r>
              <a:rPr lang="zh-CN" altLang="en-US" dirty="0" smtClean="0"/>
              <a:t>附：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账号：</a:t>
            </a:r>
            <a:r>
              <a:rPr lang="en-US" altLang="zh-CN" dirty="0" smtClean="0"/>
              <a:t>root/book123        admin/book123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05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107</Words>
  <Application>Microsoft Office PowerPoint</Application>
  <PresentationFormat>宽屏</PresentationFormat>
  <Paragraphs>53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安装jdk 1.7</vt:lpstr>
      <vt:lpstr>安装jetty9.12</vt:lpstr>
      <vt:lpstr>安装mysql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应鹏飞</dc:creator>
  <cp:lastModifiedBy>应鹏飞</cp:lastModifiedBy>
  <cp:revision>3</cp:revision>
  <dcterms:created xsi:type="dcterms:W3CDTF">2017-05-13T15:47:11Z</dcterms:created>
  <dcterms:modified xsi:type="dcterms:W3CDTF">2017-05-13T15:55:04Z</dcterms:modified>
</cp:coreProperties>
</file>