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Black"/>
      <p:bold r:id="rId17"/>
      <p:boldItalic r:id="rId18"/>
    </p:embeddedFont>
    <p:embeddedFont>
      <p:font typeface="Roboto Thin"/>
      <p:regular r:id="rId19"/>
      <p:bold r:id="rId20"/>
      <p:italic r:id="rId21"/>
      <p:boldItalic r:id="rId22"/>
    </p:embeddedFont>
    <p:embeddedFont>
      <p:font typeface="Roboto"/>
      <p:regular r:id="rId23"/>
      <p:bold r:id="rId24"/>
      <p:italic r:id="rId25"/>
      <p:boldItalic r:id="rId26"/>
    </p:embeddedFont>
    <p:embeddedFont>
      <p:font typeface="Didact Gothic"/>
      <p:regular r:id="rId27"/>
    </p:embeddedFont>
    <p:embeddedFont>
      <p:font typeface="Roboto Mono Thin"/>
      <p:regular r:id="rId28"/>
      <p:bold r:id="rId29"/>
      <p:italic r:id="rId30"/>
      <p:boldItalic r:id="rId31"/>
    </p:embeddedFont>
    <p:embeddedFont>
      <p:font typeface="Roboto Light"/>
      <p:regular r:id="rId32"/>
      <p:bold r:id="rId33"/>
      <p:italic r:id="rId34"/>
      <p:boldItalic r:id="rId35"/>
    </p:embeddedFont>
    <p:embeddedFont>
      <p:font typeface="Bree Serif"/>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h6ft6APtSNkctlONm2O2bbLP/t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Thin-regular.fntdata"/><Relationship Id="rId27" Type="http://schemas.openxmlformats.org/officeDocument/2006/relationships/font" Target="fonts/Didact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Thin-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Thin-boldItalic.fntdata"/><Relationship Id="rId30" Type="http://schemas.openxmlformats.org/officeDocument/2006/relationships/font" Target="fonts/RobotoMonoThin-italic.fntdata"/><Relationship Id="rId11" Type="http://schemas.openxmlformats.org/officeDocument/2006/relationships/slide" Target="slides/slide7.xml"/><Relationship Id="rId33" Type="http://schemas.openxmlformats.org/officeDocument/2006/relationships/font" Target="fonts/RobotoLight-bold.fntdata"/><Relationship Id="rId10" Type="http://schemas.openxmlformats.org/officeDocument/2006/relationships/slide" Target="slides/slide6.xml"/><Relationship Id="rId32" Type="http://schemas.openxmlformats.org/officeDocument/2006/relationships/font" Target="fonts/RobotoLight-regular.fntdata"/><Relationship Id="rId13" Type="http://schemas.openxmlformats.org/officeDocument/2006/relationships/slide" Target="slides/slide9.xml"/><Relationship Id="rId35" Type="http://schemas.openxmlformats.org/officeDocument/2006/relationships/font" Target="fonts/RobotoLight-boldItalic.fntdata"/><Relationship Id="rId12" Type="http://schemas.openxmlformats.org/officeDocument/2006/relationships/slide" Target="slides/slide8.xml"/><Relationship Id="rId34" Type="http://schemas.openxmlformats.org/officeDocument/2006/relationships/font" Target="fonts/RobotoLight-italic.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BreeSerif-regular.fntdata"/><Relationship Id="rId17" Type="http://schemas.openxmlformats.org/officeDocument/2006/relationships/font" Target="fonts/RobotoBlack-bold.fntdata"/><Relationship Id="rId16" Type="http://schemas.openxmlformats.org/officeDocument/2006/relationships/slide" Target="slides/slide12.xml"/><Relationship Id="rId19" Type="http://schemas.openxmlformats.org/officeDocument/2006/relationships/font" Target="fonts/RobotoThin-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3139027854f_0_1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g3139027854f_0_1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139027854f_0_15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4" name="Google Shape;844;g3139027854f_0_15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a:solidFill>
                  <a:schemeClr val="lt1"/>
                </a:solidFill>
              </a:rPr>
              <a:t>To address privacy concerns, we track data without storing identifiable information, ensuring user anonymity. This allows users to benefit from personalized insights based on their transaction history, while also enabling researchers to access aggregated, anonymized data for behavioral studies. This approach maintains privacy while supporting valuable research on individual spending behaviors.</a:t>
            </a:r>
            <a:endParaRPr sz="105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139027854f_0_1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g3139027854f_0_1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39027854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3139027854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39027854f_4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39027854f_4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a:t>Compulsive spending has become a widespread issue, with studies estimating that between 5-8% of the general population engage in problematic, impulsive spending. This behavior often contributes to financial stress, debt, and strained relationships, affecting individuals across demographics and regions. Today’s highly digital consumer environment, with endless online shopping options and targeted marketing, makes it harder for many to manage spending impulses.</a:t>
            </a:r>
            <a:endParaRPr/>
          </a:p>
          <a:p>
            <a:pPr indent="0" lvl="0" marL="0" rtl="0" algn="l">
              <a:lnSpc>
                <a:spcPct val="115000"/>
              </a:lnSpc>
              <a:spcBef>
                <a:spcPts val="1200"/>
              </a:spcBef>
              <a:spcAft>
                <a:spcPts val="0"/>
              </a:spcAft>
              <a:buNone/>
            </a:pPr>
            <a:r>
              <a:rPr lang="es"/>
              <a:t>While compulsive spending affects a broad range of individuals, it is also prevalent among those with certain mental health conditions. People experiencing anxiety disorders, obsessive-compulsive disorder (OCD), and attention-deficit/hyperactivity disorder (ADHD) may be particularly vulnerable to compulsive shopping as a means of emotional regulation. In these cases, spending can become a way to cope with stress or negative emotions, providing a temporary “high” that soon dissipates, leading to a harmful cycle of buying and regret.</a:t>
            </a:r>
            <a:endParaRPr/>
          </a:p>
          <a:p>
            <a:pPr indent="0" lvl="0" marL="0" rtl="0" algn="l">
              <a:spcBef>
                <a:spcPts val="1200"/>
              </a:spcBef>
              <a:spcAft>
                <a:spcPts val="0"/>
              </a:spcAft>
              <a:buClr>
                <a:schemeClr val="dk1"/>
              </a:buClr>
              <a:buSzPts val="1100"/>
              <a:buFont typeface="Arial"/>
              <a:buNone/>
            </a:pPr>
            <a:r>
              <a:rPr lang="es">
                <a:solidFill>
                  <a:schemeClr val="dk1"/>
                </a:solidFill>
              </a:rPr>
              <a:t>Behavioral insights provide practical, scientifically-backed strategies that can improve financial decision-making at crucial moments. In our project, we’re incorporating several such insights: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1.	Self-reflection prompts: Encouraging self-reflection helps users examine the motivations and potential consequences of their spending decisions. Studies show that prompting users to think about their values or goals before a purchase can increase awareness and help them make more intentional choices.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2.	Nudges for delayed gratification: Compulsive spending often arises from the desire for immediate rewards. Research on consumer behavior highlights that nudges promoting a delay—such as suggesting users "sleep on it" or return to the item later—effectively reduce impulsive purchases. Strategies like these draw on Thaler and Sunstein’s concept of “nudging” and have been shown to support better spending choices by counteracting impulsive behaviors and increasing control over spending.</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3.	Personalized budget reminders: Reminding users of their monthly budget or the opportunity cost of a purchase can help them make financially healthier decisions. Budget-based prompts that encourage users to think about trade-offs (e.g., considering whether a purchase aligns with saving for larger goals) leverage behavioral insights to help maintain focus on long-term financial health.a|</a:t>
            </a:r>
            <a:endParaRPr>
              <a:solidFill>
                <a:schemeClr val="dk1"/>
              </a:solidFill>
            </a:endParaRPr>
          </a:p>
          <a:p>
            <a:pPr indent="0" lvl="0" marL="0" rtl="0" algn="l">
              <a:spcBef>
                <a:spcPts val="0"/>
              </a:spcBef>
              <a:spcAft>
                <a:spcPts val="0"/>
              </a:spcAft>
              <a:buNone/>
            </a:pPr>
            <a:r>
              <a:rPr lang="es">
                <a:solidFill>
                  <a:schemeClr val="dk1"/>
                </a:solidFill>
              </a:rPr>
              <a:t>These methods provide a mix of cognitive strategies and prompts to make responsible spending easier and more intuitive for users. Our extension aims to integrate these insights at key moments, promoting mindfulness and reducing impulsive spending at online checkouts.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Overall objectives:</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Chrome extension for real-time spending support</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AI-driven insights and prompts at checkout</a:t>
            </a:r>
            <a:endParaRPr>
              <a:solidFill>
                <a:schemeClr val="dk1"/>
              </a:solidFill>
            </a:endParaRPr>
          </a:p>
          <a:p>
            <a:pPr indent="-298450" lvl="0" marL="457200" rtl="0" algn="l">
              <a:spcBef>
                <a:spcPts val="0"/>
              </a:spcBef>
              <a:spcAft>
                <a:spcPts val="0"/>
              </a:spcAft>
              <a:buClr>
                <a:schemeClr val="dk1"/>
              </a:buClr>
              <a:buSzPts val="1100"/>
              <a:buChar char="●"/>
            </a:pPr>
            <a:r>
              <a:rPr lang="es">
                <a:solidFill>
                  <a:schemeClr val="dk1"/>
                </a:solidFill>
              </a:rPr>
              <a:t>Personalized based on user’s spending data</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39027854f_0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3139027854f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39027854f_0_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3139027854f_0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39027854f_0_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3139027854f_0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139027854f_0_7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3139027854f_0_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139027854f_0_14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3139027854f_0_1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139027854f_0_8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3139027854f_0_8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2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30"/>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30"/>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30"/>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30"/>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30"/>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30"/>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3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31"/>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31"/>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31"/>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31"/>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79" name="Google Shape;79;p31"/>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0" name="Google Shape;80;p31"/>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1" name="Google Shape;81;p31"/>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33"/>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86" name="Google Shape;86;p33"/>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87" name="Google Shape;87;p33"/>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88" name="Shape 8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2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2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2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 name="Google Shape;15;p2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2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7" name="Google Shape;17;p2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2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2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2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2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2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2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2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2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2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2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2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2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2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23"/>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33" name="Google Shape;33;p23"/>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24"/>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24"/>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24"/>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24"/>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24"/>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24"/>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2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25"/>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5"/>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5" name="Google Shape;45;p25"/>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26"/>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26"/>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26"/>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26"/>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27"/>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27"/>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27"/>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27"/>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28"/>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28"/>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28"/>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28"/>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28"/>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28"/>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2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github.com/yingslim/OxBIG_hackathon"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4782800" y="3441425"/>
            <a:ext cx="36603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sz="5300">
                <a:solidFill>
                  <a:schemeClr val="accent1"/>
                </a:solidFill>
              </a:rPr>
              <a:t>Compulse</a:t>
            </a:r>
            <a:endParaRPr sz="5300">
              <a:solidFill>
                <a:schemeClr val="accent1"/>
              </a:solidFill>
            </a:endParaRPr>
          </a:p>
          <a:p>
            <a:pPr indent="0" lvl="0" marL="0" rtl="0" algn="r">
              <a:lnSpc>
                <a:spcPct val="100000"/>
              </a:lnSpc>
              <a:spcBef>
                <a:spcPts val="0"/>
              </a:spcBef>
              <a:spcAft>
                <a:spcPts val="0"/>
              </a:spcAft>
              <a:buSzPts val="3000"/>
              <a:buNone/>
            </a:pPr>
            <a:r>
              <a:rPr lang="es" sz="5300">
                <a:solidFill>
                  <a:schemeClr val="accent1"/>
                </a:solidFill>
              </a:rPr>
              <a:t>Control</a:t>
            </a:r>
            <a:endParaRPr sz="5300">
              <a:solidFill>
                <a:schemeClr val="accent1"/>
              </a:solidFill>
            </a:endParaRPr>
          </a:p>
        </p:txBody>
      </p:sp>
      <p:sp>
        <p:nvSpPr>
          <p:cNvPr id="94" name="Google Shape;94;p1"/>
          <p:cNvSpPr txBox="1"/>
          <p:nvPr>
            <p:ph idx="1" type="subTitle"/>
          </p:nvPr>
        </p:nvSpPr>
        <p:spPr>
          <a:xfrm>
            <a:off x="5313575" y="41049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s"/>
              <a:t>An answer for impulsive purchasing</a:t>
            </a:r>
            <a:endParaRPr/>
          </a:p>
        </p:txBody>
      </p:sp>
      <p:sp>
        <p:nvSpPr>
          <p:cNvPr id="95" name="Google Shape;95;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8" name="Google Shape;198;p1"/>
          <p:cNvPicPr preferRelativeResize="0"/>
          <p:nvPr/>
        </p:nvPicPr>
        <p:blipFill>
          <a:blip r:embed="rId3">
            <a:alphaModFix/>
          </a:blip>
          <a:stretch>
            <a:fillRect/>
          </a:stretch>
        </p:blipFill>
        <p:spPr>
          <a:xfrm>
            <a:off x="6173575" y="535649"/>
            <a:ext cx="1705350" cy="1705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g3139027854f_0_1167"/>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solidFill>
                  <a:srgbClr val="FFFFFF"/>
                </a:solidFill>
              </a:rPr>
              <a:t>Team Contributions</a:t>
            </a:r>
            <a:endParaRPr>
              <a:solidFill>
                <a:srgbClr val="FFFFFF"/>
              </a:solidFill>
            </a:endParaRPr>
          </a:p>
        </p:txBody>
      </p:sp>
      <p:sp>
        <p:nvSpPr>
          <p:cNvPr id="803" name="Google Shape;803;g3139027854f_0_1167"/>
          <p:cNvSpPr/>
          <p:nvPr/>
        </p:nvSpPr>
        <p:spPr>
          <a:xfrm>
            <a:off x="1019175" y="1838325"/>
            <a:ext cx="1562100" cy="15621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3139027854f_0_1167"/>
          <p:cNvSpPr/>
          <p:nvPr/>
        </p:nvSpPr>
        <p:spPr>
          <a:xfrm>
            <a:off x="3578213" y="2786850"/>
            <a:ext cx="2009700" cy="2009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3139027854f_0_1167"/>
          <p:cNvSpPr/>
          <p:nvPr/>
        </p:nvSpPr>
        <p:spPr>
          <a:xfrm>
            <a:off x="6572250" y="2057400"/>
            <a:ext cx="1419300" cy="1419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g3139027854f_0_1167"/>
          <p:cNvCxnSpPr/>
          <p:nvPr/>
        </p:nvCxnSpPr>
        <p:spPr>
          <a:xfrm>
            <a:off x="2343150" y="2971800"/>
            <a:ext cx="1600200" cy="504900"/>
          </a:xfrm>
          <a:prstGeom prst="straightConnector1">
            <a:avLst/>
          </a:prstGeom>
          <a:noFill/>
          <a:ln cap="flat" cmpd="sng" w="28575">
            <a:solidFill>
              <a:schemeClr val="accent1"/>
            </a:solidFill>
            <a:prstDash val="solid"/>
            <a:round/>
            <a:headEnd len="sm" w="sm" type="none"/>
            <a:tailEnd len="sm" w="sm" type="none"/>
          </a:ln>
        </p:spPr>
      </p:cxnSp>
      <p:cxnSp>
        <p:nvCxnSpPr>
          <p:cNvPr id="807" name="Google Shape;807;g3139027854f_0_1167"/>
          <p:cNvCxnSpPr/>
          <p:nvPr/>
        </p:nvCxnSpPr>
        <p:spPr>
          <a:xfrm flipH="1" rot="10800000">
            <a:off x="5019675" y="2634450"/>
            <a:ext cx="1790700" cy="1080300"/>
          </a:xfrm>
          <a:prstGeom prst="straightConnector1">
            <a:avLst/>
          </a:prstGeom>
          <a:noFill/>
          <a:ln cap="flat" cmpd="sng" w="28575">
            <a:solidFill>
              <a:schemeClr val="accent1"/>
            </a:solidFill>
            <a:prstDash val="solid"/>
            <a:round/>
            <a:headEnd len="sm" w="sm" type="none"/>
            <a:tailEnd len="sm" w="sm" type="none"/>
          </a:ln>
        </p:spPr>
      </p:cxnSp>
      <p:cxnSp>
        <p:nvCxnSpPr>
          <p:cNvPr id="808" name="Google Shape;808;g3139027854f_0_1167"/>
          <p:cNvCxnSpPr/>
          <p:nvPr/>
        </p:nvCxnSpPr>
        <p:spPr>
          <a:xfrm flipH="1">
            <a:off x="-600225" y="2543175"/>
            <a:ext cx="1886100" cy="714300"/>
          </a:xfrm>
          <a:prstGeom prst="straightConnector1">
            <a:avLst/>
          </a:prstGeom>
          <a:noFill/>
          <a:ln cap="flat" cmpd="sng" w="28575">
            <a:solidFill>
              <a:schemeClr val="accent1"/>
            </a:solidFill>
            <a:prstDash val="solid"/>
            <a:round/>
            <a:headEnd len="sm" w="sm" type="none"/>
            <a:tailEnd len="sm" w="sm" type="none"/>
          </a:ln>
        </p:spPr>
      </p:cxnSp>
      <p:cxnSp>
        <p:nvCxnSpPr>
          <p:cNvPr id="809" name="Google Shape;809;g3139027854f_0_1167"/>
          <p:cNvCxnSpPr/>
          <p:nvPr/>
        </p:nvCxnSpPr>
        <p:spPr>
          <a:xfrm rot="10800000">
            <a:off x="7638600" y="2714625"/>
            <a:ext cx="1734000" cy="1181100"/>
          </a:xfrm>
          <a:prstGeom prst="straightConnector1">
            <a:avLst/>
          </a:prstGeom>
          <a:noFill/>
          <a:ln cap="flat" cmpd="sng" w="28575">
            <a:solidFill>
              <a:schemeClr val="accent1"/>
            </a:solidFill>
            <a:prstDash val="solid"/>
            <a:round/>
            <a:headEnd len="sm" w="sm" type="none"/>
            <a:tailEnd len="sm" w="sm" type="none"/>
          </a:ln>
        </p:spPr>
      </p:cxnSp>
      <p:grpSp>
        <p:nvGrpSpPr>
          <p:cNvPr id="810" name="Google Shape;810;g3139027854f_0_1167"/>
          <p:cNvGrpSpPr/>
          <p:nvPr/>
        </p:nvGrpSpPr>
        <p:grpSpPr>
          <a:xfrm>
            <a:off x="4150673" y="3449131"/>
            <a:ext cx="864787" cy="685156"/>
            <a:chOff x="2504975" y="1971250"/>
            <a:chExt cx="2053150" cy="1626675"/>
          </a:xfrm>
        </p:grpSpPr>
        <p:sp>
          <p:nvSpPr>
            <p:cNvPr id="811" name="Google Shape;811;g3139027854f_0_1167"/>
            <p:cNvSpPr/>
            <p:nvPr/>
          </p:nvSpPr>
          <p:spPr>
            <a:xfrm>
              <a:off x="2980450" y="2824750"/>
              <a:ext cx="253025" cy="253025"/>
            </a:xfrm>
            <a:custGeom>
              <a:rect b="b" l="l" r="r" t="t"/>
              <a:pathLst>
                <a:path extrusionOk="0" h="10121" w="10121">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3139027854f_0_1167"/>
            <p:cNvSpPr/>
            <p:nvPr/>
          </p:nvSpPr>
          <p:spPr>
            <a:xfrm>
              <a:off x="3349775" y="1971250"/>
              <a:ext cx="298100" cy="254125"/>
            </a:xfrm>
            <a:custGeom>
              <a:rect b="b" l="l" r="r" t="t"/>
              <a:pathLst>
                <a:path extrusionOk="0" h="10165" w="11924">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3139027854f_0_1167"/>
            <p:cNvSpPr/>
            <p:nvPr/>
          </p:nvSpPr>
          <p:spPr>
            <a:xfrm>
              <a:off x="3349775" y="2548500"/>
              <a:ext cx="298100" cy="254075"/>
            </a:xfrm>
            <a:custGeom>
              <a:rect b="b" l="l" r="r" t="t"/>
              <a:pathLst>
                <a:path extrusionOk="0" h="10163" w="11924">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3139027854f_0_1167"/>
            <p:cNvSpPr/>
            <p:nvPr/>
          </p:nvSpPr>
          <p:spPr>
            <a:xfrm>
              <a:off x="3349775" y="3054500"/>
              <a:ext cx="298100" cy="254075"/>
            </a:xfrm>
            <a:custGeom>
              <a:rect b="b" l="l" r="r" t="t"/>
              <a:pathLst>
                <a:path extrusionOk="0" h="10163" w="11924">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3139027854f_0_1167"/>
            <p:cNvSpPr/>
            <p:nvPr/>
          </p:nvSpPr>
          <p:spPr>
            <a:xfrm>
              <a:off x="3807800" y="2824750"/>
              <a:ext cx="253025" cy="253025"/>
            </a:xfrm>
            <a:custGeom>
              <a:rect b="b" l="l" r="r" t="t"/>
              <a:pathLst>
                <a:path extrusionOk="0" h="10121" w="10121">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3139027854f_0_1167"/>
            <p:cNvSpPr/>
            <p:nvPr/>
          </p:nvSpPr>
          <p:spPr>
            <a:xfrm>
              <a:off x="2936825" y="3342400"/>
              <a:ext cx="296650" cy="255525"/>
            </a:xfrm>
            <a:custGeom>
              <a:rect b="b" l="l" r="r" t="t"/>
              <a:pathLst>
                <a:path extrusionOk="0" h="10221" w="11866">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3139027854f_0_1167"/>
            <p:cNvSpPr/>
            <p:nvPr/>
          </p:nvSpPr>
          <p:spPr>
            <a:xfrm>
              <a:off x="2504975" y="3342400"/>
              <a:ext cx="298100" cy="255525"/>
            </a:xfrm>
            <a:custGeom>
              <a:rect b="b" l="l" r="r" t="t"/>
              <a:pathLst>
                <a:path extrusionOk="0" h="10221" w="11924">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3139027854f_0_1167"/>
            <p:cNvSpPr/>
            <p:nvPr/>
          </p:nvSpPr>
          <p:spPr>
            <a:xfrm>
              <a:off x="3764175" y="3342400"/>
              <a:ext cx="296650" cy="255525"/>
            </a:xfrm>
            <a:custGeom>
              <a:rect b="b" l="l" r="r" t="t"/>
              <a:pathLst>
                <a:path extrusionOk="0" h="10221" w="11866">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3139027854f_0_1167"/>
            <p:cNvSpPr/>
            <p:nvPr/>
          </p:nvSpPr>
          <p:spPr>
            <a:xfrm>
              <a:off x="4217850" y="3342400"/>
              <a:ext cx="296650" cy="255525"/>
            </a:xfrm>
            <a:custGeom>
              <a:rect b="b" l="l" r="r" t="t"/>
              <a:pathLst>
                <a:path extrusionOk="0" h="10221" w="11866">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3139027854f_0_1167"/>
            <p:cNvSpPr/>
            <p:nvPr/>
          </p:nvSpPr>
          <p:spPr>
            <a:xfrm>
              <a:off x="2539875" y="2824750"/>
              <a:ext cx="254475" cy="253025"/>
            </a:xfrm>
            <a:custGeom>
              <a:rect b="b" l="l" r="r" t="t"/>
              <a:pathLst>
                <a:path extrusionOk="0" h="10121" w="10179">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3139027854f_0_1167"/>
            <p:cNvSpPr/>
            <p:nvPr/>
          </p:nvSpPr>
          <p:spPr>
            <a:xfrm>
              <a:off x="4261475" y="2824750"/>
              <a:ext cx="253025" cy="253025"/>
            </a:xfrm>
            <a:custGeom>
              <a:rect b="b" l="l" r="r" t="t"/>
              <a:pathLst>
                <a:path extrusionOk="0" h="10121" w="10121">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3139027854f_0_1167"/>
            <p:cNvSpPr/>
            <p:nvPr/>
          </p:nvSpPr>
          <p:spPr>
            <a:xfrm>
              <a:off x="3351225" y="2548500"/>
              <a:ext cx="296650" cy="254075"/>
            </a:xfrm>
            <a:custGeom>
              <a:rect b="b" l="l" r="r" t="t"/>
              <a:pathLst>
                <a:path extrusionOk="0" h="10163" w="11866">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3139027854f_0_1167"/>
            <p:cNvSpPr/>
            <p:nvPr/>
          </p:nvSpPr>
          <p:spPr>
            <a:xfrm>
              <a:off x="3351225" y="3054500"/>
              <a:ext cx="296650" cy="255525"/>
            </a:xfrm>
            <a:custGeom>
              <a:rect b="b" l="l" r="r" t="t"/>
              <a:pathLst>
                <a:path extrusionOk="0" h="10221" w="11866">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3139027854f_0_1167"/>
            <p:cNvSpPr/>
            <p:nvPr/>
          </p:nvSpPr>
          <p:spPr>
            <a:xfrm>
              <a:off x="2547150" y="2823300"/>
              <a:ext cx="2003350" cy="774600"/>
            </a:xfrm>
            <a:custGeom>
              <a:rect b="b" l="l" r="r" t="t"/>
              <a:pathLst>
                <a:path extrusionOk="0" h="30984" w="80134">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3139027854f_0_1167"/>
            <p:cNvSpPr/>
            <p:nvPr/>
          </p:nvSpPr>
          <p:spPr>
            <a:xfrm>
              <a:off x="2524025" y="1983600"/>
              <a:ext cx="2034100" cy="1095300"/>
            </a:xfrm>
            <a:custGeom>
              <a:rect b="b" l="l" r="r" t="t"/>
              <a:pathLst>
                <a:path extrusionOk="0" h="43812" w="81364">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6" name="Google Shape;826;g3139027854f_0_1167"/>
          <p:cNvSpPr/>
          <p:nvPr/>
        </p:nvSpPr>
        <p:spPr>
          <a:xfrm>
            <a:off x="1619710" y="2361273"/>
            <a:ext cx="478486" cy="606590"/>
          </a:xfrm>
          <a:custGeom>
            <a:rect b="b" l="l" r="r" t="t"/>
            <a:pathLst>
              <a:path extrusionOk="0" h="66421" w="54731">
                <a:moveTo>
                  <a:pt x="0" y="1"/>
                </a:moveTo>
                <a:lnTo>
                  <a:pt x="0" y="24777"/>
                </a:lnTo>
                <a:lnTo>
                  <a:pt x="8608" y="35770"/>
                </a:lnTo>
                <a:lnTo>
                  <a:pt x="0" y="35770"/>
                </a:lnTo>
                <a:lnTo>
                  <a:pt x="0" y="52986"/>
                </a:lnTo>
                <a:lnTo>
                  <a:pt x="0" y="66421"/>
                </a:lnTo>
                <a:lnTo>
                  <a:pt x="12970" y="52986"/>
                </a:lnTo>
                <a:lnTo>
                  <a:pt x="22102" y="52986"/>
                </a:lnTo>
                <a:lnTo>
                  <a:pt x="29837" y="35770"/>
                </a:lnTo>
                <a:lnTo>
                  <a:pt x="20648" y="24777"/>
                </a:lnTo>
                <a:lnTo>
                  <a:pt x="40364" y="24777"/>
                </a:lnTo>
                <a:lnTo>
                  <a:pt x="40364" y="39899"/>
                </a:lnTo>
                <a:lnTo>
                  <a:pt x="54730" y="24777"/>
                </a:lnTo>
                <a:lnTo>
                  <a:pt x="41528"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7" name="Google Shape;827;g3139027854f_0_1167"/>
          <p:cNvGrpSpPr/>
          <p:nvPr/>
        </p:nvGrpSpPr>
        <p:grpSpPr>
          <a:xfrm>
            <a:off x="6985491" y="2564489"/>
            <a:ext cx="592809" cy="405106"/>
            <a:chOff x="4987050" y="1862200"/>
            <a:chExt cx="2378850" cy="1625625"/>
          </a:xfrm>
        </p:grpSpPr>
        <p:sp>
          <p:nvSpPr>
            <p:cNvPr id="828" name="Google Shape;828;g3139027854f_0_1167"/>
            <p:cNvSpPr/>
            <p:nvPr/>
          </p:nvSpPr>
          <p:spPr>
            <a:xfrm>
              <a:off x="4987050" y="3255150"/>
              <a:ext cx="338800" cy="232675"/>
            </a:xfrm>
            <a:custGeom>
              <a:rect b="b" l="l" r="r" t="t"/>
              <a:pathLst>
                <a:path extrusionOk="0" h="9307" w="13552">
                  <a:moveTo>
                    <a:pt x="6805" y="1"/>
                  </a:moveTo>
                  <a:lnTo>
                    <a:pt x="0" y="9306"/>
                  </a:lnTo>
                  <a:lnTo>
                    <a:pt x="13552" y="9306"/>
                  </a:lnTo>
                  <a:lnTo>
                    <a:pt x="6805"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3139027854f_0_1167"/>
            <p:cNvSpPr/>
            <p:nvPr/>
          </p:nvSpPr>
          <p:spPr>
            <a:xfrm>
              <a:off x="4987050" y="3255150"/>
              <a:ext cx="338800" cy="232675"/>
            </a:xfrm>
            <a:custGeom>
              <a:rect b="b" l="l" r="r" t="t"/>
              <a:pathLst>
                <a:path extrusionOk="0" h="9307" w="13552">
                  <a:moveTo>
                    <a:pt x="6805" y="1"/>
                  </a:moveTo>
                  <a:lnTo>
                    <a:pt x="0" y="9306"/>
                  </a:lnTo>
                  <a:lnTo>
                    <a:pt x="13552" y="9306"/>
                  </a:lnTo>
                  <a:lnTo>
                    <a:pt x="6805"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3139027854f_0_1167"/>
            <p:cNvSpPr/>
            <p:nvPr/>
          </p:nvSpPr>
          <p:spPr>
            <a:xfrm>
              <a:off x="6768250" y="2394375"/>
              <a:ext cx="287925" cy="276275"/>
            </a:xfrm>
            <a:custGeom>
              <a:rect b="b" l="l" r="r" t="t"/>
              <a:pathLst>
                <a:path extrusionOk="0" h="11051" w="11517">
                  <a:moveTo>
                    <a:pt x="1" y="0"/>
                  </a:moveTo>
                  <a:lnTo>
                    <a:pt x="8027" y="11051"/>
                  </a:lnTo>
                  <a:lnTo>
                    <a:pt x="11517" y="58"/>
                  </a:lnTo>
                  <a:lnTo>
                    <a:pt x="1"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3139027854f_0_1167"/>
            <p:cNvSpPr/>
            <p:nvPr/>
          </p:nvSpPr>
          <p:spPr>
            <a:xfrm>
              <a:off x="6768250" y="2394375"/>
              <a:ext cx="287925" cy="276275"/>
            </a:xfrm>
            <a:custGeom>
              <a:rect b="b" l="l" r="r" t="t"/>
              <a:pathLst>
                <a:path extrusionOk="0" h="11051" w="11517">
                  <a:moveTo>
                    <a:pt x="1" y="0"/>
                  </a:moveTo>
                  <a:lnTo>
                    <a:pt x="8027" y="11051"/>
                  </a:lnTo>
                  <a:lnTo>
                    <a:pt x="11517" y="58"/>
                  </a:lnTo>
                  <a:lnTo>
                    <a:pt x="1"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3139027854f_0_1167"/>
            <p:cNvSpPr/>
            <p:nvPr/>
          </p:nvSpPr>
          <p:spPr>
            <a:xfrm>
              <a:off x="5337475" y="1862200"/>
              <a:ext cx="2028425" cy="1625625"/>
            </a:xfrm>
            <a:custGeom>
              <a:rect b="b" l="l" r="r" t="t"/>
              <a:pathLst>
                <a:path extrusionOk="0" h="65025" w="81137">
                  <a:moveTo>
                    <a:pt x="33560" y="0"/>
                  </a:moveTo>
                  <a:lnTo>
                    <a:pt x="21578" y="16343"/>
                  </a:lnTo>
                  <a:lnTo>
                    <a:pt x="43971" y="46936"/>
                  </a:lnTo>
                  <a:lnTo>
                    <a:pt x="10993" y="30826"/>
                  </a:lnTo>
                  <a:lnTo>
                    <a:pt x="0" y="45831"/>
                  </a:lnTo>
                  <a:lnTo>
                    <a:pt x="14075" y="65024"/>
                  </a:lnTo>
                  <a:lnTo>
                    <a:pt x="36002" y="65024"/>
                  </a:lnTo>
                  <a:lnTo>
                    <a:pt x="29081" y="55602"/>
                  </a:lnTo>
                  <a:lnTo>
                    <a:pt x="57173" y="65024"/>
                  </a:lnTo>
                  <a:lnTo>
                    <a:pt x="81136" y="65024"/>
                  </a:lnTo>
                  <a:lnTo>
                    <a:pt x="33560"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3" name="Google Shape;833;g3139027854f_0_1167"/>
          <p:cNvSpPr txBox="1"/>
          <p:nvPr>
            <p:ph idx="4294967295" type="subTitle"/>
          </p:nvPr>
        </p:nvSpPr>
        <p:spPr>
          <a:xfrm>
            <a:off x="795375" y="3486375"/>
            <a:ext cx="2009700" cy="1080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FFFFFF"/>
              </a:buClr>
              <a:buSzPts val="1800"/>
              <a:buFont typeface="Roboto Light"/>
              <a:buNone/>
            </a:pPr>
            <a:r>
              <a:rPr lang="es" sz="900"/>
              <a:t>Stage 1: brainstorming about the idea and voting on potential projects- everyone is involved</a:t>
            </a:r>
            <a:endParaRPr sz="900"/>
          </a:p>
        </p:txBody>
      </p:sp>
      <p:sp>
        <p:nvSpPr>
          <p:cNvPr id="834" name="Google Shape;834;g3139027854f_0_1167"/>
          <p:cNvSpPr txBox="1"/>
          <p:nvPr>
            <p:ph idx="4294967295" type="subTitle"/>
          </p:nvPr>
        </p:nvSpPr>
        <p:spPr>
          <a:xfrm>
            <a:off x="3276000" y="1234970"/>
            <a:ext cx="1886100" cy="277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Stage 2: Project Implementation</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
        <p:nvSpPr>
          <p:cNvPr id="835" name="Google Shape;835;g3139027854f_0_1167"/>
          <p:cNvSpPr txBox="1"/>
          <p:nvPr>
            <p:ph idx="4294967295" type="subTitle"/>
          </p:nvPr>
        </p:nvSpPr>
        <p:spPr>
          <a:xfrm>
            <a:off x="6356250" y="3562575"/>
            <a:ext cx="1886100" cy="50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FFFFFF"/>
              </a:buClr>
              <a:buSzPts val="1800"/>
              <a:buFont typeface="Roboto Light"/>
              <a:buNone/>
            </a:pPr>
            <a:r>
              <a:rPr lang="es" sz="900"/>
              <a:t>Stage 3: Wrap-up and Final Preparation - Front end (Sheikh and Mingda) and backend (YIng); prompt and slides (Francis and Connie)</a:t>
            </a:r>
            <a:endParaRPr sz="900"/>
          </a:p>
        </p:txBody>
      </p:sp>
      <p:cxnSp>
        <p:nvCxnSpPr>
          <p:cNvPr id="836" name="Google Shape;836;g3139027854f_0_1167"/>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837" name="Google Shape;837;g3139027854f_0_1167"/>
          <p:cNvSpPr txBox="1"/>
          <p:nvPr>
            <p:ph idx="4294967295" type="subTitle"/>
          </p:nvPr>
        </p:nvSpPr>
        <p:spPr>
          <a:xfrm>
            <a:off x="3265432" y="1433225"/>
            <a:ext cx="2751600" cy="33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Mingda Santos: Project Engineering, Project Lead</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
        <p:nvSpPr>
          <p:cNvPr id="838" name="Google Shape;838;g3139027854f_0_1167"/>
          <p:cNvSpPr txBox="1"/>
          <p:nvPr>
            <p:ph idx="4294967295" type="subTitle"/>
          </p:nvPr>
        </p:nvSpPr>
        <p:spPr>
          <a:xfrm>
            <a:off x="3124763" y="1637025"/>
            <a:ext cx="2751600" cy="33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Ying Ying Lim: Software + Data Engineering</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
        <p:nvSpPr>
          <p:cNvPr id="839" name="Google Shape;839;g3139027854f_0_1167"/>
          <p:cNvSpPr txBox="1"/>
          <p:nvPr>
            <p:ph idx="4294967295" type="subTitle"/>
          </p:nvPr>
        </p:nvSpPr>
        <p:spPr>
          <a:xfrm>
            <a:off x="3101289" y="1843452"/>
            <a:ext cx="3219000" cy="33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Sheikh Mohiddin: UI/UX Design and Implementation</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
        <p:nvSpPr>
          <p:cNvPr id="840" name="Google Shape;840;g3139027854f_0_1167"/>
          <p:cNvSpPr txBox="1"/>
          <p:nvPr>
            <p:ph idx="4294967295" type="subTitle"/>
          </p:nvPr>
        </p:nvSpPr>
        <p:spPr>
          <a:xfrm>
            <a:off x="3250014" y="2037108"/>
            <a:ext cx="3219000" cy="33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Francis Madden:  Behavioural science lead, asset creation, icon design, and QA testing</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
        <p:nvSpPr>
          <p:cNvPr id="841" name="Google Shape;841;g3139027854f_0_1167"/>
          <p:cNvSpPr txBox="1"/>
          <p:nvPr>
            <p:ph idx="4294967295" type="subTitle"/>
          </p:nvPr>
        </p:nvSpPr>
        <p:spPr>
          <a:xfrm>
            <a:off x="3084102" y="2386343"/>
            <a:ext cx="3083400" cy="339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FFFFFF"/>
              </a:buClr>
              <a:buSzPts val="1800"/>
              <a:buFont typeface="Roboto Light"/>
              <a:buNone/>
            </a:pPr>
            <a:r>
              <a:rPr lang="es" sz="900"/>
              <a:t>Connie Li: Input-output testing, slide presentation</a:t>
            </a:r>
            <a:endParaRPr sz="900"/>
          </a:p>
          <a:p>
            <a:pPr indent="0" lvl="0" marL="0" marR="0" rtl="0" algn="ctr">
              <a:lnSpc>
                <a:spcPct val="115000"/>
              </a:lnSpc>
              <a:spcBef>
                <a:spcPts val="1600"/>
              </a:spcBef>
              <a:spcAft>
                <a:spcPts val="1600"/>
              </a:spcAft>
              <a:buClr>
                <a:srgbClr val="FFFFFF"/>
              </a:buClr>
              <a:buSzPts val="1800"/>
              <a:buFont typeface="Roboto Light"/>
              <a:buNone/>
            </a:pPr>
            <a:r>
              <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g3139027854f_0_155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Future Scope</a:t>
            </a:r>
            <a:endParaRPr/>
          </a:p>
        </p:txBody>
      </p:sp>
      <p:sp>
        <p:nvSpPr>
          <p:cNvPr id="847" name="Google Shape;847;g3139027854f_0_1552"/>
          <p:cNvSpPr txBox="1"/>
          <p:nvPr>
            <p:ph idx="1" type="subTitle"/>
          </p:nvPr>
        </p:nvSpPr>
        <p:spPr>
          <a:xfrm>
            <a:off x="3268243" y="3697075"/>
            <a:ext cx="27018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solidFill>
                  <a:schemeClr val="lt1"/>
                </a:solidFill>
              </a:rPr>
              <a:t>To address privacy concerns, we track data without storing identifiable information, ensuring user anonymity. This will also enables researchers to access aggregated, anonymized data for behavioral studies.</a:t>
            </a:r>
            <a:endParaRPr sz="900"/>
          </a:p>
        </p:txBody>
      </p:sp>
      <p:sp>
        <p:nvSpPr>
          <p:cNvPr id="848" name="Google Shape;848;g3139027854f_0_1552"/>
          <p:cNvSpPr txBox="1"/>
          <p:nvPr>
            <p:ph idx="2" type="subTitle"/>
          </p:nvPr>
        </p:nvSpPr>
        <p:spPr>
          <a:xfrm>
            <a:off x="6254863" y="3697384"/>
            <a:ext cx="22506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solidFill>
                  <a:schemeClr val="lt1"/>
                </a:solidFill>
              </a:rPr>
              <a:t>By specifying the time length beforehand, the system can provide more accurate budget analysis, offering tailored insights based on the user’s spending patterns over a defined period.</a:t>
            </a:r>
            <a:endParaRPr sz="900"/>
          </a:p>
        </p:txBody>
      </p:sp>
      <p:sp>
        <p:nvSpPr>
          <p:cNvPr id="849" name="Google Shape;849;g3139027854f_0_1552"/>
          <p:cNvSpPr txBox="1"/>
          <p:nvPr>
            <p:ph idx="3" type="subTitle"/>
          </p:nvPr>
        </p:nvSpPr>
        <p:spPr>
          <a:xfrm>
            <a:off x="572310" y="3668584"/>
            <a:ext cx="23586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s"/>
              <a:t>The final issue is combining interactive notifications triggered by mouse hover on the webpage with the pop-up. This integration will enable a seamless user experience, providing real-time alerts and advice without interrupting the browsing flow.</a:t>
            </a:r>
            <a:endParaRPr/>
          </a:p>
        </p:txBody>
      </p:sp>
      <p:sp>
        <p:nvSpPr>
          <p:cNvPr id="850" name="Google Shape;850;g3139027854f_0_1552"/>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900"/>
              <a:t>Data Tracking</a:t>
            </a:r>
            <a:endParaRPr sz="900"/>
          </a:p>
        </p:txBody>
      </p:sp>
      <p:sp>
        <p:nvSpPr>
          <p:cNvPr id="851" name="Google Shape;851;g3139027854f_0_1552"/>
          <p:cNvSpPr txBox="1"/>
          <p:nvPr>
            <p:ph idx="4" type="ctrTitle"/>
          </p:nvPr>
        </p:nvSpPr>
        <p:spPr>
          <a:xfrm>
            <a:off x="6329356" y="35234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900"/>
              <a:t>Information</a:t>
            </a:r>
            <a:endParaRPr sz="900"/>
          </a:p>
        </p:txBody>
      </p:sp>
      <p:sp>
        <p:nvSpPr>
          <p:cNvPr id="852" name="Google Shape;852;g3139027854f_0_1552"/>
          <p:cNvSpPr txBox="1"/>
          <p:nvPr>
            <p:ph idx="5" type="ctrTitle"/>
          </p:nvPr>
        </p:nvSpPr>
        <p:spPr>
          <a:xfrm>
            <a:off x="709844" y="350337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900"/>
              <a:t>Integration</a:t>
            </a:r>
            <a:endParaRPr sz="900"/>
          </a:p>
        </p:txBody>
      </p:sp>
      <p:sp>
        <p:nvSpPr>
          <p:cNvPr id="853" name="Google Shape;853;g3139027854f_0_1552"/>
          <p:cNvSpPr/>
          <p:nvPr/>
        </p:nvSpPr>
        <p:spPr>
          <a:xfrm>
            <a:off x="1030900" y="3140312"/>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3139027854f_0_1552"/>
          <p:cNvSpPr/>
          <p:nvPr/>
        </p:nvSpPr>
        <p:spPr>
          <a:xfrm>
            <a:off x="1232744"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3139027854f_0_1552"/>
          <p:cNvSpPr/>
          <p:nvPr/>
        </p:nvSpPr>
        <p:spPr>
          <a:xfrm>
            <a:off x="1727795"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3139027854f_0_1552"/>
          <p:cNvSpPr/>
          <p:nvPr/>
        </p:nvSpPr>
        <p:spPr>
          <a:xfrm>
            <a:off x="1383342" y="2012352"/>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g3139027854f_0_1552"/>
          <p:cNvSpPr/>
          <p:nvPr/>
        </p:nvSpPr>
        <p:spPr>
          <a:xfrm>
            <a:off x="1292036" y="19920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3139027854f_0_1552"/>
          <p:cNvSpPr/>
          <p:nvPr/>
        </p:nvSpPr>
        <p:spPr>
          <a:xfrm>
            <a:off x="4057680"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3139027854f_0_1552"/>
          <p:cNvSpPr/>
          <p:nvPr/>
        </p:nvSpPr>
        <p:spPr>
          <a:xfrm>
            <a:off x="3855009"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g3139027854f_0_1552"/>
          <p:cNvSpPr/>
          <p:nvPr/>
        </p:nvSpPr>
        <p:spPr>
          <a:xfrm>
            <a:off x="4551923"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g3139027854f_0_1552"/>
          <p:cNvSpPr/>
          <p:nvPr/>
        </p:nvSpPr>
        <p:spPr>
          <a:xfrm>
            <a:off x="4207470" y="20123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3139027854f_0_1552"/>
          <p:cNvSpPr/>
          <p:nvPr/>
        </p:nvSpPr>
        <p:spPr>
          <a:xfrm>
            <a:off x="4116163" y="19920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3139027854f_0_1552"/>
          <p:cNvSpPr/>
          <p:nvPr/>
        </p:nvSpPr>
        <p:spPr>
          <a:xfrm>
            <a:off x="6643136"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3139027854f_0_1552"/>
          <p:cNvSpPr/>
          <p:nvPr/>
        </p:nvSpPr>
        <p:spPr>
          <a:xfrm>
            <a:off x="6840205"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g3139027854f_0_1552"/>
          <p:cNvSpPr/>
          <p:nvPr/>
        </p:nvSpPr>
        <p:spPr>
          <a:xfrm>
            <a:off x="7340050" y="2264371"/>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g3139027854f_0_1552"/>
          <p:cNvSpPr/>
          <p:nvPr/>
        </p:nvSpPr>
        <p:spPr>
          <a:xfrm>
            <a:off x="6997195" y="2012389"/>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3139027854f_0_1552"/>
          <p:cNvSpPr/>
          <p:nvPr/>
        </p:nvSpPr>
        <p:spPr>
          <a:xfrm>
            <a:off x="6905889" y="1992067"/>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8" name="Google Shape;868;g3139027854f_0_1552"/>
          <p:cNvGrpSpPr/>
          <p:nvPr/>
        </p:nvGrpSpPr>
        <p:grpSpPr>
          <a:xfrm>
            <a:off x="1599418" y="2203442"/>
            <a:ext cx="295272" cy="295272"/>
            <a:chOff x="1190625" y="238125"/>
            <a:chExt cx="5226050" cy="5226050"/>
          </a:xfrm>
        </p:grpSpPr>
        <p:sp>
          <p:nvSpPr>
            <p:cNvPr id="869" name="Google Shape;869;g3139027854f_0_1552"/>
            <p:cNvSpPr/>
            <p:nvPr/>
          </p:nvSpPr>
          <p:spPr>
            <a:xfrm>
              <a:off x="1190625" y="1515525"/>
              <a:ext cx="1645000" cy="2151125"/>
            </a:xfrm>
            <a:custGeom>
              <a:rect b="b" l="l" r="r" t="t"/>
              <a:pathLst>
                <a:path extrusionOk="0" h="86045" w="6580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3139027854f_0_1552"/>
            <p:cNvSpPr/>
            <p:nvPr/>
          </p:nvSpPr>
          <p:spPr>
            <a:xfrm>
              <a:off x="1865625" y="238125"/>
              <a:ext cx="2005325" cy="2148975"/>
            </a:xfrm>
            <a:custGeom>
              <a:rect b="b" l="l" r="r" t="t"/>
              <a:pathLst>
                <a:path extrusionOk="0" h="85959" w="80213">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3139027854f_0_1552"/>
            <p:cNvSpPr/>
            <p:nvPr/>
          </p:nvSpPr>
          <p:spPr>
            <a:xfrm>
              <a:off x="4772975" y="2037400"/>
              <a:ext cx="1643700" cy="2149150"/>
            </a:xfrm>
            <a:custGeom>
              <a:rect b="b" l="l" r="r" t="t"/>
              <a:pathLst>
                <a:path extrusionOk="0" h="85966" w="65748">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3139027854f_0_1552"/>
            <p:cNvSpPr/>
            <p:nvPr/>
          </p:nvSpPr>
          <p:spPr>
            <a:xfrm>
              <a:off x="3595225" y="300300"/>
              <a:ext cx="2493600" cy="1326850"/>
            </a:xfrm>
            <a:custGeom>
              <a:rect b="b" l="l" r="r" t="t"/>
              <a:pathLst>
                <a:path extrusionOk="0" h="53074" w="99744">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3139027854f_0_1552"/>
            <p:cNvSpPr/>
            <p:nvPr/>
          </p:nvSpPr>
          <p:spPr>
            <a:xfrm>
              <a:off x="1519350" y="4075125"/>
              <a:ext cx="2490100" cy="1326425"/>
            </a:xfrm>
            <a:custGeom>
              <a:rect b="b" l="l" r="r" t="t"/>
              <a:pathLst>
                <a:path extrusionOk="0" h="53057" w="99604">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3139027854f_0_1552"/>
            <p:cNvSpPr/>
            <p:nvPr/>
          </p:nvSpPr>
          <p:spPr>
            <a:xfrm>
              <a:off x="3733275" y="3314750"/>
              <a:ext cx="2008825" cy="2149425"/>
            </a:xfrm>
            <a:custGeom>
              <a:rect b="b" l="l" r="r" t="t"/>
              <a:pathLst>
                <a:path extrusionOk="0" h="85977" w="80353">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5" name="Google Shape;875;g3139027854f_0_1552"/>
          <p:cNvGrpSpPr/>
          <p:nvPr/>
        </p:nvGrpSpPr>
        <p:grpSpPr>
          <a:xfrm>
            <a:off x="4409906" y="2192159"/>
            <a:ext cx="317750" cy="317849"/>
            <a:chOff x="1191425" y="238125"/>
            <a:chExt cx="5217575" cy="5219200"/>
          </a:xfrm>
        </p:grpSpPr>
        <p:sp>
          <p:nvSpPr>
            <p:cNvPr id="876" name="Google Shape;876;g3139027854f_0_1552"/>
            <p:cNvSpPr/>
            <p:nvPr/>
          </p:nvSpPr>
          <p:spPr>
            <a:xfrm>
              <a:off x="1191425" y="3001025"/>
              <a:ext cx="2474250" cy="2456300"/>
            </a:xfrm>
            <a:custGeom>
              <a:rect b="b" l="l" r="r" t="t"/>
              <a:pathLst>
                <a:path extrusionOk="0" h="98252" w="9897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g3139027854f_0_1552"/>
            <p:cNvSpPr/>
            <p:nvPr/>
          </p:nvSpPr>
          <p:spPr>
            <a:xfrm>
              <a:off x="3972275" y="3001025"/>
              <a:ext cx="2436725" cy="2453850"/>
            </a:xfrm>
            <a:custGeom>
              <a:rect b="b" l="l" r="r" t="t"/>
              <a:pathLst>
                <a:path extrusionOk="0" h="98154" w="97469">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3139027854f_0_1552"/>
            <p:cNvSpPr/>
            <p:nvPr/>
          </p:nvSpPr>
          <p:spPr>
            <a:xfrm>
              <a:off x="1191425" y="238125"/>
              <a:ext cx="2474250" cy="2456300"/>
            </a:xfrm>
            <a:custGeom>
              <a:rect b="b" l="l" r="r" t="t"/>
              <a:pathLst>
                <a:path extrusionOk="0" h="98252" w="9897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3139027854f_0_1552"/>
            <p:cNvSpPr/>
            <p:nvPr/>
          </p:nvSpPr>
          <p:spPr>
            <a:xfrm>
              <a:off x="3972275" y="240550"/>
              <a:ext cx="2436725" cy="2453875"/>
            </a:xfrm>
            <a:custGeom>
              <a:rect b="b" l="l" r="r" t="t"/>
              <a:pathLst>
                <a:path extrusionOk="0" h="98155" w="97469">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3139027854f_0_1552"/>
            <p:cNvSpPr/>
            <p:nvPr/>
          </p:nvSpPr>
          <p:spPr>
            <a:xfrm>
              <a:off x="3054850" y="2520700"/>
              <a:ext cx="680950" cy="715200"/>
            </a:xfrm>
            <a:custGeom>
              <a:rect b="b" l="l" r="r" t="t"/>
              <a:pathLst>
                <a:path extrusionOk="0" h="28608" w="27238">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3139027854f_0_1552"/>
            <p:cNvSpPr/>
            <p:nvPr/>
          </p:nvSpPr>
          <p:spPr>
            <a:xfrm>
              <a:off x="3818950" y="2520700"/>
              <a:ext cx="776375" cy="698900"/>
            </a:xfrm>
            <a:custGeom>
              <a:rect b="b" l="l" r="r" t="t"/>
              <a:pathLst>
                <a:path extrusionOk="0" h="27956" w="31055">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2" name="Google Shape;882;g3139027854f_0_1552"/>
          <p:cNvSpPr/>
          <p:nvPr/>
        </p:nvSpPr>
        <p:spPr>
          <a:xfrm>
            <a:off x="7213275" y="2174113"/>
            <a:ext cx="317516" cy="317516"/>
          </a:xfrm>
          <a:custGeom>
            <a:rect b="b" l="l" r="r" t="t"/>
            <a:pathLst>
              <a:path extrusionOk="0" h="187325" w="187325">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3" name="Google Shape;883;g3139027854f_0_155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887" name="Shape 887"/>
        <p:cNvGrpSpPr/>
        <p:nvPr/>
      </p:nvGrpSpPr>
      <p:grpSpPr>
        <a:xfrm>
          <a:off x="0" y="0"/>
          <a:ext cx="0" cy="0"/>
          <a:chOff x="0" y="0"/>
          <a:chExt cx="0" cy="0"/>
        </a:xfrm>
      </p:grpSpPr>
      <p:sp>
        <p:nvSpPr>
          <p:cNvPr id="888" name="Google Shape;888;g3139027854f_0_1294"/>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t>THANKS!</a:t>
            </a:r>
            <a:endParaRPr/>
          </a:p>
        </p:txBody>
      </p:sp>
      <p:sp>
        <p:nvSpPr>
          <p:cNvPr id="889" name="Google Shape;889;g3139027854f_0_1294"/>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s" sz="1000"/>
              <a:t>Does anyone have any question?</a:t>
            </a:r>
            <a:endParaRPr sz="1000"/>
          </a:p>
          <a:p>
            <a:pPr indent="0" lvl="0" marL="0" rtl="0" algn="l">
              <a:lnSpc>
                <a:spcPct val="100000"/>
              </a:lnSpc>
              <a:spcBef>
                <a:spcPts val="0"/>
              </a:spcBef>
              <a:spcAft>
                <a:spcPts val="0"/>
              </a:spcAft>
              <a:buSzPts val="1000"/>
              <a:buNone/>
            </a:pPr>
            <a:r>
              <a:t/>
            </a:r>
            <a:endParaRPr sz="1000"/>
          </a:p>
          <a:p>
            <a:pPr indent="0" lvl="0" marL="0" rtl="0" algn="l">
              <a:lnSpc>
                <a:spcPct val="100000"/>
              </a:lnSpc>
              <a:spcBef>
                <a:spcPts val="0"/>
              </a:spcBef>
              <a:spcAft>
                <a:spcPts val="0"/>
              </a:spcAft>
              <a:buSzPts val="1000"/>
              <a:buNone/>
            </a:pPr>
            <a:r>
              <a:t/>
            </a:r>
            <a:endParaRPr sz="1000"/>
          </a:p>
        </p:txBody>
      </p:sp>
      <p:grpSp>
        <p:nvGrpSpPr>
          <p:cNvPr id="890" name="Google Shape;890;g3139027854f_0_1294"/>
          <p:cNvGrpSpPr/>
          <p:nvPr/>
        </p:nvGrpSpPr>
        <p:grpSpPr>
          <a:xfrm flipH="1">
            <a:off x="-4531426" y="-117297"/>
            <a:ext cx="7324051" cy="5378088"/>
            <a:chOff x="238125" y="262775"/>
            <a:chExt cx="7092825" cy="5151425"/>
          </a:xfrm>
        </p:grpSpPr>
        <p:sp>
          <p:nvSpPr>
            <p:cNvPr id="891" name="Google Shape;891;g3139027854f_0_1294"/>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g3139027854f_0_1294"/>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g3139027854f_0_1294"/>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3139027854f_0_1294"/>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3139027854f_0_1294"/>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3139027854f_0_1294"/>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3139027854f_0_1294"/>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g3139027854f_0_1294"/>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3139027854f_0_1294"/>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3139027854f_0_1294"/>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3139027854f_0_1294"/>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g3139027854f_0_1294"/>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g3139027854f_0_1294"/>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3139027854f_0_1294"/>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g3139027854f_0_1294"/>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g3139027854f_0_1294"/>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g3139027854f_0_1294"/>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g3139027854f_0_1294"/>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g3139027854f_0_1294"/>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g3139027854f_0_1294"/>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3139027854f_0_1294"/>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3139027854f_0_1294"/>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g3139027854f_0_1294"/>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g3139027854f_0_1294"/>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3139027854f_0_1294"/>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g3139027854f_0_1294"/>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g3139027854f_0_1294"/>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3139027854f_0_1294"/>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3139027854f_0_1294"/>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3139027854f_0_1294"/>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g3139027854f_0_1294"/>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g3139027854f_0_1294"/>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g3139027854f_0_1294"/>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g3139027854f_0_1294"/>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g3139027854f_0_1294"/>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3139027854f_0_1294"/>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3139027854f_0_1294"/>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3139027854f_0_1294"/>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3139027854f_0_1294"/>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3139027854f_0_1294"/>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3139027854f_0_1294"/>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3139027854f_0_1294"/>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3139027854f_0_1294"/>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3139027854f_0_1294"/>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3139027854f_0_1294"/>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3139027854f_0_1294"/>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3139027854f_0_1294"/>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3139027854f_0_1294"/>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3139027854f_0_1294"/>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3139027854f_0_1294"/>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3139027854f_0_1294"/>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3139027854f_0_1294"/>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3139027854f_0_1294"/>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3139027854f_0_1294"/>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3139027854f_0_1294"/>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3139027854f_0_1294"/>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3139027854f_0_1294"/>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3139027854f_0_1294"/>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3139027854f_0_1294"/>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3139027854f_0_1294"/>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3139027854f_0_1294"/>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3139027854f_0_1294"/>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3139027854f_0_1294"/>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3139027854f_0_1294"/>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g3139027854f_0_1294"/>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3139027854f_0_1294"/>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3139027854f_0_1294"/>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3139027854f_0_1294"/>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3139027854f_0_1294"/>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g3139027854f_0_1294"/>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g3139027854f_0_1294"/>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3139027854f_0_1294"/>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3139027854f_0_1294"/>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3139027854f_0_1294"/>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3139027854f_0_1294"/>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3139027854f_0_1294"/>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3139027854f_0_1294"/>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g3139027854f_0_1294"/>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g3139027854f_0_1294"/>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g3139027854f_0_1294"/>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3139027854f_0_1294"/>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3139027854f_0_1294"/>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3139027854f_0_1294"/>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3139027854f_0_1294"/>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3139027854f_0_1294"/>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3139027854f_0_1294"/>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3139027854f_0_1294"/>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3139027854f_0_1294"/>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3139027854f_0_1294"/>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g3139027854f_0_1294"/>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3139027854f_0_1294"/>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3139027854f_0_1294"/>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3139027854f_0_1294"/>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3139027854f_0_1294"/>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3139027854f_0_1294"/>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3139027854f_0_1294"/>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3139027854f_0_1294"/>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3139027854f_0_1294"/>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3139027854f_0_1294"/>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3139027854f_0_1294"/>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3139027854f_0_1294"/>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3139027854f_0_1294"/>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3139027854f_0_1294"/>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3139027854f_0_1294"/>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3139027854f_0_1294"/>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3139027854f_0_1294"/>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3139027854f_0_1294"/>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3139027854f_0_1294"/>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3139027854f_0_1294"/>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3139027854f_0_1294"/>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3139027854f_0_1294"/>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3139027854f_0_1294"/>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3139027854f_0_1294"/>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3139027854f_0_1294"/>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3139027854f_0_1294"/>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3139027854f_0_1294"/>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3139027854f_0_1294"/>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3139027854f_0_1294"/>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3139027854f_0_1294"/>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3139027854f_0_1294"/>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3139027854f_0_1294"/>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3139027854f_0_1294"/>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3139027854f_0_1294"/>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3139027854f_0_1294"/>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3139027854f_0_1294"/>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3139027854f_0_1294"/>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3139027854f_0_1294"/>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3139027854f_0_1294"/>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3139027854f_0_1294"/>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3139027854f_0_1294"/>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3139027854f_0_1294"/>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3139027854f_0_1294"/>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3139027854f_0_1294"/>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g3139027854f_0_1294"/>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3139027854f_0_1294"/>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3139027854f_0_1294"/>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g3139027854f_0_1294"/>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g3139027854f_0_1294"/>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3139027854f_0_1294"/>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3139027854f_0_1294"/>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1" name="Google Shape;1031;g3139027854f_0_1294"/>
          <p:cNvGrpSpPr/>
          <p:nvPr/>
        </p:nvGrpSpPr>
        <p:grpSpPr>
          <a:xfrm>
            <a:off x="4077226" y="3526070"/>
            <a:ext cx="137636" cy="137629"/>
            <a:chOff x="266768" y="1721375"/>
            <a:chExt cx="397907" cy="397887"/>
          </a:xfrm>
        </p:grpSpPr>
        <p:sp>
          <p:nvSpPr>
            <p:cNvPr id="1032" name="Google Shape;1032;g3139027854f_0_1294"/>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3139027854f_0_1294"/>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4" name="Google Shape;1034;g3139027854f_0_1294"/>
          <p:cNvGrpSpPr/>
          <p:nvPr/>
        </p:nvGrpSpPr>
        <p:grpSpPr>
          <a:xfrm>
            <a:off x="4268945" y="3526070"/>
            <a:ext cx="137622" cy="137629"/>
            <a:chOff x="864491" y="1723250"/>
            <a:chExt cx="397866" cy="397887"/>
          </a:xfrm>
        </p:grpSpPr>
        <p:sp>
          <p:nvSpPr>
            <p:cNvPr id="1035" name="Google Shape;1035;g3139027854f_0_1294"/>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3139027854f_0_1294"/>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3139027854f_0_1294"/>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8" name="Google Shape;1038;g3139027854f_0_1294"/>
          <p:cNvSpPr/>
          <p:nvPr/>
        </p:nvSpPr>
        <p:spPr>
          <a:xfrm>
            <a:off x="4460678" y="3526139"/>
            <a:ext cx="168752" cy="137635"/>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139027854f_0_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TABLE OF CONTENTS</a:t>
            </a:r>
            <a:endParaRPr/>
          </a:p>
        </p:txBody>
      </p:sp>
      <p:sp>
        <p:nvSpPr>
          <p:cNvPr id="204" name="Google Shape;204;g3139027854f_0_6"/>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accent1"/>
                </a:solidFill>
              </a:rPr>
              <a:t>Knowledge Agents</a:t>
            </a:r>
            <a:endParaRPr>
              <a:solidFill>
                <a:schemeClr val="accent1"/>
              </a:solidFill>
            </a:endParaRPr>
          </a:p>
        </p:txBody>
      </p:sp>
      <p:sp>
        <p:nvSpPr>
          <p:cNvPr id="205" name="Google Shape;205;g3139027854f_0_6"/>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04</a:t>
            </a:r>
            <a:endParaRPr>
              <a:solidFill>
                <a:schemeClr val="accent1"/>
              </a:solidFill>
            </a:endParaRPr>
          </a:p>
        </p:txBody>
      </p:sp>
      <p:sp>
        <p:nvSpPr>
          <p:cNvPr id="206" name="Google Shape;206;g3139027854f_0_6"/>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accent1"/>
                </a:solidFill>
              </a:rPr>
              <a:t>Role division to create the project</a:t>
            </a:r>
            <a:endParaRPr>
              <a:solidFill>
                <a:schemeClr val="accent1"/>
              </a:solidFill>
            </a:endParaRPr>
          </a:p>
        </p:txBody>
      </p:sp>
      <p:sp>
        <p:nvSpPr>
          <p:cNvPr id="207" name="Google Shape;207;g3139027854f_0_6"/>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05</a:t>
            </a:r>
            <a:endParaRPr>
              <a:solidFill>
                <a:schemeClr val="accent1"/>
              </a:solidFill>
            </a:endParaRPr>
          </a:p>
        </p:txBody>
      </p:sp>
      <p:sp>
        <p:nvSpPr>
          <p:cNvPr id="208" name="Google Shape;208;g3139027854f_0_6"/>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accent1"/>
                </a:solidFill>
              </a:rPr>
              <a:t>Future directions to improve user experience</a:t>
            </a:r>
            <a:endParaRPr>
              <a:solidFill>
                <a:schemeClr val="accent1"/>
              </a:solidFill>
            </a:endParaRPr>
          </a:p>
        </p:txBody>
      </p:sp>
      <p:sp>
        <p:nvSpPr>
          <p:cNvPr id="209" name="Google Shape;209;g3139027854f_0_6"/>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06</a:t>
            </a:r>
            <a:endParaRPr>
              <a:solidFill>
                <a:schemeClr val="accent1"/>
              </a:solidFill>
            </a:endParaRPr>
          </a:p>
        </p:txBody>
      </p:sp>
      <p:sp>
        <p:nvSpPr>
          <p:cNvPr id="210" name="Google Shape;210;g3139027854f_0_6"/>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900"/>
              <a:buNone/>
            </a:pPr>
            <a:r>
              <a:rPr lang="es">
                <a:solidFill>
                  <a:schemeClr val="accent1"/>
                </a:solidFill>
              </a:rPr>
              <a:t>The Problem and how Behavioural Insights can help</a:t>
            </a:r>
            <a:endParaRPr>
              <a:solidFill>
                <a:schemeClr val="accent1"/>
              </a:solidFill>
            </a:endParaRPr>
          </a:p>
        </p:txBody>
      </p:sp>
      <p:sp>
        <p:nvSpPr>
          <p:cNvPr id="211" name="Google Shape;211;g3139027854f_0_6"/>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01</a:t>
            </a:r>
            <a:endParaRPr>
              <a:solidFill>
                <a:schemeClr val="accent1"/>
              </a:solidFill>
            </a:endParaRPr>
          </a:p>
        </p:txBody>
      </p:sp>
      <p:sp>
        <p:nvSpPr>
          <p:cNvPr id="212" name="Google Shape;212;g3139027854f_0_6"/>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solidFill>
                  <a:schemeClr val="accent1"/>
                </a:solidFill>
              </a:rPr>
              <a:t>Implementing the solution in Chrome</a:t>
            </a:r>
            <a:endParaRPr>
              <a:solidFill>
                <a:schemeClr val="accent1"/>
              </a:solidFill>
            </a:endParaRPr>
          </a:p>
        </p:txBody>
      </p:sp>
      <p:sp>
        <p:nvSpPr>
          <p:cNvPr id="213" name="Google Shape;213;g3139027854f_0_6"/>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02</a:t>
            </a:r>
            <a:endParaRPr>
              <a:solidFill>
                <a:schemeClr val="accent1"/>
              </a:solidFill>
            </a:endParaRPr>
          </a:p>
        </p:txBody>
      </p:sp>
      <p:sp>
        <p:nvSpPr>
          <p:cNvPr id="214" name="Google Shape;214;g3139027854f_0_6"/>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solidFill>
                  <a:schemeClr val="accent1"/>
                </a:solidFill>
              </a:rPr>
              <a:t>Interaction, code integration, combination of functions</a:t>
            </a:r>
            <a:endParaRPr>
              <a:solidFill>
                <a:schemeClr val="accent1"/>
              </a:solidFill>
            </a:endParaRPr>
          </a:p>
        </p:txBody>
      </p:sp>
      <p:sp>
        <p:nvSpPr>
          <p:cNvPr id="215" name="Google Shape;215;g3139027854f_0_6"/>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03</a:t>
            </a:r>
            <a:endParaRPr>
              <a:solidFill>
                <a:schemeClr val="accent1"/>
              </a:solidFill>
            </a:endParaRPr>
          </a:p>
        </p:txBody>
      </p:sp>
      <p:sp>
        <p:nvSpPr>
          <p:cNvPr id="216" name="Google Shape;216;g3139027854f_0_6"/>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s"/>
              <a:t>Project Objectives</a:t>
            </a:r>
            <a:endParaRPr/>
          </a:p>
        </p:txBody>
      </p:sp>
      <p:sp>
        <p:nvSpPr>
          <p:cNvPr id="217" name="Google Shape;217;g3139027854f_0_6"/>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t>Features &amp; Functionality</a:t>
            </a:r>
            <a:endParaRPr/>
          </a:p>
        </p:txBody>
      </p:sp>
      <p:sp>
        <p:nvSpPr>
          <p:cNvPr id="218" name="Google Shape;218;g3139027854f_0_6"/>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a:t>Technical Challenges</a:t>
            </a:r>
            <a:br>
              <a:rPr lang="es"/>
            </a:br>
            <a:r>
              <a:rPr lang="es"/>
              <a:t>&amp; Solutions</a:t>
            </a:r>
            <a:endParaRPr/>
          </a:p>
        </p:txBody>
      </p:sp>
      <p:sp>
        <p:nvSpPr>
          <p:cNvPr id="219" name="Google Shape;219;g3139027854f_0_6"/>
          <p:cNvSpPr txBox="1"/>
          <p:nvPr>
            <p:ph idx="19" type="ctrTitle"/>
          </p:nvPr>
        </p:nvSpPr>
        <p:spPr>
          <a:xfrm>
            <a:off x="6402913" y="2050763"/>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Use of OnDemand API's</a:t>
            </a:r>
            <a:endParaRPr/>
          </a:p>
        </p:txBody>
      </p:sp>
      <p:sp>
        <p:nvSpPr>
          <p:cNvPr id="220" name="Google Shape;220;g3139027854f_0_6"/>
          <p:cNvSpPr txBox="1"/>
          <p:nvPr>
            <p:ph idx="20" type="ctrTitle"/>
          </p:nvPr>
        </p:nvSpPr>
        <p:spPr>
          <a:xfrm>
            <a:off x="6402913" y="2974963"/>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Team Contribution</a:t>
            </a:r>
            <a:endParaRPr/>
          </a:p>
        </p:txBody>
      </p:sp>
      <p:sp>
        <p:nvSpPr>
          <p:cNvPr id="221" name="Google Shape;221;g3139027854f_0_6"/>
          <p:cNvSpPr txBox="1"/>
          <p:nvPr>
            <p:ph idx="21" type="ctrTitle"/>
          </p:nvPr>
        </p:nvSpPr>
        <p:spPr>
          <a:xfrm>
            <a:off x="6417313" y="3863900"/>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Future Scope</a:t>
            </a:r>
            <a:endParaRPr/>
          </a:p>
        </p:txBody>
      </p:sp>
      <p:sp>
        <p:nvSpPr>
          <p:cNvPr id="222" name="Google Shape;222;g3139027854f_0_6"/>
          <p:cNvSpPr/>
          <p:nvPr/>
        </p:nvSpPr>
        <p:spPr>
          <a:xfrm>
            <a:off x="3597855" y="3835194"/>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g3139027854f_0_6"/>
          <p:cNvGrpSpPr/>
          <p:nvPr/>
        </p:nvGrpSpPr>
        <p:grpSpPr>
          <a:xfrm>
            <a:off x="3597855" y="2015863"/>
            <a:ext cx="428915" cy="426116"/>
            <a:chOff x="6226275" y="3911538"/>
            <a:chExt cx="900325" cy="894450"/>
          </a:xfrm>
        </p:grpSpPr>
        <p:sp>
          <p:nvSpPr>
            <p:cNvPr id="224" name="Google Shape;224;g3139027854f_0_6"/>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3139027854f_0_6"/>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3139027854f_0_6"/>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3139027854f_0_6"/>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3139027854f_0_6"/>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3139027854f_0_6"/>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3139027854f_0_6"/>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3139027854f_0_6"/>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 name="Google Shape;232;g3139027854f_0_6"/>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 name="Google Shape;233;g3139027854f_0_6"/>
          <p:cNvGrpSpPr/>
          <p:nvPr/>
        </p:nvGrpSpPr>
        <p:grpSpPr>
          <a:xfrm>
            <a:off x="5109479" y="2921463"/>
            <a:ext cx="432964" cy="431586"/>
            <a:chOff x="5812000" y="2553488"/>
            <a:chExt cx="769850" cy="767400"/>
          </a:xfrm>
        </p:grpSpPr>
        <p:sp>
          <p:nvSpPr>
            <p:cNvPr id="234" name="Google Shape;234;g3139027854f_0_6"/>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3139027854f_0_6"/>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3139027854f_0_6"/>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3139027854f_0_6"/>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3139027854f_0_6"/>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3139027854f_0_6"/>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 name="Google Shape;240;g3139027854f_0_6"/>
          <p:cNvSpPr/>
          <p:nvPr/>
        </p:nvSpPr>
        <p:spPr>
          <a:xfrm>
            <a:off x="5109480" y="3832541"/>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3139027854f_0_6"/>
          <p:cNvSpPr/>
          <p:nvPr/>
        </p:nvSpPr>
        <p:spPr>
          <a:xfrm>
            <a:off x="5087875" y="2087844"/>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966"/>
              </a:solidFill>
              <a:latin typeface="Arial"/>
              <a:ea typeface="Arial"/>
              <a:cs typeface="Arial"/>
              <a:sym typeface="Arial"/>
            </a:endParaRPr>
          </a:p>
        </p:txBody>
      </p:sp>
      <p:cxnSp>
        <p:nvCxnSpPr>
          <p:cNvPr id="242" name="Google Shape;242;g3139027854f_0_6"/>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139027854f_4_96"/>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Project Objectives</a:t>
            </a:r>
            <a:endParaRPr/>
          </a:p>
        </p:txBody>
      </p:sp>
      <p:sp>
        <p:nvSpPr>
          <p:cNvPr id="248" name="Google Shape;248;g3139027854f_4_96"/>
          <p:cNvSpPr txBox="1"/>
          <p:nvPr/>
        </p:nvSpPr>
        <p:spPr>
          <a:xfrm>
            <a:off x="998325" y="1872600"/>
            <a:ext cx="2956500" cy="13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accent1"/>
                </a:solidFill>
                <a:latin typeface="Roboto Black"/>
                <a:ea typeface="Roboto Black"/>
                <a:cs typeface="Roboto Black"/>
                <a:sym typeface="Roboto Black"/>
              </a:rPr>
              <a:t>The Problem:</a:t>
            </a:r>
            <a:endParaRPr sz="1600">
              <a:solidFill>
                <a:schemeClr val="accent1"/>
              </a:solidFill>
              <a:latin typeface="Roboto Black"/>
              <a:ea typeface="Roboto Black"/>
              <a:cs typeface="Roboto Black"/>
              <a:sym typeface="Roboto Black"/>
            </a:endParaRPr>
          </a:p>
          <a:p>
            <a:pPr indent="0" lvl="0" marL="0" rtl="0" algn="l">
              <a:spcBef>
                <a:spcPts val="0"/>
              </a:spcBef>
              <a:spcAft>
                <a:spcPts val="0"/>
              </a:spcAft>
              <a:buClr>
                <a:schemeClr val="dk1"/>
              </a:buClr>
              <a:buSzPts val="1100"/>
              <a:buFont typeface="Arial"/>
              <a:buNone/>
            </a:pPr>
            <a:r>
              <a:rPr lang="es" sz="1600">
                <a:solidFill>
                  <a:schemeClr val="accent1"/>
                </a:solidFill>
                <a:latin typeface="Roboto"/>
                <a:ea typeface="Roboto"/>
                <a:cs typeface="Roboto"/>
                <a:sym typeface="Roboto"/>
              </a:rPr>
              <a:t>Compulsive spending affects 5-8% of the general population, leading to financial and social issues.</a:t>
            </a:r>
            <a:endParaRPr sz="2300">
              <a:solidFill>
                <a:srgbClr val="FFFFFF"/>
              </a:solidFill>
              <a:latin typeface="Roboto Light"/>
              <a:ea typeface="Roboto Light"/>
              <a:cs typeface="Roboto Light"/>
              <a:sym typeface="Roboto Light"/>
            </a:endParaRPr>
          </a:p>
        </p:txBody>
      </p:sp>
      <p:sp>
        <p:nvSpPr>
          <p:cNvPr id="249" name="Google Shape;249;g3139027854f_4_96"/>
          <p:cNvSpPr txBox="1"/>
          <p:nvPr/>
        </p:nvSpPr>
        <p:spPr>
          <a:xfrm>
            <a:off x="4787250" y="1447300"/>
            <a:ext cx="3958500" cy="28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800">
                <a:solidFill>
                  <a:srgbClr val="1EFFC1"/>
                </a:solidFill>
                <a:latin typeface="Roboto"/>
                <a:ea typeface="Roboto"/>
                <a:cs typeface="Roboto"/>
                <a:sym typeface="Roboto"/>
              </a:rPr>
              <a:t>Behavioural Insights Backed Objectives:</a:t>
            </a:r>
            <a:endParaRPr b="1" sz="1800">
              <a:solidFill>
                <a:srgbClr val="1EFFC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 sz="1800">
                <a:solidFill>
                  <a:srgbClr val="1EFFC1"/>
                </a:solidFill>
                <a:latin typeface="Roboto Light"/>
                <a:ea typeface="Roboto Light"/>
                <a:cs typeface="Roboto Light"/>
                <a:sym typeface="Roboto Light"/>
              </a:rPr>
              <a:t>Chrome extension for real-time spending support</a:t>
            </a:r>
            <a:endParaRPr sz="1800">
              <a:solidFill>
                <a:srgbClr val="1EFFC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s" sz="1800">
                <a:solidFill>
                  <a:srgbClr val="1EFFC1"/>
                </a:solidFill>
                <a:latin typeface="Roboto Light"/>
                <a:ea typeface="Roboto Light"/>
                <a:cs typeface="Roboto Light"/>
                <a:sym typeface="Roboto Light"/>
              </a:rPr>
              <a:t>AI-driven insights and prompts at checkout</a:t>
            </a:r>
            <a:endParaRPr sz="1800">
              <a:solidFill>
                <a:srgbClr val="1EFFC1"/>
              </a:solidFill>
              <a:latin typeface="Roboto Light"/>
              <a:ea typeface="Roboto Light"/>
              <a:cs typeface="Roboto Light"/>
              <a:sym typeface="Roboto Light"/>
            </a:endParaRPr>
          </a:p>
          <a:p>
            <a:pPr indent="0" lvl="0" marL="0" rtl="0" algn="l">
              <a:spcBef>
                <a:spcPts val="0"/>
              </a:spcBef>
              <a:spcAft>
                <a:spcPts val="0"/>
              </a:spcAft>
              <a:buNone/>
            </a:pPr>
            <a:r>
              <a:rPr lang="es" sz="1800">
                <a:solidFill>
                  <a:srgbClr val="1EFFC1"/>
                </a:solidFill>
                <a:latin typeface="Roboto Light"/>
                <a:ea typeface="Roboto Light"/>
                <a:cs typeface="Roboto Light"/>
                <a:sym typeface="Roboto Light"/>
              </a:rPr>
              <a:t>Personalized based on user’s spending data</a:t>
            </a:r>
            <a:endParaRPr sz="1800">
              <a:solidFill>
                <a:srgbClr val="1EFFC1"/>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139027854f_0_225"/>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sz="3200">
                <a:solidFill>
                  <a:srgbClr val="FFFFFF"/>
                </a:solidFill>
              </a:rPr>
              <a:t>Features &amp;</a:t>
            </a:r>
            <a:br>
              <a:rPr lang="es" sz="3200">
                <a:solidFill>
                  <a:srgbClr val="FFFFFF"/>
                </a:solidFill>
              </a:rPr>
            </a:br>
            <a:r>
              <a:rPr lang="es" sz="3200">
                <a:solidFill>
                  <a:srgbClr val="FFFFFF"/>
                </a:solidFill>
              </a:rPr>
              <a:t>Functionality</a:t>
            </a:r>
            <a:endParaRPr sz="3200">
              <a:solidFill>
                <a:srgbClr val="FFFFFF"/>
              </a:solidFill>
            </a:endParaRPr>
          </a:p>
        </p:txBody>
      </p:sp>
      <p:sp>
        <p:nvSpPr>
          <p:cNvPr id="255" name="Google Shape;255;g3139027854f_0_225"/>
          <p:cNvSpPr txBox="1"/>
          <p:nvPr>
            <p:ph idx="1" type="subTitle"/>
          </p:nvPr>
        </p:nvSpPr>
        <p:spPr>
          <a:xfrm>
            <a:off x="4893700" y="2637519"/>
            <a:ext cx="3457500" cy="142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rgbClr val="FFFFFF"/>
                </a:solidFill>
              </a:rPr>
              <a:t>We designed a chatbot that serves as an intelligent financial assistant, using behavioral insights to help users reflect on spending patterns based on their transaction history.</a:t>
            </a:r>
            <a:endParaRPr sz="1200">
              <a:solidFill>
                <a:srgbClr val="FFFFFF"/>
              </a:solidFill>
            </a:endParaRPr>
          </a:p>
        </p:txBody>
      </p:sp>
      <p:cxnSp>
        <p:nvCxnSpPr>
          <p:cNvPr id="256" name="Google Shape;256;g3139027854f_0_225"/>
          <p:cNvCxnSpPr/>
          <p:nvPr/>
        </p:nvCxnSpPr>
        <p:spPr>
          <a:xfrm>
            <a:off x="4979350" y="2462076"/>
            <a:ext cx="4448400" cy="0"/>
          </a:xfrm>
          <a:prstGeom prst="straightConnector1">
            <a:avLst/>
          </a:prstGeom>
          <a:noFill/>
          <a:ln cap="flat" cmpd="sng" w="9525">
            <a:solidFill>
              <a:schemeClr val="accent1"/>
            </a:solidFill>
            <a:prstDash val="solid"/>
            <a:round/>
            <a:headEnd len="sm" w="sm" type="none"/>
            <a:tailEnd len="sm" w="sm" type="none"/>
          </a:ln>
        </p:spPr>
      </p:cxnSp>
      <p:sp>
        <p:nvSpPr>
          <p:cNvPr id="257" name="Google Shape;257;g3139027854f_0_225"/>
          <p:cNvSpPr/>
          <p:nvPr/>
        </p:nvSpPr>
        <p:spPr>
          <a:xfrm>
            <a:off x="1672985" y="1416127"/>
            <a:ext cx="1685579" cy="283831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3139027854f_0_225"/>
          <p:cNvSpPr/>
          <p:nvPr/>
        </p:nvSpPr>
        <p:spPr>
          <a:xfrm>
            <a:off x="1832053" y="1641478"/>
            <a:ext cx="1366372" cy="2263987"/>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333"/>
                </a:srgbClr>
              </a:gs>
              <a:gs pos="100000">
                <a:srgbClr val="041523">
                  <a:alpha val="53333"/>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3139027854f_0_225"/>
          <p:cNvSpPr/>
          <p:nvPr/>
        </p:nvSpPr>
        <p:spPr>
          <a:xfrm>
            <a:off x="2354544" y="3961547"/>
            <a:ext cx="281308" cy="217472"/>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3139027854f_0_225"/>
          <p:cNvSpPr/>
          <p:nvPr/>
        </p:nvSpPr>
        <p:spPr>
          <a:xfrm>
            <a:off x="2348235" y="1504569"/>
            <a:ext cx="335024" cy="49458"/>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3139027854f_0_225"/>
          <p:cNvSpPr/>
          <p:nvPr/>
        </p:nvSpPr>
        <p:spPr>
          <a:xfrm>
            <a:off x="2132277" y="3433830"/>
            <a:ext cx="184377" cy="142700"/>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3139027854f_0_225"/>
          <p:cNvSpPr/>
          <p:nvPr/>
        </p:nvSpPr>
        <p:spPr>
          <a:xfrm>
            <a:off x="2247095" y="3576452"/>
            <a:ext cx="22" cy="41852"/>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3139027854f_0_225"/>
          <p:cNvSpPr/>
          <p:nvPr/>
        </p:nvSpPr>
        <p:spPr>
          <a:xfrm>
            <a:off x="2248153" y="3660137"/>
            <a:ext cx="45333" cy="41852"/>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3139027854f_0_225"/>
          <p:cNvSpPr/>
          <p:nvPr/>
        </p:nvSpPr>
        <p:spPr>
          <a:xfrm>
            <a:off x="2377728" y="3701969"/>
            <a:ext cx="631047" cy="19"/>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3139027854f_0_225"/>
          <p:cNvSpPr/>
          <p:nvPr/>
        </p:nvSpPr>
        <p:spPr>
          <a:xfrm>
            <a:off x="3050882" y="3660137"/>
            <a:ext cx="46370" cy="41852"/>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3139027854f_0_225"/>
          <p:cNvSpPr/>
          <p:nvPr/>
        </p:nvSpPr>
        <p:spPr>
          <a:xfrm>
            <a:off x="3097228" y="3156174"/>
            <a:ext cx="22" cy="426949"/>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3139027854f_0_225"/>
          <p:cNvSpPr/>
          <p:nvPr/>
        </p:nvSpPr>
        <p:spPr>
          <a:xfrm>
            <a:off x="3097228" y="3076312"/>
            <a:ext cx="46370" cy="40897"/>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3139027854f_0_225"/>
          <p:cNvSpPr/>
          <p:nvPr/>
        </p:nvSpPr>
        <p:spPr>
          <a:xfrm>
            <a:off x="3239442" y="3076312"/>
            <a:ext cx="526748" cy="19"/>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3139027854f_0_225"/>
          <p:cNvSpPr/>
          <p:nvPr/>
        </p:nvSpPr>
        <p:spPr>
          <a:xfrm>
            <a:off x="3814610" y="3076312"/>
            <a:ext cx="45311" cy="40897"/>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3139027854f_0_225"/>
          <p:cNvSpPr/>
          <p:nvPr/>
        </p:nvSpPr>
        <p:spPr>
          <a:xfrm>
            <a:off x="3859899" y="3191356"/>
            <a:ext cx="22" cy="406042"/>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3139027854f_0_225"/>
          <p:cNvSpPr/>
          <p:nvPr/>
        </p:nvSpPr>
        <p:spPr>
          <a:xfrm>
            <a:off x="3859899" y="3634451"/>
            <a:ext cx="22" cy="41852"/>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3139027854f_0_225"/>
          <p:cNvSpPr/>
          <p:nvPr/>
        </p:nvSpPr>
        <p:spPr>
          <a:xfrm>
            <a:off x="1241070" y="1760345"/>
            <a:ext cx="45333" cy="19"/>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3139027854f_0_225"/>
          <p:cNvSpPr/>
          <p:nvPr/>
        </p:nvSpPr>
        <p:spPr>
          <a:xfrm>
            <a:off x="1339034" y="1760345"/>
            <a:ext cx="77981" cy="19"/>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3139027854f_0_225"/>
          <p:cNvSpPr/>
          <p:nvPr/>
        </p:nvSpPr>
        <p:spPr>
          <a:xfrm>
            <a:off x="1443328" y="1760345"/>
            <a:ext cx="46370" cy="40897"/>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3139027854f_0_225"/>
          <p:cNvSpPr/>
          <p:nvPr/>
        </p:nvSpPr>
        <p:spPr>
          <a:xfrm>
            <a:off x="1488638" y="1887755"/>
            <a:ext cx="22" cy="645650"/>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3139027854f_0_225"/>
          <p:cNvSpPr/>
          <p:nvPr/>
        </p:nvSpPr>
        <p:spPr>
          <a:xfrm>
            <a:off x="1489675" y="2577108"/>
            <a:ext cx="45333" cy="41872"/>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3139027854f_0_225"/>
          <p:cNvSpPr/>
          <p:nvPr/>
        </p:nvSpPr>
        <p:spPr>
          <a:xfrm>
            <a:off x="1626640" y="2618959"/>
            <a:ext cx="1049282" cy="19"/>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3139027854f_0_225"/>
          <p:cNvSpPr/>
          <p:nvPr/>
        </p:nvSpPr>
        <p:spPr>
          <a:xfrm>
            <a:off x="2721143" y="2618959"/>
            <a:ext cx="46370" cy="19"/>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3139027854f_0_225"/>
          <p:cNvSpPr/>
          <p:nvPr/>
        </p:nvSpPr>
        <p:spPr>
          <a:xfrm>
            <a:off x="2682165" y="2553353"/>
            <a:ext cx="184377" cy="143109"/>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3139027854f_0_225"/>
          <p:cNvSpPr/>
          <p:nvPr/>
        </p:nvSpPr>
        <p:spPr>
          <a:xfrm>
            <a:off x="1146260" y="3931123"/>
            <a:ext cx="46370" cy="19"/>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3139027854f_0_225"/>
          <p:cNvSpPr/>
          <p:nvPr/>
        </p:nvSpPr>
        <p:spPr>
          <a:xfrm>
            <a:off x="1320084" y="3890227"/>
            <a:ext cx="46370" cy="41872"/>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3139027854f_0_225"/>
          <p:cNvSpPr/>
          <p:nvPr/>
        </p:nvSpPr>
        <p:spPr>
          <a:xfrm>
            <a:off x="1366431" y="3373919"/>
            <a:ext cx="22" cy="436466"/>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3139027854f_0_225"/>
          <p:cNvSpPr/>
          <p:nvPr/>
        </p:nvSpPr>
        <p:spPr>
          <a:xfrm>
            <a:off x="1366431" y="3292145"/>
            <a:ext cx="46370" cy="41872"/>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3139027854f_0_225"/>
          <p:cNvSpPr/>
          <p:nvPr/>
        </p:nvSpPr>
        <p:spPr>
          <a:xfrm>
            <a:off x="1499161" y="3292145"/>
            <a:ext cx="1342150" cy="19"/>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3139027854f_0_225"/>
          <p:cNvSpPr/>
          <p:nvPr/>
        </p:nvSpPr>
        <p:spPr>
          <a:xfrm>
            <a:off x="2884425" y="3292145"/>
            <a:ext cx="46370" cy="41872"/>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3139027854f_0_225"/>
          <p:cNvSpPr/>
          <p:nvPr/>
        </p:nvSpPr>
        <p:spPr>
          <a:xfrm>
            <a:off x="2930771" y="3445239"/>
            <a:ext cx="22" cy="41852"/>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3139027854f_0_225"/>
          <p:cNvSpPr/>
          <p:nvPr/>
        </p:nvSpPr>
        <p:spPr>
          <a:xfrm>
            <a:off x="2821225" y="3437633"/>
            <a:ext cx="184377" cy="142700"/>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3139027854f_0_225"/>
          <p:cNvSpPr/>
          <p:nvPr/>
        </p:nvSpPr>
        <p:spPr>
          <a:xfrm>
            <a:off x="2554708" y="3053494"/>
            <a:ext cx="22" cy="40897"/>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3139027854f_0_225"/>
          <p:cNvSpPr/>
          <p:nvPr/>
        </p:nvSpPr>
        <p:spPr>
          <a:xfrm>
            <a:off x="2554708" y="2415471"/>
            <a:ext cx="22" cy="56292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3139027854f_0_225"/>
          <p:cNvSpPr/>
          <p:nvPr/>
        </p:nvSpPr>
        <p:spPr>
          <a:xfrm>
            <a:off x="2555766" y="2336544"/>
            <a:ext cx="45311" cy="41872"/>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3139027854f_0_225"/>
          <p:cNvSpPr/>
          <p:nvPr/>
        </p:nvSpPr>
        <p:spPr>
          <a:xfrm>
            <a:off x="2691650" y="2336544"/>
            <a:ext cx="1393770" cy="19"/>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3139027854f_0_225"/>
          <p:cNvSpPr/>
          <p:nvPr/>
        </p:nvSpPr>
        <p:spPr>
          <a:xfrm>
            <a:off x="4130629" y="2294712"/>
            <a:ext cx="46391" cy="41852"/>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3139027854f_0_225"/>
          <p:cNvSpPr/>
          <p:nvPr/>
        </p:nvSpPr>
        <p:spPr>
          <a:xfrm>
            <a:off x="4176996" y="2139726"/>
            <a:ext cx="22" cy="93202"/>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3139027854f_0_225"/>
          <p:cNvSpPr/>
          <p:nvPr/>
        </p:nvSpPr>
        <p:spPr>
          <a:xfrm>
            <a:off x="4176996" y="2066514"/>
            <a:ext cx="22" cy="41852"/>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3139027854f_0_225"/>
          <p:cNvSpPr/>
          <p:nvPr/>
        </p:nvSpPr>
        <p:spPr>
          <a:xfrm>
            <a:off x="2473596" y="3052538"/>
            <a:ext cx="159096" cy="143597"/>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3139027854f_0_225"/>
          <p:cNvSpPr/>
          <p:nvPr/>
        </p:nvSpPr>
        <p:spPr>
          <a:xfrm>
            <a:off x="2993991" y="1152746"/>
            <a:ext cx="22" cy="41852"/>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3139027854f_0_225"/>
          <p:cNvSpPr/>
          <p:nvPr/>
        </p:nvSpPr>
        <p:spPr>
          <a:xfrm>
            <a:off x="2993991" y="1274461"/>
            <a:ext cx="22" cy="760695"/>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3139027854f_0_225"/>
          <p:cNvSpPr/>
          <p:nvPr/>
        </p:nvSpPr>
        <p:spPr>
          <a:xfrm>
            <a:off x="2948682" y="2076011"/>
            <a:ext cx="46370" cy="40916"/>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3139027854f_0_225"/>
          <p:cNvSpPr/>
          <p:nvPr/>
        </p:nvSpPr>
        <p:spPr>
          <a:xfrm>
            <a:off x="2200748" y="2116908"/>
            <a:ext cx="659504" cy="19"/>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3139027854f_0_225"/>
          <p:cNvSpPr/>
          <p:nvPr/>
        </p:nvSpPr>
        <p:spPr>
          <a:xfrm>
            <a:off x="2110152" y="2116908"/>
            <a:ext cx="46370" cy="41852"/>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3139027854f_0_225"/>
          <p:cNvSpPr/>
          <p:nvPr/>
        </p:nvSpPr>
        <p:spPr>
          <a:xfrm>
            <a:off x="2110152" y="2234820"/>
            <a:ext cx="22" cy="571462"/>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3139027854f_0_225"/>
          <p:cNvSpPr/>
          <p:nvPr/>
        </p:nvSpPr>
        <p:spPr>
          <a:xfrm>
            <a:off x="2110152" y="2844310"/>
            <a:ext cx="22" cy="41852"/>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3139027854f_0_225"/>
          <p:cNvSpPr/>
          <p:nvPr/>
        </p:nvSpPr>
        <p:spPr>
          <a:xfrm>
            <a:off x="2000606" y="2816734"/>
            <a:ext cx="184377" cy="142700"/>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4" name="Google Shape;304;g3139027854f_0_225"/>
          <p:cNvGrpSpPr/>
          <p:nvPr/>
        </p:nvGrpSpPr>
        <p:grpSpPr>
          <a:xfrm>
            <a:off x="2706306" y="357220"/>
            <a:ext cx="575814" cy="573801"/>
            <a:chOff x="3040350" y="1113200"/>
            <a:chExt cx="1704600" cy="1882550"/>
          </a:xfrm>
        </p:grpSpPr>
        <p:sp>
          <p:nvSpPr>
            <p:cNvPr id="305" name="Google Shape;305;g3139027854f_0_225"/>
            <p:cNvSpPr/>
            <p:nvPr/>
          </p:nvSpPr>
          <p:spPr>
            <a:xfrm>
              <a:off x="3040350" y="2164475"/>
              <a:ext cx="1607250" cy="831275"/>
            </a:xfrm>
            <a:custGeom>
              <a:rect b="b" l="l" r="r" t="t"/>
              <a:pathLst>
                <a:path extrusionOk="0" h="33251" w="6429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highlight>
                  <a:srgbClr val="1EFFC1"/>
                </a:highlight>
                <a:latin typeface="Arial"/>
                <a:ea typeface="Arial"/>
                <a:cs typeface="Arial"/>
                <a:sym typeface="Arial"/>
              </a:endParaRPr>
            </a:p>
          </p:txBody>
        </p:sp>
        <p:sp>
          <p:nvSpPr>
            <p:cNvPr id="306" name="Google Shape;306;g3139027854f_0_225"/>
            <p:cNvSpPr/>
            <p:nvPr/>
          </p:nvSpPr>
          <p:spPr>
            <a:xfrm>
              <a:off x="3073300" y="1113200"/>
              <a:ext cx="1671650" cy="924525"/>
            </a:xfrm>
            <a:custGeom>
              <a:rect b="b" l="l" r="r" t="t"/>
              <a:pathLst>
                <a:path extrusionOk="0" h="36981" w="66866">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highlight>
                  <a:srgbClr val="1EFFC1"/>
                </a:highlight>
                <a:latin typeface="Arial"/>
                <a:ea typeface="Arial"/>
                <a:cs typeface="Arial"/>
                <a:sym typeface="Arial"/>
              </a:endParaRPr>
            </a:p>
          </p:txBody>
        </p:sp>
      </p:grpSp>
      <p:grpSp>
        <p:nvGrpSpPr>
          <p:cNvPr id="307" name="Google Shape;307;g3139027854f_0_225"/>
          <p:cNvGrpSpPr/>
          <p:nvPr/>
        </p:nvGrpSpPr>
        <p:grpSpPr>
          <a:xfrm>
            <a:off x="3885635" y="1350043"/>
            <a:ext cx="626023" cy="559372"/>
            <a:chOff x="462200" y="569000"/>
            <a:chExt cx="1901650" cy="1882775"/>
          </a:xfrm>
        </p:grpSpPr>
        <p:sp>
          <p:nvSpPr>
            <p:cNvPr id="308" name="Google Shape;308;g3139027854f_0_225"/>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3139027854f_0_225"/>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3139027854f_0_225"/>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3139027854f_0_225"/>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g3139027854f_0_225"/>
          <p:cNvGrpSpPr/>
          <p:nvPr/>
        </p:nvGrpSpPr>
        <p:grpSpPr>
          <a:xfrm>
            <a:off x="3605699" y="3905137"/>
            <a:ext cx="573116" cy="515261"/>
            <a:chOff x="4991125" y="2436850"/>
            <a:chExt cx="1890225" cy="1882575"/>
          </a:xfrm>
        </p:grpSpPr>
        <p:sp>
          <p:nvSpPr>
            <p:cNvPr id="313" name="Google Shape;313;g3139027854f_0_225"/>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3139027854f_0_225"/>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3139027854f_0_225"/>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3139027854f_0_225"/>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g3139027854f_0_225"/>
          <p:cNvGrpSpPr/>
          <p:nvPr/>
        </p:nvGrpSpPr>
        <p:grpSpPr>
          <a:xfrm>
            <a:off x="378274" y="3674397"/>
            <a:ext cx="573357" cy="513371"/>
            <a:chOff x="5249675" y="238125"/>
            <a:chExt cx="1897275" cy="1882550"/>
          </a:xfrm>
        </p:grpSpPr>
        <p:sp>
          <p:nvSpPr>
            <p:cNvPr id="318" name="Google Shape;318;g3139027854f_0_225"/>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3139027854f_0_225"/>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3139027854f_0_225"/>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3139027854f_0_225"/>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3139027854f_0_225"/>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g3139027854f_0_225"/>
          <p:cNvGrpSpPr/>
          <p:nvPr/>
        </p:nvGrpSpPr>
        <p:grpSpPr>
          <a:xfrm>
            <a:off x="399109" y="1471684"/>
            <a:ext cx="551030" cy="482759"/>
            <a:chOff x="2652075" y="3639925"/>
            <a:chExt cx="1882575" cy="1827250"/>
          </a:xfrm>
        </p:grpSpPr>
        <p:sp>
          <p:nvSpPr>
            <p:cNvPr id="324" name="Google Shape;324;g3139027854f_0_225"/>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3139027854f_0_225"/>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3139027854f_0_225"/>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3139027854f_0_225"/>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3139027854f_0_225"/>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3139027854f_0_225"/>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3139027854f_0_225"/>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3139027854f_0_389"/>
          <p:cNvSpPr/>
          <p:nvPr/>
        </p:nvSpPr>
        <p:spPr>
          <a:xfrm>
            <a:off x="1123415" y="4014146"/>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36" name="Google Shape;336;g3139027854f_0_389"/>
          <p:cNvSpPr/>
          <p:nvPr/>
        </p:nvSpPr>
        <p:spPr>
          <a:xfrm>
            <a:off x="1092790" y="254051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37" name="Google Shape;337;g3139027854f_0_389"/>
          <p:cNvSpPr/>
          <p:nvPr/>
        </p:nvSpPr>
        <p:spPr>
          <a:xfrm>
            <a:off x="1111885" y="143480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38" name="Google Shape;338;g3139027854f_0_389"/>
          <p:cNvSpPr txBox="1"/>
          <p:nvPr>
            <p:ph idx="4" type="ctrTitle"/>
          </p:nvPr>
        </p:nvSpPr>
        <p:spPr>
          <a:xfrm>
            <a:off x="500956" y="608378"/>
            <a:ext cx="7833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solidFill>
                  <a:srgbClr val="FFFFFF"/>
                </a:solidFill>
              </a:rPr>
              <a:t>Basic Framework</a:t>
            </a:r>
            <a:endParaRPr>
              <a:solidFill>
                <a:srgbClr val="FFFFFF"/>
              </a:solidFill>
            </a:endParaRPr>
          </a:p>
        </p:txBody>
      </p:sp>
      <p:sp>
        <p:nvSpPr>
          <p:cNvPr id="339" name="Google Shape;339;g3139027854f_0_389"/>
          <p:cNvSpPr txBox="1"/>
          <p:nvPr>
            <p:ph type="ctrTitle"/>
          </p:nvPr>
        </p:nvSpPr>
        <p:spPr>
          <a:xfrm>
            <a:off x="1128499" y="1453480"/>
            <a:ext cx="2382000" cy="35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On-Demand Agent Deployment</a:t>
            </a:r>
            <a:endParaRPr>
              <a:solidFill>
                <a:schemeClr val="dk1"/>
              </a:solidFill>
            </a:endParaRPr>
          </a:p>
        </p:txBody>
      </p:sp>
      <p:sp>
        <p:nvSpPr>
          <p:cNvPr id="340" name="Google Shape;340;g3139027854f_0_389"/>
          <p:cNvSpPr txBox="1"/>
          <p:nvPr>
            <p:ph idx="2" type="ctrTitle"/>
          </p:nvPr>
        </p:nvSpPr>
        <p:spPr>
          <a:xfrm>
            <a:off x="1127575" y="4253668"/>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WebSocket for Real-Time Communication</a:t>
            </a:r>
            <a:endParaRPr>
              <a:solidFill>
                <a:schemeClr val="dk1"/>
              </a:solidFill>
            </a:endParaRPr>
          </a:p>
        </p:txBody>
      </p:sp>
      <p:sp>
        <p:nvSpPr>
          <p:cNvPr id="341" name="Google Shape;341;g3139027854f_0_389"/>
          <p:cNvSpPr txBox="1"/>
          <p:nvPr>
            <p:ph idx="3" type="ctrTitle"/>
          </p:nvPr>
        </p:nvSpPr>
        <p:spPr>
          <a:xfrm>
            <a:off x="1127575" y="2703480"/>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Chatbot REST API</a:t>
            </a:r>
            <a:endParaRPr>
              <a:solidFill>
                <a:schemeClr val="dk1"/>
              </a:solidFill>
            </a:endParaRPr>
          </a:p>
        </p:txBody>
      </p:sp>
      <p:cxnSp>
        <p:nvCxnSpPr>
          <p:cNvPr id="342" name="Google Shape;342;g3139027854f_0_389"/>
          <p:cNvCxnSpPr/>
          <p:nvPr/>
        </p:nvCxnSpPr>
        <p:spPr>
          <a:xfrm>
            <a:off x="0" y="1197575"/>
            <a:ext cx="4298400" cy="0"/>
          </a:xfrm>
          <a:prstGeom prst="straightConnector1">
            <a:avLst/>
          </a:prstGeom>
          <a:noFill/>
          <a:ln cap="flat" cmpd="sng" w="9525">
            <a:solidFill>
              <a:schemeClr val="accent1"/>
            </a:solidFill>
            <a:prstDash val="solid"/>
            <a:round/>
            <a:headEnd len="sm" w="sm" type="none"/>
            <a:tailEnd len="sm" w="sm" type="none"/>
          </a:ln>
        </p:spPr>
      </p:cxnSp>
      <p:sp>
        <p:nvSpPr>
          <p:cNvPr id="343" name="Google Shape;343;g3139027854f_0_389"/>
          <p:cNvSpPr/>
          <p:nvPr/>
        </p:nvSpPr>
        <p:spPr>
          <a:xfrm>
            <a:off x="561194" y="14062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44" name="Google Shape;344;g3139027854f_0_389"/>
          <p:cNvSpPr/>
          <p:nvPr/>
        </p:nvSpPr>
        <p:spPr>
          <a:xfrm>
            <a:off x="576490" y="251906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45" name="Google Shape;345;g3139027854f_0_389"/>
          <p:cNvSpPr/>
          <p:nvPr/>
        </p:nvSpPr>
        <p:spPr>
          <a:xfrm>
            <a:off x="685260" y="1518491"/>
            <a:ext cx="197329" cy="196282"/>
          </a:xfrm>
          <a:custGeom>
            <a:rect b="b" l="l" r="r" t="t"/>
            <a:pathLst>
              <a:path extrusionOk="0" h="85619" w="86076">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6" name="Google Shape;346;g3139027854f_0_389"/>
          <p:cNvSpPr/>
          <p:nvPr/>
        </p:nvSpPr>
        <p:spPr>
          <a:xfrm>
            <a:off x="564808" y="4012853"/>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grpSp>
        <p:nvGrpSpPr>
          <p:cNvPr id="347" name="Google Shape;347;g3139027854f_0_389"/>
          <p:cNvGrpSpPr/>
          <p:nvPr/>
        </p:nvGrpSpPr>
        <p:grpSpPr>
          <a:xfrm flipH="1" rot="10800000">
            <a:off x="637115" y="2649163"/>
            <a:ext cx="302125" cy="163726"/>
            <a:chOff x="1319675" y="779200"/>
            <a:chExt cx="2343875" cy="1270175"/>
          </a:xfrm>
        </p:grpSpPr>
        <p:sp>
          <p:nvSpPr>
            <p:cNvPr id="348" name="Google Shape;348;g3139027854f_0_389"/>
            <p:cNvSpPr/>
            <p:nvPr/>
          </p:nvSpPr>
          <p:spPr>
            <a:xfrm>
              <a:off x="1319675" y="915950"/>
              <a:ext cx="717150" cy="996650"/>
            </a:xfrm>
            <a:custGeom>
              <a:rect b="b" l="l" r="r" t="t"/>
              <a:pathLst>
                <a:path extrusionOk="0" h="39866" w="28686">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9" name="Google Shape;349;g3139027854f_0_389"/>
            <p:cNvSpPr/>
            <p:nvPr/>
          </p:nvSpPr>
          <p:spPr>
            <a:xfrm>
              <a:off x="2159125" y="779200"/>
              <a:ext cx="626150" cy="1270175"/>
            </a:xfrm>
            <a:custGeom>
              <a:rect b="b" l="l" r="r" t="t"/>
              <a:pathLst>
                <a:path extrusionOk="0" h="50807" w="25046">
                  <a:moveTo>
                    <a:pt x="19038" y="0"/>
                  </a:moveTo>
                  <a:lnTo>
                    <a:pt x="1" y="50806"/>
                  </a:lnTo>
                  <a:lnTo>
                    <a:pt x="5969" y="50806"/>
                  </a:lnTo>
                  <a:lnTo>
                    <a:pt x="25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0" name="Google Shape;350;g3139027854f_0_389"/>
            <p:cNvSpPr/>
            <p:nvPr/>
          </p:nvSpPr>
          <p:spPr>
            <a:xfrm>
              <a:off x="2945900" y="915950"/>
              <a:ext cx="717650" cy="996650"/>
            </a:xfrm>
            <a:custGeom>
              <a:rect b="b" l="l" r="r" t="t"/>
              <a:pathLst>
                <a:path extrusionOk="0" h="39866" w="28706">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351" name="Google Shape;351;g3139027854f_0_389"/>
          <p:cNvGrpSpPr/>
          <p:nvPr/>
        </p:nvGrpSpPr>
        <p:grpSpPr>
          <a:xfrm>
            <a:off x="643614" y="4142940"/>
            <a:ext cx="265768" cy="163730"/>
            <a:chOff x="1319675" y="2389025"/>
            <a:chExt cx="2224000" cy="1370125"/>
          </a:xfrm>
        </p:grpSpPr>
        <p:sp>
          <p:nvSpPr>
            <p:cNvPr id="352" name="Google Shape;352;g3139027854f_0_389"/>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3" name="Google Shape;353;g3139027854f_0_389"/>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354" name="Google Shape;354;g3139027854f_0_389"/>
          <p:cNvSpPr/>
          <p:nvPr/>
        </p:nvSpPr>
        <p:spPr>
          <a:xfrm>
            <a:off x="4876837" y="2409598"/>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3139027854f_0_389"/>
          <p:cNvSpPr/>
          <p:nvPr/>
        </p:nvSpPr>
        <p:spPr>
          <a:xfrm>
            <a:off x="5005199" y="2541755"/>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1A51"/>
              </a:solidFill>
              <a:latin typeface="Arial"/>
              <a:ea typeface="Arial"/>
              <a:cs typeface="Arial"/>
              <a:sym typeface="Arial"/>
            </a:endParaRPr>
          </a:p>
        </p:txBody>
      </p:sp>
      <p:sp>
        <p:nvSpPr>
          <p:cNvPr id="356" name="Google Shape;356;g3139027854f_0_389"/>
          <p:cNvSpPr/>
          <p:nvPr/>
        </p:nvSpPr>
        <p:spPr>
          <a:xfrm>
            <a:off x="4636011" y="4136703"/>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57" name="Google Shape;357;g3139027854f_0_389"/>
          <p:cNvSpPr/>
          <p:nvPr/>
        </p:nvSpPr>
        <p:spPr>
          <a:xfrm>
            <a:off x="5005199" y="2541755"/>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3139027854f_0_389"/>
          <p:cNvSpPr/>
          <p:nvPr/>
        </p:nvSpPr>
        <p:spPr>
          <a:xfrm>
            <a:off x="5143716" y="2742556"/>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3139027854f_0_389"/>
          <p:cNvSpPr/>
          <p:nvPr/>
        </p:nvSpPr>
        <p:spPr>
          <a:xfrm>
            <a:off x="5221240" y="2834061"/>
            <a:ext cx="297407" cy="297391"/>
          </a:xfrm>
          <a:custGeom>
            <a:rect b="b" l="l" r="r" t="t"/>
            <a:pathLst>
              <a:path extrusionOk="0" h="19591" w="19592">
                <a:moveTo>
                  <a:pt x="1" y="0"/>
                </a:moveTo>
                <a:lnTo>
                  <a:pt x="1" y="19591"/>
                </a:lnTo>
                <a:lnTo>
                  <a:pt x="19591" y="19591"/>
                </a:lnTo>
                <a:lnTo>
                  <a:pt x="195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3139027854f_0_389"/>
          <p:cNvSpPr/>
          <p:nvPr/>
        </p:nvSpPr>
        <p:spPr>
          <a:xfrm>
            <a:off x="5500826" y="3535575"/>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3139027854f_0_389"/>
          <p:cNvSpPr/>
          <p:nvPr/>
        </p:nvSpPr>
        <p:spPr>
          <a:xfrm>
            <a:off x="5560559" y="3610549"/>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362" name="Google Shape;362;g3139027854f_0_389"/>
          <p:cNvSpPr/>
          <p:nvPr/>
        </p:nvSpPr>
        <p:spPr>
          <a:xfrm>
            <a:off x="5560559" y="3710949"/>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363" name="Google Shape;363;g3139027854f_0_389"/>
          <p:cNvSpPr/>
          <p:nvPr/>
        </p:nvSpPr>
        <p:spPr>
          <a:xfrm>
            <a:off x="5180573" y="3535575"/>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3139027854f_0_389"/>
          <p:cNvSpPr/>
          <p:nvPr/>
        </p:nvSpPr>
        <p:spPr>
          <a:xfrm>
            <a:off x="5242842" y="3644719"/>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3139027854f_0_389"/>
          <p:cNvSpPr/>
          <p:nvPr/>
        </p:nvSpPr>
        <p:spPr>
          <a:xfrm>
            <a:off x="5683836" y="3292847"/>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3139027854f_0_389"/>
          <p:cNvSpPr/>
          <p:nvPr/>
        </p:nvSpPr>
        <p:spPr>
          <a:xfrm>
            <a:off x="5683836" y="3100941"/>
            <a:ext cx="704079" cy="155064"/>
          </a:xfrm>
          <a:custGeom>
            <a:rect b="b" l="l" r="r" t="t"/>
            <a:pathLst>
              <a:path extrusionOk="0" h="10215" w="46382">
                <a:moveTo>
                  <a:pt x="1" y="0"/>
                </a:moveTo>
                <a:lnTo>
                  <a:pt x="1" y="10214"/>
                </a:lnTo>
                <a:lnTo>
                  <a:pt x="46381" y="10214"/>
                </a:lnTo>
                <a:lnTo>
                  <a:pt x="463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3139027854f_0_389"/>
          <p:cNvSpPr/>
          <p:nvPr/>
        </p:nvSpPr>
        <p:spPr>
          <a:xfrm>
            <a:off x="6387899" y="3102216"/>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3139027854f_0_389"/>
          <p:cNvSpPr/>
          <p:nvPr/>
        </p:nvSpPr>
        <p:spPr>
          <a:xfrm>
            <a:off x="6579790" y="3182275"/>
            <a:ext cx="744746" cy="714234"/>
          </a:xfrm>
          <a:custGeom>
            <a:rect b="b" l="l" r="r" t="t"/>
            <a:pathLst>
              <a:path extrusionOk="0" h="47051" w="49061">
                <a:moveTo>
                  <a:pt x="1" y="1"/>
                </a:moveTo>
                <a:lnTo>
                  <a:pt x="1" y="47051"/>
                </a:lnTo>
                <a:lnTo>
                  <a:pt x="49060" y="47051"/>
                </a:lnTo>
                <a:lnTo>
                  <a:pt x="4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3139027854f_0_389"/>
          <p:cNvSpPr/>
          <p:nvPr/>
        </p:nvSpPr>
        <p:spPr>
          <a:xfrm>
            <a:off x="6668745" y="3215322"/>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370" name="Google Shape;370;g3139027854f_0_389"/>
          <p:cNvSpPr/>
          <p:nvPr/>
        </p:nvSpPr>
        <p:spPr>
          <a:xfrm>
            <a:off x="6905128" y="3364010"/>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371" name="Google Shape;371;g3139027854f_0_389"/>
          <p:cNvSpPr/>
          <p:nvPr/>
        </p:nvSpPr>
        <p:spPr>
          <a:xfrm>
            <a:off x="6858115" y="1367491"/>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3139027854f_0_389"/>
          <p:cNvSpPr/>
          <p:nvPr/>
        </p:nvSpPr>
        <p:spPr>
          <a:xfrm>
            <a:off x="6976307" y="1511094"/>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3139027854f_0_389"/>
          <p:cNvSpPr/>
          <p:nvPr/>
        </p:nvSpPr>
        <p:spPr>
          <a:xfrm>
            <a:off x="7513876" y="3086960"/>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3139027854f_0_389"/>
          <p:cNvSpPr/>
          <p:nvPr/>
        </p:nvSpPr>
        <p:spPr>
          <a:xfrm>
            <a:off x="7577419" y="1730946"/>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3139027854f_0_389"/>
          <p:cNvSpPr/>
          <p:nvPr/>
        </p:nvSpPr>
        <p:spPr>
          <a:xfrm>
            <a:off x="7107204" y="1832622"/>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3139027854f_0_389"/>
          <p:cNvSpPr/>
          <p:nvPr/>
        </p:nvSpPr>
        <p:spPr>
          <a:xfrm>
            <a:off x="7225395" y="2240569"/>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3139027854f_0_389"/>
          <p:cNvSpPr txBox="1"/>
          <p:nvPr/>
        </p:nvSpPr>
        <p:spPr>
          <a:xfrm>
            <a:off x="1103366" y="1769958"/>
            <a:ext cx="3381600" cy="8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 sz="1100" u="none" cap="none" strike="noStrike">
                <a:solidFill>
                  <a:srgbClr val="FFFFFF"/>
                </a:solidFill>
                <a:latin typeface="Arial"/>
                <a:ea typeface="Arial"/>
                <a:cs typeface="Arial"/>
                <a:sym typeface="Arial"/>
              </a:rPr>
              <a:t>Agents are available on-demand, powered by the GPT-4.0 model to provide intelligent, context-aware responses.</a:t>
            </a:r>
            <a:endParaRPr/>
          </a:p>
        </p:txBody>
      </p:sp>
      <p:sp>
        <p:nvSpPr>
          <p:cNvPr id="378" name="Google Shape;378;g3139027854f_0_389"/>
          <p:cNvSpPr txBox="1"/>
          <p:nvPr/>
        </p:nvSpPr>
        <p:spPr>
          <a:xfrm>
            <a:off x="1090254" y="2904241"/>
            <a:ext cx="3481200" cy="8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 sz="1100" u="none" cap="none" strike="noStrike">
                <a:solidFill>
                  <a:srgbClr val="FFFFFF"/>
                </a:solidFill>
                <a:latin typeface="Arial"/>
                <a:ea typeface="Arial"/>
                <a:cs typeface="Arial"/>
                <a:sym typeface="Arial"/>
              </a:rPr>
              <a:t>We employ a REST API to connect to the on-demand server, facilitating bidirectional interactions between the chatbot and backend, allowing it to retrieve and process user-specific data dynamically.</a:t>
            </a:r>
            <a:endParaRPr/>
          </a:p>
        </p:txBody>
      </p:sp>
      <p:sp>
        <p:nvSpPr>
          <p:cNvPr id="379" name="Google Shape;379;g3139027854f_0_389"/>
          <p:cNvSpPr txBox="1"/>
          <p:nvPr/>
        </p:nvSpPr>
        <p:spPr>
          <a:xfrm>
            <a:off x="1090832" y="4396549"/>
            <a:ext cx="3481200" cy="52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 sz="1100" u="none" cap="none" strike="noStrike">
                <a:solidFill>
                  <a:srgbClr val="FFFFFF"/>
                </a:solidFill>
                <a:latin typeface="Arial"/>
                <a:ea typeface="Arial"/>
                <a:cs typeface="Arial"/>
                <a:sym typeface="Arial"/>
              </a:rPr>
              <a:t>WebSocket connection enables continuous, bidirectional communication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3139027854f_0_521"/>
          <p:cNvSpPr/>
          <p:nvPr/>
        </p:nvSpPr>
        <p:spPr>
          <a:xfrm rot="10800000">
            <a:off x="5485250" y="1481081"/>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3139027854f_0_521"/>
          <p:cNvSpPr/>
          <p:nvPr/>
        </p:nvSpPr>
        <p:spPr>
          <a:xfrm rot="10800000">
            <a:off x="5511050" y="30576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3139027854f_0_521"/>
          <p:cNvSpPr txBox="1"/>
          <p:nvPr>
            <p:ph idx="4" type="ctrTitle"/>
          </p:nvPr>
        </p:nvSpPr>
        <p:spPr>
          <a:xfrm>
            <a:off x="457800" y="609127"/>
            <a:ext cx="7833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a:solidFill>
                  <a:srgbClr val="FFFFFF"/>
                </a:solidFill>
              </a:rPr>
              <a:t>Basic Framework</a:t>
            </a:r>
            <a:endParaRPr>
              <a:solidFill>
                <a:srgbClr val="FFFFFF"/>
              </a:solidFill>
            </a:endParaRPr>
          </a:p>
        </p:txBody>
      </p:sp>
      <p:sp>
        <p:nvSpPr>
          <p:cNvPr id="387" name="Google Shape;387;g3139027854f_0_521"/>
          <p:cNvSpPr/>
          <p:nvPr/>
        </p:nvSpPr>
        <p:spPr>
          <a:xfrm>
            <a:off x="7878150" y="1425581"/>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3139027854f_0_521"/>
          <p:cNvSpPr/>
          <p:nvPr/>
        </p:nvSpPr>
        <p:spPr>
          <a:xfrm>
            <a:off x="7995311" y="1542744"/>
            <a:ext cx="189568" cy="189570"/>
          </a:xfrm>
          <a:custGeom>
            <a:rect b="b" l="l" r="r" t="t"/>
            <a:pathLst>
              <a:path extrusionOk="0" h="92473" w="92472">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3139027854f_0_521"/>
          <p:cNvSpPr/>
          <p:nvPr/>
        </p:nvSpPr>
        <p:spPr>
          <a:xfrm>
            <a:off x="7903950" y="30001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g3139027854f_0_521"/>
          <p:cNvGrpSpPr/>
          <p:nvPr/>
        </p:nvGrpSpPr>
        <p:grpSpPr>
          <a:xfrm>
            <a:off x="7983117" y="3091406"/>
            <a:ext cx="265543" cy="269920"/>
            <a:chOff x="4151375" y="238125"/>
            <a:chExt cx="2141475" cy="2176775"/>
          </a:xfrm>
        </p:grpSpPr>
        <p:sp>
          <p:nvSpPr>
            <p:cNvPr id="391" name="Google Shape;391;g3139027854f_0_521"/>
            <p:cNvSpPr/>
            <p:nvPr/>
          </p:nvSpPr>
          <p:spPr>
            <a:xfrm>
              <a:off x="4151375" y="399250"/>
              <a:ext cx="2141475" cy="2015650"/>
            </a:xfrm>
            <a:custGeom>
              <a:rect b="b" l="l" r="r" t="t"/>
              <a:pathLst>
                <a:path extrusionOk="0" h="80626" w="85659">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3139027854f_0_521"/>
            <p:cNvSpPr/>
            <p:nvPr/>
          </p:nvSpPr>
          <p:spPr>
            <a:xfrm>
              <a:off x="4788450" y="238125"/>
              <a:ext cx="867350" cy="1403950"/>
            </a:xfrm>
            <a:custGeom>
              <a:rect b="b" l="l" r="r" t="t"/>
              <a:pathLst>
                <a:path extrusionOk="0" h="56158" w="34694">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93" name="Google Shape;393;g3139027854f_0_521"/>
          <p:cNvCxnSpPr/>
          <p:nvPr/>
        </p:nvCxnSpPr>
        <p:spPr>
          <a:xfrm>
            <a:off x="4680000" y="1195336"/>
            <a:ext cx="4543200" cy="0"/>
          </a:xfrm>
          <a:prstGeom prst="straightConnector1">
            <a:avLst/>
          </a:prstGeom>
          <a:noFill/>
          <a:ln cap="flat" cmpd="sng" w="9525">
            <a:solidFill>
              <a:schemeClr val="accent1"/>
            </a:solidFill>
            <a:prstDash val="solid"/>
            <a:round/>
            <a:headEnd len="sm" w="sm" type="none"/>
            <a:tailEnd len="sm" w="sm" type="none"/>
          </a:ln>
        </p:spPr>
      </p:cxnSp>
      <p:sp>
        <p:nvSpPr>
          <p:cNvPr id="394" name="Google Shape;394;g3139027854f_0_521"/>
          <p:cNvSpPr/>
          <p:nvPr/>
        </p:nvSpPr>
        <p:spPr>
          <a:xfrm>
            <a:off x="2634654" y="3249946"/>
            <a:ext cx="621066" cy="619705"/>
          </a:xfrm>
          <a:custGeom>
            <a:rect b="b" l="l" r="r" t="t"/>
            <a:pathLst>
              <a:path extrusionOk="0" h="41438" w="41529">
                <a:moveTo>
                  <a:pt x="3025" y="1"/>
                </a:moveTo>
                <a:lnTo>
                  <a:pt x="0" y="41438"/>
                </a:lnTo>
                <a:lnTo>
                  <a:pt x="41529" y="41438"/>
                </a:lnTo>
                <a:lnTo>
                  <a:pt x="38504" y="1"/>
                </a:lnTo>
                <a:close/>
              </a:path>
            </a:pathLst>
          </a:custGeom>
          <a:solidFill>
            <a:srgbClr val="161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3139027854f_0_521"/>
          <p:cNvSpPr/>
          <p:nvPr/>
        </p:nvSpPr>
        <p:spPr>
          <a:xfrm>
            <a:off x="2492071" y="3754486"/>
            <a:ext cx="906228" cy="115168"/>
          </a:xfrm>
          <a:custGeom>
            <a:rect b="b" l="l" r="r" t="t"/>
            <a:pathLst>
              <a:path extrusionOk="0" h="7701" w="60597">
                <a:moveTo>
                  <a:pt x="0" y="0"/>
                </a:moveTo>
                <a:lnTo>
                  <a:pt x="0" y="7701"/>
                </a:lnTo>
                <a:lnTo>
                  <a:pt x="60597" y="7701"/>
                </a:lnTo>
                <a:lnTo>
                  <a:pt x="60597" y="0"/>
                </a:lnTo>
                <a:close/>
              </a:path>
            </a:pathLst>
          </a:custGeom>
          <a:solidFill>
            <a:srgbClr val="161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3139027854f_0_521"/>
          <p:cNvSpPr/>
          <p:nvPr/>
        </p:nvSpPr>
        <p:spPr>
          <a:xfrm>
            <a:off x="1402108" y="1357975"/>
            <a:ext cx="3086129" cy="2093521"/>
          </a:xfrm>
          <a:custGeom>
            <a:rect b="b" l="l" r="r" t="t"/>
            <a:pathLst>
              <a:path extrusionOk="0" h="139988" w="206361">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3139027854f_0_521"/>
          <p:cNvSpPr/>
          <p:nvPr/>
        </p:nvSpPr>
        <p:spPr>
          <a:xfrm>
            <a:off x="1483001" y="1440228"/>
            <a:ext cx="2924346" cy="1643839"/>
          </a:xfrm>
          <a:custGeom>
            <a:rect b="b" l="l" r="r" t="t"/>
            <a:pathLst>
              <a:path extrusionOk="0" h="109919" w="195543">
                <a:moveTo>
                  <a:pt x="0" y="0"/>
                </a:moveTo>
                <a:lnTo>
                  <a:pt x="0" y="109918"/>
                </a:lnTo>
                <a:lnTo>
                  <a:pt x="195543" y="10991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3139027854f_0_521"/>
          <p:cNvSpPr/>
          <p:nvPr/>
        </p:nvSpPr>
        <p:spPr>
          <a:xfrm>
            <a:off x="1402108" y="3173181"/>
            <a:ext cx="3086129" cy="278328"/>
          </a:xfrm>
          <a:custGeom>
            <a:rect b="b" l="l" r="r" t="t"/>
            <a:pathLst>
              <a:path extrusionOk="0" h="18611" w="206361">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3139027854f_0_521"/>
          <p:cNvSpPr/>
          <p:nvPr/>
        </p:nvSpPr>
        <p:spPr>
          <a:xfrm>
            <a:off x="1483001" y="1440228"/>
            <a:ext cx="2924346" cy="120657"/>
          </a:xfrm>
          <a:custGeom>
            <a:rect b="b" l="l" r="r" t="t"/>
            <a:pathLst>
              <a:path extrusionOk="0" h="8068" w="195543">
                <a:moveTo>
                  <a:pt x="0" y="0"/>
                </a:moveTo>
                <a:lnTo>
                  <a:pt x="0" y="8068"/>
                </a:lnTo>
                <a:lnTo>
                  <a:pt x="195543" y="806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3139027854f_0_521"/>
          <p:cNvSpPr/>
          <p:nvPr/>
        </p:nvSpPr>
        <p:spPr>
          <a:xfrm>
            <a:off x="1483001" y="1560871"/>
            <a:ext cx="2924346" cy="119296"/>
          </a:xfrm>
          <a:custGeom>
            <a:rect b="b" l="l" r="r" t="t"/>
            <a:pathLst>
              <a:path extrusionOk="0" h="7977" w="195543">
                <a:moveTo>
                  <a:pt x="0" y="1"/>
                </a:moveTo>
                <a:lnTo>
                  <a:pt x="0" y="7977"/>
                </a:lnTo>
                <a:lnTo>
                  <a:pt x="195543" y="7977"/>
                </a:lnTo>
                <a:lnTo>
                  <a:pt x="1955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3139027854f_0_521"/>
          <p:cNvSpPr/>
          <p:nvPr/>
        </p:nvSpPr>
        <p:spPr>
          <a:xfrm>
            <a:off x="3858959" y="1560871"/>
            <a:ext cx="548415" cy="119296"/>
          </a:xfrm>
          <a:custGeom>
            <a:rect b="b" l="l" r="r" t="t"/>
            <a:pathLst>
              <a:path extrusionOk="0" h="7977" w="36671">
                <a:moveTo>
                  <a:pt x="1" y="1"/>
                </a:moveTo>
                <a:lnTo>
                  <a:pt x="1" y="7977"/>
                </a:lnTo>
                <a:lnTo>
                  <a:pt x="36671" y="7977"/>
                </a:lnTo>
                <a:lnTo>
                  <a:pt x="3667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3139027854f_0_521"/>
          <p:cNvSpPr/>
          <p:nvPr/>
        </p:nvSpPr>
        <p:spPr>
          <a:xfrm>
            <a:off x="3453135" y="1560871"/>
            <a:ext cx="407210" cy="119296"/>
          </a:xfrm>
          <a:custGeom>
            <a:rect b="b" l="l" r="r" t="t"/>
            <a:pathLst>
              <a:path extrusionOk="0" h="7977" w="27229">
                <a:moveTo>
                  <a:pt x="1" y="1"/>
                </a:moveTo>
                <a:lnTo>
                  <a:pt x="1" y="7977"/>
                </a:lnTo>
                <a:lnTo>
                  <a:pt x="27228" y="7977"/>
                </a:lnTo>
                <a:lnTo>
                  <a:pt x="272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3139027854f_0_521"/>
          <p:cNvSpPr/>
          <p:nvPr/>
        </p:nvSpPr>
        <p:spPr>
          <a:xfrm>
            <a:off x="3056913" y="1784345"/>
            <a:ext cx="1257222" cy="316717"/>
          </a:xfrm>
          <a:custGeom>
            <a:rect b="b" l="l" r="r" t="t"/>
            <a:pathLst>
              <a:path extrusionOk="0" h="21178" w="84067">
                <a:moveTo>
                  <a:pt x="1" y="1"/>
                </a:moveTo>
                <a:lnTo>
                  <a:pt x="1" y="21178"/>
                </a:lnTo>
                <a:lnTo>
                  <a:pt x="84067" y="21178"/>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3139027854f_0_521"/>
          <p:cNvSpPr/>
          <p:nvPr/>
        </p:nvSpPr>
        <p:spPr>
          <a:xfrm>
            <a:off x="3056913" y="2190167"/>
            <a:ext cx="963835" cy="67193"/>
          </a:xfrm>
          <a:custGeom>
            <a:rect b="b" l="l" r="r" t="t"/>
            <a:pathLst>
              <a:path extrusionOk="0" h="4493" w="64449">
                <a:moveTo>
                  <a:pt x="1" y="0"/>
                </a:moveTo>
                <a:lnTo>
                  <a:pt x="1" y="4493"/>
                </a:lnTo>
                <a:lnTo>
                  <a:pt x="64448" y="4493"/>
                </a:lnTo>
                <a:lnTo>
                  <a:pt x="644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3139027854f_0_521"/>
          <p:cNvSpPr/>
          <p:nvPr/>
        </p:nvSpPr>
        <p:spPr>
          <a:xfrm>
            <a:off x="3056913" y="2336861"/>
            <a:ext cx="1257222" cy="67193"/>
          </a:xfrm>
          <a:custGeom>
            <a:rect b="b" l="l" r="r" t="t"/>
            <a:pathLst>
              <a:path extrusionOk="0" h="4493"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3139027854f_0_521"/>
          <p:cNvSpPr/>
          <p:nvPr/>
        </p:nvSpPr>
        <p:spPr>
          <a:xfrm>
            <a:off x="3056913" y="2483556"/>
            <a:ext cx="1257222" cy="67193"/>
          </a:xfrm>
          <a:custGeom>
            <a:rect b="b" l="l" r="r" t="t"/>
            <a:pathLst>
              <a:path extrusionOk="0" h="4493" w="84067">
                <a:moveTo>
                  <a:pt x="1" y="1"/>
                </a:moveTo>
                <a:lnTo>
                  <a:pt x="1" y="4493"/>
                </a:lnTo>
                <a:lnTo>
                  <a:pt x="84067" y="4493"/>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3139027854f_0_521"/>
          <p:cNvSpPr/>
          <p:nvPr/>
        </p:nvSpPr>
        <p:spPr>
          <a:xfrm>
            <a:off x="3056913" y="2630251"/>
            <a:ext cx="1257222" cy="67208"/>
          </a:xfrm>
          <a:custGeom>
            <a:rect b="b" l="l" r="r" t="t"/>
            <a:pathLst>
              <a:path extrusionOk="0" h="4494"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3139027854f_0_521"/>
          <p:cNvSpPr/>
          <p:nvPr/>
        </p:nvSpPr>
        <p:spPr>
          <a:xfrm>
            <a:off x="3056913" y="2776960"/>
            <a:ext cx="699236" cy="67193"/>
          </a:xfrm>
          <a:custGeom>
            <a:rect b="b" l="l" r="r" t="t"/>
            <a:pathLst>
              <a:path extrusionOk="0" h="4493" w="46756">
                <a:moveTo>
                  <a:pt x="1" y="0"/>
                </a:moveTo>
                <a:lnTo>
                  <a:pt x="1" y="4492"/>
                </a:lnTo>
                <a:lnTo>
                  <a:pt x="46755" y="4492"/>
                </a:lnTo>
                <a:lnTo>
                  <a:pt x="467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3139027854f_0_521"/>
          <p:cNvSpPr/>
          <p:nvPr/>
        </p:nvSpPr>
        <p:spPr>
          <a:xfrm>
            <a:off x="3839771" y="2785186"/>
            <a:ext cx="124770" cy="117920"/>
          </a:xfrm>
          <a:custGeom>
            <a:rect b="b" l="l" r="r" t="t"/>
            <a:pathLst>
              <a:path extrusionOk="0" h="7885" w="8343">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3139027854f_0_521"/>
          <p:cNvSpPr/>
          <p:nvPr/>
        </p:nvSpPr>
        <p:spPr>
          <a:xfrm>
            <a:off x="4002917" y="2785186"/>
            <a:ext cx="123409" cy="117920"/>
          </a:xfrm>
          <a:custGeom>
            <a:rect b="b" l="l" r="r" t="t"/>
            <a:pathLst>
              <a:path extrusionOk="0" h="7885" w="8252">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3139027854f_0_521"/>
          <p:cNvSpPr/>
          <p:nvPr/>
        </p:nvSpPr>
        <p:spPr>
          <a:xfrm>
            <a:off x="4166063" y="2785186"/>
            <a:ext cx="123409" cy="117920"/>
          </a:xfrm>
          <a:custGeom>
            <a:rect b="b" l="l" r="r" t="t"/>
            <a:pathLst>
              <a:path extrusionOk="0" h="7885" w="8252">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3139027854f_0_521"/>
          <p:cNvSpPr/>
          <p:nvPr/>
        </p:nvSpPr>
        <p:spPr>
          <a:xfrm>
            <a:off x="3960415" y="1473129"/>
            <a:ext cx="65817" cy="55498"/>
          </a:xfrm>
          <a:custGeom>
            <a:rect b="b" l="l" r="r" t="t"/>
            <a:pathLst>
              <a:path extrusionOk="0" h="3711" w="4401">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3139027854f_0_521"/>
          <p:cNvSpPr/>
          <p:nvPr/>
        </p:nvSpPr>
        <p:spPr>
          <a:xfrm>
            <a:off x="4082434" y="1473129"/>
            <a:ext cx="64456" cy="55498"/>
          </a:xfrm>
          <a:custGeom>
            <a:rect b="b" l="l" r="r" t="t"/>
            <a:pathLst>
              <a:path extrusionOk="0" h="3711" w="431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3139027854f_0_521"/>
          <p:cNvSpPr/>
          <p:nvPr/>
        </p:nvSpPr>
        <p:spPr>
          <a:xfrm>
            <a:off x="4204453" y="1473129"/>
            <a:ext cx="64456" cy="55498"/>
          </a:xfrm>
          <a:custGeom>
            <a:rect b="b" l="l" r="r" t="t"/>
            <a:pathLst>
              <a:path extrusionOk="0" h="3711" w="431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3139027854f_0_521"/>
          <p:cNvSpPr/>
          <p:nvPr/>
        </p:nvSpPr>
        <p:spPr>
          <a:xfrm>
            <a:off x="1578968" y="1784345"/>
            <a:ext cx="471636" cy="473012"/>
          </a:xfrm>
          <a:custGeom>
            <a:rect b="b" l="l" r="r" t="t"/>
            <a:pathLst>
              <a:path extrusionOk="0" h="31629" w="31537">
                <a:moveTo>
                  <a:pt x="1" y="1"/>
                </a:moveTo>
                <a:lnTo>
                  <a:pt x="1" y="31629"/>
                </a:lnTo>
                <a:lnTo>
                  <a:pt x="31537" y="31629"/>
                </a:lnTo>
                <a:lnTo>
                  <a:pt x="3153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3139027854f_0_521"/>
          <p:cNvSpPr/>
          <p:nvPr/>
        </p:nvSpPr>
        <p:spPr>
          <a:xfrm>
            <a:off x="1578968" y="2347839"/>
            <a:ext cx="471636" cy="135732"/>
          </a:xfrm>
          <a:custGeom>
            <a:rect b="b" l="l" r="r" t="t"/>
            <a:pathLst>
              <a:path extrusionOk="0" h="9076" w="31537">
                <a:moveTo>
                  <a:pt x="1" y="0"/>
                </a:moveTo>
                <a:lnTo>
                  <a:pt x="1" y="9076"/>
                </a:lnTo>
                <a:lnTo>
                  <a:pt x="31537" y="9076"/>
                </a:lnTo>
                <a:lnTo>
                  <a:pt x="315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3139027854f_0_521"/>
          <p:cNvSpPr/>
          <p:nvPr/>
        </p:nvSpPr>
        <p:spPr>
          <a:xfrm>
            <a:off x="1578968" y="2550735"/>
            <a:ext cx="471636" cy="50742"/>
          </a:xfrm>
          <a:custGeom>
            <a:rect b="b" l="l" r="r" t="t"/>
            <a:pathLst>
              <a:path extrusionOk="0" h="3393" w="31537">
                <a:moveTo>
                  <a:pt x="1" y="1"/>
                </a:moveTo>
                <a:lnTo>
                  <a:pt x="1" y="3393"/>
                </a:lnTo>
                <a:lnTo>
                  <a:pt x="31537" y="3393"/>
                </a:lnTo>
                <a:lnTo>
                  <a:pt x="3153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3139027854f_0_521"/>
          <p:cNvSpPr/>
          <p:nvPr/>
        </p:nvSpPr>
        <p:spPr>
          <a:xfrm>
            <a:off x="1578968" y="2663167"/>
            <a:ext cx="471636" cy="50742"/>
          </a:xfrm>
          <a:custGeom>
            <a:rect b="b" l="l" r="r" t="t"/>
            <a:pathLst>
              <a:path extrusionOk="0" h="3393" w="31537">
                <a:moveTo>
                  <a:pt x="1" y="0"/>
                </a:moveTo>
                <a:lnTo>
                  <a:pt x="1" y="3392"/>
                </a:lnTo>
                <a:lnTo>
                  <a:pt x="31537" y="3392"/>
                </a:lnTo>
                <a:lnTo>
                  <a:pt x="31537"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3139027854f_0_521"/>
          <p:cNvSpPr/>
          <p:nvPr/>
        </p:nvSpPr>
        <p:spPr>
          <a:xfrm>
            <a:off x="1578968" y="2776960"/>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3139027854f_0_521"/>
          <p:cNvSpPr/>
          <p:nvPr/>
        </p:nvSpPr>
        <p:spPr>
          <a:xfrm>
            <a:off x="1578968" y="2889378"/>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3139027854f_0_521"/>
          <p:cNvSpPr/>
          <p:nvPr/>
        </p:nvSpPr>
        <p:spPr>
          <a:xfrm>
            <a:off x="2179478" y="1784345"/>
            <a:ext cx="765023" cy="473012"/>
          </a:xfrm>
          <a:custGeom>
            <a:rect b="b" l="l" r="r" t="t"/>
            <a:pathLst>
              <a:path extrusionOk="0" h="31629" w="51155">
                <a:moveTo>
                  <a:pt x="0" y="1"/>
                </a:moveTo>
                <a:lnTo>
                  <a:pt x="0" y="31629"/>
                </a:lnTo>
                <a:lnTo>
                  <a:pt x="51155" y="31629"/>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3139027854f_0_521"/>
          <p:cNvSpPr/>
          <p:nvPr/>
        </p:nvSpPr>
        <p:spPr>
          <a:xfrm>
            <a:off x="2179478" y="2347839"/>
            <a:ext cx="765023" cy="135732"/>
          </a:xfrm>
          <a:custGeom>
            <a:rect b="b" l="l" r="r" t="t"/>
            <a:pathLst>
              <a:path extrusionOk="0" h="9076" w="51155">
                <a:moveTo>
                  <a:pt x="0" y="0"/>
                </a:moveTo>
                <a:lnTo>
                  <a:pt x="0" y="9076"/>
                </a:lnTo>
                <a:lnTo>
                  <a:pt x="51155" y="9076"/>
                </a:lnTo>
                <a:lnTo>
                  <a:pt x="511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3139027854f_0_521"/>
          <p:cNvSpPr/>
          <p:nvPr/>
        </p:nvSpPr>
        <p:spPr>
          <a:xfrm>
            <a:off x="2179478" y="2550735"/>
            <a:ext cx="765023" cy="50742"/>
          </a:xfrm>
          <a:custGeom>
            <a:rect b="b" l="l" r="r" t="t"/>
            <a:pathLst>
              <a:path extrusionOk="0" h="3393" w="51155">
                <a:moveTo>
                  <a:pt x="0" y="1"/>
                </a:moveTo>
                <a:lnTo>
                  <a:pt x="0" y="3393"/>
                </a:lnTo>
                <a:lnTo>
                  <a:pt x="51155" y="3393"/>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3139027854f_0_521"/>
          <p:cNvSpPr/>
          <p:nvPr/>
        </p:nvSpPr>
        <p:spPr>
          <a:xfrm>
            <a:off x="2179478" y="2663167"/>
            <a:ext cx="765023" cy="50742"/>
          </a:xfrm>
          <a:custGeom>
            <a:rect b="b" l="l" r="r" t="t"/>
            <a:pathLst>
              <a:path extrusionOk="0" h="3393" w="51155">
                <a:moveTo>
                  <a:pt x="0" y="0"/>
                </a:moveTo>
                <a:lnTo>
                  <a:pt x="0" y="3392"/>
                </a:lnTo>
                <a:lnTo>
                  <a:pt x="51155" y="3392"/>
                </a:lnTo>
                <a:lnTo>
                  <a:pt x="5115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3139027854f_0_521"/>
          <p:cNvSpPr/>
          <p:nvPr/>
        </p:nvSpPr>
        <p:spPr>
          <a:xfrm>
            <a:off x="2179478" y="2776960"/>
            <a:ext cx="765023" cy="50742"/>
          </a:xfrm>
          <a:custGeom>
            <a:rect b="b" l="l" r="r" t="t"/>
            <a:pathLst>
              <a:path extrusionOk="0" h="3393" w="51155">
                <a:moveTo>
                  <a:pt x="0" y="0"/>
                </a:moveTo>
                <a:lnTo>
                  <a:pt x="0" y="3392"/>
                </a:lnTo>
                <a:lnTo>
                  <a:pt x="51155" y="3392"/>
                </a:lnTo>
                <a:lnTo>
                  <a:pt x="51155"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3139027854f_0_521"/>
          <p:cNvSpPr/>
          <p:nvPr/>
        </p:nvSpPr>
        <p:spPr>
          <a:xfrm>
            <a:off x="2179478" y="2889378"/>
            <a:ext cx="471636" cy="50742"/>
          </a:xfrm>
          <a:custGeom>
            <a:rect b="b" l="l" r="r" t="t"/>
            <a:pathLst>
              <a:path extrusionOk="0" h="3393" w="31537">
                <a:moveTo>
                  <a:pt x="0" y="0"/>
                </a:moveTo>
                <a:lnTo>
                  <a:pt x="0" y="3392"/>
                </a:lnTo>
                <a:lnTo>
                  <a:pt x="31536" y="3392"/>
                </a:lnTo>
                <a:lnTo>
                  <a:pt x="31536" y="0"/>
                </a:lnTo>
                <a:close/>
              </a:path>
            </a:pathLst>
          </a:custGeom>
          <a:solidFill>
            <a:srgbClr val="F4EE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3139027854f_0_521"/>
          <p:cNvSpPr/>
          <p:nvPr/>
        </p:nvSpPr>
        <p:spPr>
          <a:xfrm>
            <a:off x="975721" y="2775585"/>
            <a:ext cx="2085295" cy="1140678"/>
          </a:xfrm>
          <a:custGeom>
            <a:rect b="b" l="l" r="r" t="t"/>
            <a:pathLst>
              <a:path extrusionOk="0" h="76274" w="139438">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3139027854f_0_521"/>
          <p:cNvSpPr/>
          <p:nvPr/>
        </p:nvSpPr>
        <p:spPr>
          <a:xfrm>
            <a:off x="1030562" y="2839951"/>
            <a:ext cx="1975630" cy="1076311"/>
          </a:xfrm>
          <a:custGeom>
            <a:rect b="b" l="l" r="r" t="t"/>
            <a:pathLst>
              <a:path extrusionOk="0" h="71970" w="132105">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3139027854f_0_521"/>
          <p:cNvSpPr/>
          <p:nvPr/>
        </p:nvSpPr>
        <p:spPr>
          <a:xfrm>
            <a:off x="781050" y="3916256"/>
            <a:ext cx="2474649" cy="174136"/>
          </a:xfrm>
          <a:custGeom>
            <a:rect b="b" l="l" r="r" t="t"/>
            <a:pathLst>
              <a:path extrusionOk="0" h="11644" w="165473">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3139027854f_0_521"/>
          <p:cNvSpPr/>
          <p:nvPr/>
        </p:nvSpPr>
        <p:spPr>
          <a:xfrm>
            <a:off x="1786000" y="3892945"/>
            <a:ext cx="464786" cy="79524"/>
          </a:xfrm>
          <a:custGeom>
            <a:rect b="b" l="l" r="r" t="t"/>
            <a:pathLst>
              <a:path extrusionOk="0" h="3760" w="31079">
                <a:moveTo>
                  <a:pt x="1" y="1"/>
                </a:moveTo>
                <a:lnTo>
                  <a:pt x="1" y="3759"/>
                </a:lnTo>
                <a:lnTo>
                  <a:pt x="31078" y="3759"/>
                </a:lnTo>
                <a:lnTo>
                  <a:pt x="31078"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3139027854f_0_521"/>
          <p:cNvSpPr/>
          <p:nvPr/>
        </p:nvSpPr>
        <p:spPr>
          <a:xfrm>
            <a:off x="781050" y="3916256"/>
            <a:ext cx="2474649" cy="174136"/>
          </a:xfrm>
          <a:custGeom>
            <a:rect b="b" l="l" r="r" t="t"/>
            <a:pathLst>
              <a:path extrusionOk="0" h="11644" w="165473">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3139027854f_0_521"/>
          <p:cNvSpPr/>
          <p:nvPr/>
        </p:nvSpPr>
        <p:spPr>
          <a:xfrm>
            <a:off x="1030562" y="2839951"/>
            <a:ext cx="1975630" cy="80966"/>
          </a:xfrm>
          <a:custGeom>
            <a:rect b="b" l="l" r="r" t="t"/>
            <a:pathLst>
              <a:path extrusionOk="0" h="5414" w="132105">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3139027854f_0_521"/>
          <p:cNvSpPr/>
          <p:nvPr/>
        </p:nvSpPr>
        <p:spPr>
          <a:xfrm>
            <a:off x="1030562" y="2920903"/>
            <a:ext cx="1975630" cy="80907"/>
          </a:xfrm>
          <a:custGeom>
            <a:rect b="b" l="l" r="r" t="t"/>
            <a:pathLst>
              <a:path extrusionOk="0" h="5410" w="132105">
                <a:moveTo>
                  <a:pt x="1" y="1"/>
                </a:moveTo>
                <a:lnTo>
                  <a:pt x="1" y="5410"/>
                </a:lnTo>
                <a:lnTo>
                  <a:pt x="132104" y="5410"/>
                </a:lnTo>
                <a:lnTo>
                  <a:pt x="132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3139027854f_0_521"/>
          <p:cNvSpPr/>
          <p:nvPr/>
        </p:nvSpPr>
        <p:spPr>
          <a:xfrm>
            <a:off x="2636015" y="2920903"/>
            <a:ext cx="370196" cy="80907"/>
          </a:xfrm>
          <a:custGeom>
            <a:rect b="b" l="l" r="r" t="t"/>
            <a:pathLst>
              <a:path extrusionOk="0" h="5410" w="24754">
                <a:moveTo>
                  <a:pt x="1" y="1"/>
                </a:moveTo>
                <a:lnTo>
                  <a:pt x="1" y="5410"/>
                </a:lnTo>
                <a:lnTo>
                  <a:pt x="24753" y="5410"/>
                </a:lnTo>
                <a:lnTo>
                  <a:pt x="247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3139027854f_0_521"/>
          <p:cNvSpPr/>
          <p:nvPr/>
        </p:nvSpPr>
        <p:spPr>
          <a:xfrm>
            <a:off x="2360451" y="2920903"/>
            <a:ext cx="275576" cy="80907"/>
          </a:xfrm>
          <a:custGeom>
            <a:rect b="b" l="l" r="r" t="t"/>
            <a:pathLst>
              <a:path extrusionOk="0" h="5410" w="18427">
                <a:moveTo>
                  <a:pt x="0" y="1"/>
                </a:moveTo>
                <a:lnTo>
                  <a:pt x="0" y="5410"/>
                </a:lnTo>
                <a:lnTo>
                  <a:pt x="18427" y="5410"/>
                </a:lnTo>
                <a:lnTo>
                  <a:pt x="1842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3139027854f_0_521"/>
          <p:cNvSpPr/>
          <p:nvPr/>
        </p:nvSpPr>
        <p:spPr>
          <a:xfrm>
            <a:off x="2093097" y="3071726"/>
            <a:ext cx="850027" cy="213886"/>
          </a:xfrm>
          <a:custGeom>
            <a:rect b="b" l="l" r="r" t="t"/>
            <a:pathLst>
              <a:path extrusionOk="0" h="14302" w="56839">
                <a:moveTo>
                  <a:pt x="1" y="0"/>
                </a:moveTo>
                <a:lnTo>
                  <a:pt x="1" y="14301"/>
                </a:lnTo>
                <a:lnTo>
                  <a:pt x="56839" y="14301"/>
                </a:lnTo>
                <a:lnTo>
                  <a:pt x="568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3139027854f_0_521"/>
          <p:cNvSpPr/>
          <p:nvPr/>
        </p:nvSpPr>
        <p:spPr>
          <a:xfrm>
            <a:off x="2093097" y="3345928"/>
            <a:ext cx="651245" cy="45254"/>
          </a:xfrm>
          <a:custGeom>
            <a:rect b="b" l="l" r="r" t="t"/>
            <a:pathLst>
              <a:path extrusionOk="0" h="3026" w="43547">
                <a:moveTo>
                  <a:pt x="1" y="0"/>
                </a:moveTo>
                <a:lnTo>
                  <a:pt x="1" y="3025"/>
                </a:lnTo>
                <a:lnTo>
                  <a:pt x="43546" y="3025"/>
                </a:lnTo>
                <a:lnTo>
                  <a:pt x="4354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3139027854f_0_521"/>
          <p:cNvSpPr/>
          <p:nvPr/>
        </p:nvSpPr>
        <p:spPr>
          <a:xfrm>
            <a:off x="2093097" y="3444631"/>
            <a:ext cx="850027" cy="45254"/>
          </a:xfrm>
          <a:custGeom>
            <a:rect b="b" l="l" r="r" t="t"/>
            <a:pathLst>
              <a:path extrusionOk="0" h="3026" w="56839">
                <a:moveTo>
                  <a:pt x="1" y="1"/>
                </a:moveTo>
                <a:lnTo>
                  <a:pt x="1" y="3026"/>
                </a:lnTo>
                <a:lnTo>
                  <a:pt x="56839" y="3026"/>
                </a:lnTo>
                <a:lnTo>
                  <a:pt x="568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3139027854f_0_521"/>
          <p:cNvSpPr/>
          <p:nvPr/>
        </p:nvSpPr>
        <p:spPr>
          <a:xfrm>
            <a:off x="2093097" y="3543350"/>
            <a:ext cx="850027" cy="46630"/>
          </a:xfrm>
          <a:custGeom>
            <a:rect b="b" l="l" r="r" t="t"/>
            <a:pathLst>
              <a:path extrusionOk="0" h="3118" w="56839">
                <a:moveTo>
                  <a:pt x="1" y="0"/>
                </a:moveTo>
                <a:lnTo>
                  <a:pt x="1" y="3117"/>
                </a:lnTo>
                <a:lnTo>
                  <a:pt x="56839" y="3117"/>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3139027854f_0_521"/>
          <p:cNvSpPr/>
          <p:nvPr/>
        </p:nvSpPr>
        <p:spPr>
          <a:xfrm>
            <a:off x="2093097" y="3643430"/>
            <a:ext cx="850027" cy="45254"/>
          </a:xfrm>
          <a:custGeom>
            <a:rect b="b" l="l" r="r" t="t"/>
            <a:pathLst>
              <a:path extrusionOk="0" h="3026" w="56839">
                <a:moveTo>
                  <a:pt x="1" y="0"/>
                </a:moveTo>
                <a:lnTo>
                  <a:pt x="1" y="3026"/>
                </a:lnTo>
                <a:lnTo>
                  <a:pt x="56839" y="3026"/>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3139027854f_0_521"/>
          <p:cNvSpPr/>
          <p:nvPr/>
        </p:nvSpPr>
        <p:spPr>
          <a:xfrm>
            <a:off x="2093097" y="3742148"/>
            <a:ext cx="473012" cy="45254"/>
          </a:xfrm>
          <a:custGeom>
            <a:rect b="b" l="l" r="r" t="t"/>
            <a:pathLst>
              <a:path extrusionOk="0" h="3026" w="31629">
                <a:moveTo>
                  <a:pt x="1" y="0"/>
                </a:moveTo>
                <a:lnTo>
                  <a:pt x="1" y="3025"/>
                </a:lnTo>
                <a:lnTo>
                  <a:pt x="31628" y="3025"/>
                </a:lnTo>
                <a:lnTo>
                  <a:pt x="316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3139027854f_0_521"/>
          <p:cNvSpPr/>
          <p:nvPr/>
        </p:nvSpPr>
        <p:spPr>
          <a:xfrm>
            <a:off x="2622316" y="3747622"/>
            <a:ext cx="83643" cy="79531"/>
          </a:xfrm>
          <a:custGeom>
            <a:rect b="b" l="l" r="r" t="t"/>
            <a:pathLst>
              <a:path extrusionOk="0" h="5318" w="5593">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3139027854f_0_521"/>
          <p:cNvSpPr/>
          <p:nvPr/>
        </p:nvSpPr>
        <p:spPr>
          <a:xfrm>
            <a:off x="2731997" y="3747622"/>
            <a:ext cx="83643" cy="79531"/>
          </a:xfrm>
          <a:custGeom>
            <a:rect b="b" l="l" r="r" t="t"/>
            <a:pathLst>
              <a:path extrusionOk="0" h="5318" w="5593">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3139027854f_0_521"/>
          <p:cNvSpPr/>
          <p:nvPr/>
        </p:nvSpPr>
        <p:spPr>
          <a:xfrm>
            <a:off x="2843039" y="3747622"/>
            <a:ext cx="83643" cy="79531"/>
          </a:xfrm>
          <a:custGeom>
            <a:rect b="b" l="l" r="r" t="t"/>
            <a:pathLst>
              <a:path extrusionOk="0" h="5318" w="5593">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3139027854f_0_521"/>
          <p:cNvSpPr/>
          <p:nvPr/>
        </p:nvSpPr>
        <p:spPr>
          <a:xfrm>
            <a:off x="2704569" y="2861950"/>
            <a:ext cx="43893" cy="37447"/>
          </a:xfrm>
          <a:custGeom>
            <a:rect b="b" l="l" r="r" t="t"/>
            <a:pathLst>
              <a:path extrusionOk="0" h="2504" w="2935">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3139027854f_0_521"/>
          <p:cNvSpPr/>
          <p:nvPr/>
        </p:nvSpPr>
        <p:spPr>
          <a:xfrm>
            <a:off x="2785462" y="2861950"/>
            <a:ext cx="45254" cy="37447"/>
          </a:xfrm>
          <a:custGeom>
            <a:rect b="b" l="l" r="r" t="t"/>
            <a:pathLst>
              <a:path extrusionOk="0" h="2504" w="3026">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3139027854f_0_521"/>
          <p:cNvSpPr/>
          <p:nvPr/>
        </p:nvSpPr>
        <p:spPr>
          <a:xfrm>
            <a:off x="2869091" y="2861950"/>
            <a:ext cx="42517" cy="37447"/>
          </a:xfrm>
          <a:custGeom>
            <a:rect b="b" l="l" r="r" t="t"/>
            <a:pathLst>
              <a:path extrusionOk="0" h="2504" w="2843">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3139027854f_0_521"/>
          <p:cNvSpPr/>
          <p:nvPr/>
        </p:nvSpPr>
        <p:spPr>
          <a:xfrm>
            <a:off x="1095004" y="3071726"/>
            <a:ext cx="319454" cy="319454"/>
          </a:xfrm>
          <a:custGeom>
            <a:rect b="b" l="l" r="r" t="t"/>
            <a:pathLst>
              <a:path extrusionOk="0" h="21361" w="21361">
                <a:moveTo>
                  <a:pt x="1" y="0"/>
                </a:moveTo>
                <a:lnTo>
                  <a:pt x="1" y="21360"/>
                </a:lnTo>
                <a:lnTo>
                  <a:pt x="21361" y="21360"/>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3139027854f_0_521"/>
          <p:cNvSpPr/>
          <p:nvPr/>
        </p:nvSpPr>
        <p:spPr>
          <a:xfrm>
            <a:off x="1095004" y="3451496"/>
            <a:ext cx="319454" cy="91869"/>
          </a:xfrm>
          <a:custGeom>
            <a:rect b="b" l="l" r="r" t="t"/>
            <a:pathLst>
              <a:path extrusionOk="0" h="6143" w="21361">
                <a:moveTo>
                  <a:pt x="1" y="0"/>
                </a:moveTo>
                <a:lnTo>
                  <a:pt x="1" y="6142"/>
                </a:lnTo>
                <a:lnTo>
                  <a:pt x="21361" y="614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3139027854f_0_521"/>
          <p:cNvSpPr/>
          <p:nvPr/>
        </p:nvSpPr>
        <p:spPr>
          <a:xfrm>
            <a:off x="1095004" y="3589965"/>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3139027854f_0_521"/>
          <p:cNvSpPr/>
          <p:nvPr/>
        </p:nvSpPr>
        <p:spPr>
          <a:xfrm>
            <a:off x="1095004" y="3665369"/>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3139027854f_0_521"/>
          <p:cNvSpPr/>
          <p:nvPr/>
        </p:nvSpPr>
        <p:spPr>
          <a:xfrm>
            <a:off x="1095004" y="3742148"/>
            <a:ext cx="319454" cy="34277"/>
          </a:xfrm>
          <a:custGeom>
            <a:rect b="b" l="l" r="r" t="t"/>
            <a:pathLst>
              <a:path extrusionOk="0" h="2292" w="21361">
                <a:moveTo>
                  <a:pt x="1" y="0"/>
                </a:moveTo>
                <a:lnTo>
                  <a:pt x="1" y="2292"/>
                </a:lnTo>
                <a:lnTo>
                  <a:pt x="21361" y="2292"/>
                </a:lnTo>
                <a:lnTo>
                  <a:pt x="213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3139027854f_0_521"/>
          <p:cNvSpPr/>
          <p:nvPr/>
        </p:nvSpPr>
        <p:spPr>
          <a:xfrm>
            <a:off x="1095004" y="3817552"/>
            <a:ext cx="319454" cy="34277"/>
          </a:xfrm>
          <a:custGeom>
            <a:rect b="b" l="l" r="r" t="t"/>
            <a:pathLst>
              <a:path extrusionOk="0" h="2292"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3139027854f_0_521"/>
          <p:cNvSpPr/>
          <p:nvPr/>
        </p:nvSpPr>
        <p:spPr>
          <a:xfrm>
            <a:off x="1500827" y="3071726"/>
            <a:ext cx="516875" cy="319454"/>
          </a:xfrm>
          <a:custGeom>
            <a:rect b="b" l="l" r="r" t="t"/>
            <a:pathLst>
              <a:path extrusionOk="0" h="21361" w="34562">
                <a:moveTo>
                  <a:pt x="0" y="0"/>
                </a:moveTo>
                <a:lnTo>
                  <a:pt x="0" y="21360"/>
                </a:lnTo>
                <a:lnTo>
                  <a:pt x="34562" y="21360"/>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3139027854f_0_521"/>
          <p:cNvSpPr/>
          <p:nvPr/>
        </p:nvSpPr>
        <p:spPr>
          <a:xfrm>
            <a:off x="1500827" y="3451496"/>
            <a:ext cx="516875" cy="91869"/>
          </a:xfrm>
          <a:custGeom>
            <a:rect b="b" l="l" r="r" t="t"/>
            <a:pathLst>
              <a:path extrusionOk="0" h="6143" w="34562">
                <a:moveTo>
                  <a:pt x="0" y="0"/>
                </a:moveTo>
                <a:lnTo>
                  <a:pt x="0" y="6142"/>
                </a:lnTo>
                <a:lnTo>
                  <a:pt x="34562" y="6142"/>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3139027854f_0_521"/>
          <p:cNvSpPr/>
          <p:nvPr/>
        </p:nvSpPr>
        <p:spPr>
          <a:xfrm>
            <a:off x="1500827" y="3589965"/>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3139027854f_0_521"/>
          <p:cNvSpPr/>
          <p:nvPr/>
        </p:nvSpPr>
        <p:spPr>
          <a:xfrm>
            <a:off x="1500827" y="3665369"/>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3139027854f_0_521"/>
          <p:cNvSpPr/>
          <p:nvPr/>
        </p:nvSpPr>
        <p:spPr>
          <a:xfrm>
            <a:off x="1500827" y="3742148"/>
            <a:ext cx="516875" cy="34277"/>
          </a:xfrm>
          <a:custGeom>
            <a:rect b="b" l="l" r="r" t="t"/>
            <a:pathLst>
              <a:path extrusionOk="0" h="2292"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3139027854f_0_521"/>
          <p:cNvSpPr/>
          <p:nvPr/>
        </p:nvSpPr>
        <p:spPr>
          <a:xfrm>
            <a:off x="1500827" y="3817552"/>
            <a:ext cx="319454" cy="34277"/>
          </a:xfrm>
          <a:custGeom>
            <a:rect b="b" l="l" r="r" t="t"/>
            <a:pathLst>
              <a:path extrusionOk="0" h="2292" w="21361">
                <a:moveTo>
                  <a:pt x="0" y="0"/>
                </a:moveTo>
                <a:lnTo>
                  <a:pt x="0" y="2292"/>
                </a:lnTo>
                <a:lnTo>
                  <a:pt x="21360" y="2292"/>
                </a:lnTo>
                <a:lnTo>
                  <a:pt x="213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3139027854f_0_521"/>
          <p:cNvSpPr/>
          <p:nvPr/>
        </p:nvSpPr>
        <p:spPr>
          <a:xfrm>
            <a:off x="3299591" y="3340439"/>
            <a:ext cx="1243508" cy="749948"/>
          </a:xfrm>
          <a:custGeom>
            <a:rect b="b" l="l" r="r" t="t"/>
            <a:pathLst>
              <a:path extrusionOk="0" h="50147" w="8315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3139027854f_0_521"/>
          <p:cNvSpPr/>
          <p:nvPr/>
        </p:nvSpPr>
        <p:spPr>
          <a:xfrm>
            <a:off x="3332492" y="3377453"/>
            <a:ext cx="1126979" cy="674545"/>
          </a:xfrm>
          <a:custGeom>
            <a:rect b="b" l="l" r="r" t="t"/>
            <a:pathLst>
              <a:path extrusionOk="0" h="45105" w="75358">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3139027854f_0_521"/>
          <p:cNvSpPr/>
          <p:nvPr/>
        </p:nvSpPr>
        <p:spPr>
          <a:xfrm>
            <a:off x="4466330" y="3688331"/>
            <a:ext cx="61719" cy="52791"/>
          </a:xfrm>
          <a:custGeom>
            <a:rect b="b" l="l" r="r" t="t"/>
            <a:pathLst>
              <a:path extrusionOk="0" h="3530" w="4127">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3139027854f_0_521"/>
          <p:cNvSpPr/>
          <p:nvPr/>
        </p:nvSpPr>
        <p:spPr>
          <a:xfrm>
            <a:off x="3332492" y="3377453"/>
            <a:ext cx="1126979" cy="57592"/>
          </a:xfrm>
          <a:custGeom>
            <a:rect b="b" l="l" r="r" t="t"/>
            <a:pathLst>
              <a:path extrusionOk="0" h="3851" w="75358">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3139027854f_0_521"/>
          <p:cNvSpPr/>
          <p:nvPr/>
        </p:nvSpPr>
        <p:spPr>
          <a:xfrm>
            <a:off x="4283970" y="3392543"/>
            <a:ext cx="27442" cy="23629"/>
          </a:xfrm>
          <a:custGeom>
            <a:rect b="b" l="l" r="r" t="t"/>
            <a:pathLst>
              <a:path extrusionOk="0" h="1580" w="1835">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3139027854f_0_521"/>
          <p:cNvSpPr/>
          <p:nvPr/>
        </p:nvSpPr>
        <p:spPr>
          <a:xfrm>
            <a:off x="4341562" y="3392543"/>
            <a:ext cx="27427" cy="23629"/>
          </a:xfrm>
          <a:custGeom>
            <a:rect b="b" l="l" r="r" t="t"/>
            <a:pathLst>
              <a:path extrusionOk="0" h="1580" w="1834">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3139027854f_0_521"/>
          <p:cNvSpPr/>
          <p:nvPr/>
        </p:nvSpPr>
        <p:spPr>
          <a:xfrm>
            <a:off x="4400515" y="3392543"/>
            <a:ext cx="27427" cy="23629"/>
          </a:xfrm>
          <a:custGeom>
            <a:rect b="b" l="l" r="r" t="t"/>
            <a:pathLst>
              <a:path extrusionOk="0" h="1580" w="1834">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3139027854f_0_521"/>
          <p:cNvSpPr/>
          <p:nvPr/>
        </p:nvSpPr>
        <p:spPr>
          <a:xfrm>
            <a:off x="3332492" y="3435030"/>
            <a:ext cx="1126979" cy="46630"/>
          </a:xfrm>
          <a:custGeom>
            <a:rect b="b" l="l" r="r" t="t"/>
            <a:pathLst>
              <a:path extrusionOk="0" h="3118" w="75358">
                <a:moveTo>
                  <a:pt x="1" y="1"/>
                </a:moveTo>
                <a:lnTo>
                  <a:pt x="1" y="3118"/>
                </a:lnTo>
                <a:lnTo>
                  <a:pt x="75357" y="3118"/>
                </a:lnTo>
                <a:lnTo>
                  <a:pt x="753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3139027854f_0_521"/>
          <p:cNvSpPr/>
          <p:nvPr/>
        </p:nvSpPr>
        <p:spPr>
          <a:xfrm>
            <a:off x="4248332" y="3435030"/>
            <a:ext cx="211150" cy="46630"/>
          </a:xfrm>
          <a:custGeom>
            <a:rect b="b" l="l" r="r" t="t"/>
            <a:pathLst>
              <a:path extrusionOk="0" h="3118" w="14119">
                <a:moveTo>
                  <a:pt x="0" y="1"/>
                </a:moveTo>
                <a:lnTo>
                  <a:pt x="0" y="3118"/>
                </a:lnTo>
                <a:lnTo>
                  <a:pt x="14118" y="3118"/>
                </a:lnTo>
                <a:lnTo>
                  <a:pt x="1411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3139027854f_0_521"/>
          <p:cNvSpPr/>
          <p:nvPr/>
        </p:nvSpPr>
        <p:spPr>
          <a:xfrm>
            <a:off x="4090659" y="3435030"/>
            <a:ext cx="157686" cy="46630"/>
          </a:xfrm>
          <a:custGeom>
            <a:rect b="b" l="l" r="r" t="t"/>
            <a:pathLst>
              <a:path extrusionOk="0" h="3118" w="10544">
                <a:moveTo>
                  <a:pt x="1" y="1"/>
                </a:moveTo>
                <a:lnTo>
                  <a:pt x="1" y="3118"/>
                </a:lnTo>
                <a:lnTo>
                  <a:pt x="10543" y="3118"/>
                </a:lnTo>
                <a:lnTo>
                  <a:pt x="105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3139027854f_0_521"/>
          <p:cNvSpPr/>
          <p:nvPr/>
        </p:nvSpPr>
        <p:spPr>
          <a:xfrm>
            <a:off x="3938475" y="3521411"/>
            <a:ext cx="485350" cy="122033"/>
          </a:xfrm>
          <a:custGeom>
            <a:rect b="b" l="l" r="r" t="t"/>
            <a:pathLst>
              <a:path extrusionOk="0" h="8160" w="32454">
                <a:moveTo>
                  <a:pt x="1" y="0"/>
                </a:moveTo>
                <a:lnTo>
                  <a:pt x="1" y="8159"/>
                </a:lnTo>
                <a:lnTo>
                  <a:pt x="32454" y="8159"/>
                </a:lnTo>
                <a:lnTo>
                  <a:pt x="324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3139027854f_0_521"/>
          <p:cNvSpPr/>
          <p:nvPr/>
        </p:nvSpPr>
        <p:spPr>
          <a:xfrm>
            <a:off x="3938475" y="3677707"/>
            <a:ext cx="371557" cy="26067"/>
          </a:xfrm>
          <a:custGeom>
            <a:rect b="b" l="l" r="r" t="t"/>
            <a:pathLst>
              <a:path extrusionOk="0" h="1743" w="24845">
                <a:moveTo>
                  <a:pt x="1" y="0"/>
                </a:moveTo>
                <a:lnTo>
                  <a:pt x="1" y="1742"/>
                </a:lnTo>
                <a:lnTo>
                  <a:pt x="24845" y="1742"/>
                </a:lnTo>
                <a:lnTo>
                  <a:pt x="248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3139027854f_0_521"/>
          <p:cNvSpPr/>
          <p:nvPr/>
        </p:nvSpPr>
        <p:spPr>
          <a:xfrm>
            <a:off x="3938475" y="3733908"/>
            <a:ext cx="485350" cy="26067"/>
          </a:xfrm>
          <a:custGeom>
            <a:rect b="b" l="l" r="r" t="t"/>
            <a:pathLst>
              <a:path extrusionOk="0" h="1743" w="32454">
                <a:moveTo>
                  <a:pt x="1" y="1"/>
                </a:moveTo>
                <a:lnTo>
                  <a:pt x="1" y="1743"/>
                </a:lnTo>
                <a:lnTo>
                  <a:pt x="32454" y="1743"/>
                </a:lnTo>
                <a:lnTo>
                  <a:pt x="324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3139027854f_0_521"/>
          <p:cNvSpPr/>
          <p:nvPr/>
        </p:nvSpPr>
        <p:spPr>
          <a:xfrm>
            <a:off x="3938475" y="3790124"/>
            <a:ext cx="485350" cy="26067"/>
          </a:xfrm>
          <a:custGeom>
            <a:rect b="b" l="l" r="r" t="t"/>
            <a:pathLst>
              <a:path extrusionOk="0" h="1743" w="32454">
                <a:moveTo>
                  <a:pt x="1" y="1"/>
                </a:moveTo>
                <a:lnTo>
                  <a:pt x="1" y="1742"/>
                </a:lnTo>
                <a:lnTo>
                  <a:pt x="32454" y="1742"/>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3139027854f_0_521"/>
          <p:cNvSpPr/>
          <p:nvPr/>
        </p:nvSpPr>
        <p:spPr>
          <a:xfrm>
            <a:off x="3938475" y="3847702"/>
            <a:ext cx="485350" cy="24706"/>
          </a:xfrm>
          <a:custGeom>
            <a:rect b="b" l="l" r="r" t="t"/>
            <a:pathLst>
              <a:path extrusionOk="0" h="1652" w="32454">
                <a:moveTo>
                  <a:pt x="1" y="1"/>
                </a:moveTo>
                <a:lnTo>
                  <a:pt x="1" y="1651"/>
                </a:lnTo>
                <a:lnTo>
                  <a:pt x="32454" y="1651"/>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3139027854f_0_521"/>
          <p:cNvSpPr/>
          <p:nvPr/>
        </p:nvSpPr>
        <p:spPr>
          <a:xfrm>
            <a:off x="3938475" y="3903918"/>
            <a:ext cx="270102" cy="26067"/>
          </a:xfrm>
          <a:custGeom>
            <a:rect b="b" l="l" r="r" t="t"/>
            <a:pathLst>
              <a:path extrusionOk="0" h="1743" w="18061">
                <a:moveTo>
                  <a:pt x="1" y="1"/>
                </a:moveTo>
                <a:lnTo>
                  <a:pt x="1" y="1742"/>
                </a:lnTo>
                <a:lnTo>
                  <a:pt x="18061" y="1742"/>
                </a:lnTo>
                <a:lnTo>
                  <a:pt x="180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3139027854f_0_521"/>
          <p:cNvSpPr/>
          <p:nvPr/>
        </p:nvSpPr>
        <p:spPr>
          <a:xfrm>
            <a:off x="4240106"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3139027854f_0_521"/>
          <p:cNvSpPr/>
          <p:nvPr/>
        </p:nvSpPr>
        <p:spPr>
          <a:xfrm>
            <a:off x="4303172"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3139027854f_0_521"/>
          <p:cNvSpPr/>
          <p:nvPr/>
        </p:nvSpPr>
        <p:spPr>
          <a:xfrm>
            <a:off x="4366238" y="3903905"/>
            <a:ext cx="47991" cy="45269"/>
          </a:xfrm>
          <a:custGeom>
            <a:rect b="b" l="l" r="r" t="t"/>
            <a:pathLst>
              <a:path extrusionOk="0" h="3027" w="3209">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3139027854f_0_521"/>
          <p:cNvSpPr/>
          <p:nvPr/>
        </p:nvSpPr>
        <p:spPr>
          <a:xfrm>
            <a:off x="3368145" y="3521411"/>
            <a:ext cx="182346" cy="182361"/>
          </a:xfrm>
          <a:custGeom>
            <a:rect b="b" l="l" r="r" t="t"/>
            <a:pathLst>
              <a:path extrusionOk="0" h="12194" w="12193">
                <a:moveTo>
                  <a:pt x="0" y="0"/>
                </a:moveTo>
                <a:lnTo>
                  <a:pt x="0" y="12193"/>
                </a:lnTo>
                <a:lnTo>
                  <a:pt x="12193" y="1219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3139027854f_0_521"/>
          <p:cNvSpPr/>
          <p:nvPr/>
        </p:nvSpPr>
        <p:spPr>
          <a:xfrm>
            <a:off x="3368145" y="3738036"/>
            <a:ext cx="182346" cy="52103"/>
          </a:xfrm>
          <a:custGeom>
            <a:rect b="b" l="l" r="r" t="t"/>
            <a:pathLst>
              <a:path extrusionOk="0" h="3484" w="12193">
                <a:moveTo>
                  <a:pt x="0" y="0"/>
                </a:moveTo>
                <a:lnTo>
                  <a:pt x="0" y="3484"/>
                </a:lnTo>
                <a:lnTo>
                  <a:pt x="12193" y="3484"/>
                </a:lnTo>
                <a:lnTo>
                  <a:pt x="121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3139027854f_0_521"/>
          <p:cNvSpPr/>
          <p:nvPr/>
        </p:nvSpPr>
        <p:spPr>
          <a:xfrm>
            <a:off x="3368145" y="3816176"/>
            <a:ext cx="182346" cy="19202"/>
          </a:xfrm>
          <a:custGeom>
            <a:rect b="b" l="l" r="r" t="t"/>
            <a:pathLst>
              <a:path extrusionOk="0" h="1284" w="12193">
                <a:moveTo>
                  <a:pt x="0" y="0"/>
                </a:moveTo>
                <a:lnTo>
                  <a:pt x="0" y="1284"/>
                </a:lnTo>
                <a:lnTo>
                  <a:pt x="12193" y="1284"/>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3139027854f_0_521"/>
          <p:cNvSpPr/>
          <p:nvPr/>
        </p:nvSpPr>
        <p:spPr>
          <a:xfrm>
            <a:off x="3368145" y="3860054"/>
            <a:ext cx="182346" cy="19202"/>
          </a:xfrm>
          <a:custGeom>
            <a:rect b="b" l="l" r="r" t="t"/>
            <a:pathLst>
              <a:path extrusionOk="0" h="1284" w="12193">
                <a:moveTo>
                  <a:pt x="0" y="0"/>
                </a:moveTo>
                <a:lnTo>
                  <a:pt x="0" y="1283"/>
                </a:lnTo>
                <a:lnTo>
                  <a:pt x="12193" y="128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3139027854f_0_521"/>
          <p:cNvSpPr/>
          <p:nvPr/>
        </p:nvSpPr>
        <p:spPr>
          <a:xfrm>
            <a:off x="3368145" y="3903918"/>
            <a:ext cx="182346" cy="19217"/>
          </a:xfrm>
          <a:custGeom>
            <a:rect b="b" l="l" r="r" t="t"/>
            <a:pathLst>
              <a:path extrusionOk="0" h="1285" w="12193">
                <a:moveTo>
                  <a:pt x="0" y="1"/>
                </a:moveTo>
                <a:lnTo>
                  <a:pt x="0" y="1284"/>
                </a:lnTo>
                <a:lnTo>
                  <a:pt x="12193" y="1284"/>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3139027854f_0_521"/>
          <p:cNvSpPr/>
          <p:nvPr/>
        </p:nvSpPr>
        <p:spPr>
          <a:xfrm>
            <a:off x="3368145"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3139027854f_0_521"/>
          <p:cNvSpPr/>
          <p:nvPr/>
        </p:nvSpPr>
        <p:spPr>
          <a:xfrm>
            <a:off x="3599846" y="3521411"/>
            <a:ext cx="296139" cy="182361"/>
          </a:xfrm>
          <a:custGeom>
            <a:rect b="b" l="l" r="r" t="t"/>
            <a:pathLst>
              <a:path extrusionOk="0" h="12194" w="19802">
                <a:moveTo>
                  <a:pt x="0" y="0"/>
                </a:moveTo>
                <a:lnTo>
                  <a:pt x="0" y="12193"/>
                </a:lnTo>
                <a:lnTo>
                  <a:pt x="19802" y="12193"/>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3139027854f_0_521"/>
          <p:cNvSpPr/>
          <p:nvPr/>
        </p:nvSpPr>
        <p:spPr>
          <a:xfrm>
            <a:off x="3599846" y="3738036"/>
            <a:ext cx="296139" cy="52103"/>
          </a:xfrm>
          <a:custGeom>
            <a:rect b="b" l="l" r="r" t="t"/>
            <a:pathLst>
              <a:path extrusionOk="0" h="3484" w="19802">
                <a:moveTo>
                  <a:pt x="0" y="0"/>
                </a:moveTo>
                <a:lnTo>
                  <a:pt x="0" y="3484"/>
                </a:lnTo>
                <a:lnTo>
                  <a:pt x="19802" y="3484"/>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3139027854f_0_521"/>
          <p:cNvSpPr/>
          <p:nvPr/>
        </p:nvSpPr>
        <p:spPr>
          <a:xfrm>
            <a:off x="3599846" y="3816176"/>
            <a:ext cx="296139" cy="19202"/>
          </a:xfrm>
          <a:custGeom>
            <a:rect b="b" l="l" r="r" t="t"/>
            <a:pathLst>
              <a:path extrusionOk="0" h="1284" w="19802">
                <a:moveTo>
                  <a:pt x="0" y="0"/>
                </a:moveTo>
                <a:lnTo>
                  <a:pt x="0" y="1284"/>
                </a:lnTo>
                <a:lnTo>
                  <a:pt x="19802" y="1284"/>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3139027854f_0_521"/>
          <p:cNvSpPr/>
          <p:nvPr/>
        </p:nvSpPr>
        <p:spPr>
          <a:xfrm>
            <a:off x="3599846" y="3860054"/>
            <a:ext cx="296139" cy="19202"/>
          </a:xfrm>
          <a:custGeom>
            <a:rect b="b" l="l" r="r" t="t"/>
            <a:pathLst>
              <a:path extrusionOk="0" h="1284" w="19802">
                <a:moveTo>
                  <a:pt x="0" y="0"/>
                </a:moveTo>
                <a:lnTo>
                  <a:pt x="0" y="1283"/>
                </a:lnTo>
                <a:lnTo>
                  <a:pt x="19802" y="1283"/>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3139027854f_0_521"/>
          <p:cNvSpPr/>
          <p:nvPr/>
        </p:nvSpPr>
        <p:spPr>
          <a:xfrm>
            <a:off x="3599846" y="3903918"/>
            <a:ext cx="296139" cy="19217"/>
          </a:xfrm>
          <a:custGeom>
            <a:rect b="b" l="l" r="r" t="t"/>
            <a:pathLst>
              <a:path extrusionOk="0" h="1285" w="19802">
                <a:moveTo>
                  <a:pt x="0" y="1"/>
                </a:moveTo>
                <a:lnTo>
                  <a:pt x="0" y="1284"/>
                </a:lnTo>
                <a:lnTo>
                  <a:pt x="19802" y="1284"/>
                </a:lnTo>
                <a:lnTo>
                  <a:pt x="198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3139027854f_0_521"/>
          <p:cNvSpPr/>
          <p:nvPr/>
        </p:nvSpPr>
        <p:spPr>
          <a:xfrm>
            <a:off x="3599846"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3139027854f_0_521"/>
          <p:cNvSpPr txBox="1"/>
          <p:nvPr>
            <p:ph idx="2" type="ctrTitle"/>
          </p:nvPr>
        </p:nvSpPr>
        <p:spPr>
          <a:xfrm>
            <a:off x="5610500" y="322475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sz="1200">
                <a:solidFill>
                  <a:srgbClr val="0E2A47"/>
                </a:solidFill>
              </a:rPr>
              <a:t>Testing with Mock Data</a:t>
            </a:r>
            <a:endParaRPr sz="1200">
              <a:solidFill>
                <a:srgbClr val="0E2A47"/>
              </a:solidFill>
            </a:endParaRPr>
          </a:p>
        </p:txBody>
      </p:sp>
      <p:sp>
        <p:nvSpPr>
          <p:cNvPr id="492" name="Google Shape;492;g3139027854f_0_521"/>
          <p:cNvSpPr txBox="1"/>
          <p:nvPr>
            <p:ph idx="3" type="ctrTitle"/>
          </p:nvPr>
        </p:nvSpPr>
        <p:spPr>
          <a:xfrm>
            <a:off x="5548975" y="1653281"/>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s" sz="1200">
                <a:solidFill>
                  <a:srgbClr val="0E2A47"/>
                </a:solidFill>
              </a:rPr>
              <a:t>Chrome Extension</a:t>
            </a:r>
            <a:endParaRPr sz="1200">
              <a:solidFill>
                <a:srgbClr val="0E2A47"/>
              </a:solidFill>
            </a:endParaRPr>
          </a:p>
        </p:txBody>
      </p:sp>
      <p:sp>
        <p:nvSpPr>
          <p:cNvPr id="493" name="Google Shape;493;g3139027854f_0_521"/>
          <p:cNvSpPr txBox="1"/>
          <p:nvPr/>
        </p:nvSpPr>
        <p:spPr>
          <a:xfrm>
            <a:off x="4716000" y="1978255"/>
            <a:ext cx="3180900" cy="522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es" sz="1100" u="none" cap="none" strike="noStrike">
                <a:solidFill>
                  <a:srgbClr val="FFFFFF"/>
                </a:solidFill>
                <a:latin typeface="Arial"/>
                <a:ea typeface="Arial"/>
                <a:cs typeface="Arial"/>
                <a:sym typeface="Arial"/>
              </a:rPr>
              <a:t>The chatbot is delivered through a Chrome extension, which will enable us to later integrates seamlessly into the user’s browsing experience, particularly on e-commerce sites.</a:t>
            </a:r>
            <a:endParaRPr/>
          </a:p>
        </p:txBody>
      </p:sp>
      <p:sp>
        <p:nvSpPr>
          <p:cNvPr id="494" name="Google Shape;494;g3139027854f_0_521"/>
          <p:cNvSpPr txBox="1"/>
          <p:nvPr/>
        </p:nvSpPr>
        <p:spPr>
          <a:xfrm>
            <a:off x="4665108" y="3525894"/>
            <a:ext cx="3238800" cy="880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es" sz="1100" u="none" cap="none" strike="noStrike">
                <a:solidFill>
                  <a:srgbClr val="FFFFFF"/>
                </a:solidFill>
                <a:latin typeface="Arial"/>
                <a:ea typeface="Arial"/>
                <a:cs typeface="Arial"/>
                <a:sym typeface="Arial"/>
              </a:rPr>
              <a:t>We simulate user transaction history through mock data to rigorously test the chatbot’s response patterns, ensuring accurate and relevant advice based on spending history.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3139027854f_0_719"/>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u="sng">
                <a:solidFill>
                  <a:schemeClr val="hlink"/>
                </a:solidFill>
                <a:hlinkClick r:id="rId3"/>
              </a:rPr>
              <a:t>DEMO</a:t>
            </a:r>
            <a:endParaRPr/>
          </a:p>
        </p:txBody>
      </p:sp>
      <p:sp>
        <p:nvSpPr>
          <p:cNvPr id="500" name="Google Shape;500;g3139027854f_0_719"/>
          <p:cNvSpPr/>
          <p:nvPr/>
        </p:nvSpPr>
        <p:spPr>
          <a:xfrm>
            <a:off x="705600" y="1412873"/>
            <a:ext cx="7754505" cy="3483508"/>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3139027854f_0_719"/>
          <p:cNvSpPr/>
          <p:nvPr/>
        </p:nvSpPr>
        <p:spPr>
          <a:xfrm>
            <a:off x="2781850" y="1698625"/>
            <a:ext cx="3571800" cy="87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g3139027854f_0_719"/>
          <p:cNvSpPr/>
          <p:nvPr/>
        </p:nvSpPr>
        <p:spPr>
          <a:xfrm>
            <a:off x="2786100" y="2671025"/>
            <a:ext cx="919800" cy="87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g3139027854f_0_719"/>
          <p:cNvSpPr/>
          <p:nvPr/>
        </p:nvSpPr>
        <p:spPr>
          <a:xfrm>
            <a:off x="3795875" y="2671025"/>
            <a:ext cx="2557800" cy="87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4" name="Google Shape;504;g3139027854f_0_719"/>
          <p:cNvGrpSpPr/>
          <p:nvPr/>
        </p:nvGrpSpPr>
        <p:grpSpPr>
          <a:xfrm>
            <a:off x="2786120" y="3643425"/>
            <a:ext cx="3567611" cy="379200"/>
            <a:chOff x="1071175" y="3688175"/>
            <a:chExt cx="3257200" cy="379200"/>
          </a:xfrm>
        </p:grpSpPr>
        <p:sp>
          <p:nvSpPr>
            <p:cNvPr id="505" name="Google Shape;505;g3139027854f_0_719"/>
            <p:cNvSpPr/>
            <p:nvPr/>
          </p:nvSpPr>
          <p:spPr>
            <a:xfrm>
              <a:off x="10711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3139027854f_0_719"/>
            <p:cNvSpPr/>
            <p:nvPr/>
          </p:nvSpPr>
          <p:spPr>
            <a:xfrm>
              <a:off x="154742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3139027854f_0_719"/>
            <p:cNvSpPr/>
            <p:nvPr/>
          </p:nvSpPr>
          <p:spPr>
            <a:xfrm>
              <a:off x="20236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3139027854f_0_719"/>
            <p:cNvSpPr/>
            <p:nvPr/>
          </p:nvSpPr>
          <p:spPr>
            <a:xfrm>
              <a:off x="249992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3139027854f_0_719"/>
            <p:cNvSpPr/>
            <p:nvPr/>
          </p:nvSpPr>
          <p:spPr>
            <a:xfrm>
              <a:off x="29761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g3139027854f_0_719"/>
            <p:cNvSpPr/>
            <p:nvPr/>
          </p:nvSpPr>
          <p:spPr>
            <a:xfrm>
              <a:off x="3446838"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g3139027854f_0_719"/>
            <p:cNvSpPr/>
            <p:nvPr/>
          </p:nvSpPr>
          <p:spPr>
            <a:xfrm>
              <a:off x="39230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2" name="Google Shape;512;g3139027854f_0_719"/>
          <p:cNvCxnSpPr/>
          <p:nvPr/>
        </p:nvCxnSpPr>
        <p:spPr>
          <a:xfrm>
            <a:off x="2800900" y="1717675"/>
            <a:ext cx="3552900" cy="838200"/>
          </a:xfrm>
          <a:prstGeom prst="straightConnector1">
            <a:avLst/>
          </a:prstGeom>
          <a:noFill/>
          <a:ln cap="flat" cmpd="sng" w="9525">
            <a:solidFill>
              <a:schemeClr val="accent1"/>
            </a:solidFill>
            <a:prstDash val="solid"/>
            <a:round/>
            <a:headEnd len="sm" w="sm" type="none"/>
            <a:tailEnd len="sm" w="sm" type="none"/>
          </a:ln>
        </p:spPr>
      </p:cxnSp>
      <p:cxnSp>
        <p:nvCxnSpPr>
          <p:cNvPr id="513" name="Google Shape;513;g3139027854f_0_719"/>
          <p:cNvCxnSpPr/>
          <p:nvPr/>
        </p:nvCxnSpPr>
        <p:spPr>
          <a:xfrm flipH="1" rot="10800000">
            <a:off x="2810425" y="1703725"/>
            <a:ext cx="3536400" cy="871200"/>
          </a:xfrm>
          <a:prstGeom prst="straightConnector1">
            <a:avLst/>
          </a:prstGeom>
          <a:noFill/>
          <a:ln cap="flat" cmpd="sng" w="9525">
            <a:solidFill>
              <a:schemeClr val="accent1"/>
            </a:solidFill>
            <a:prstDash val="solid"/>
            <a:round/>
            <a:headEnd len="sm" w="sm" type="none"/>
            <a:tailEnd len="sm" w="sm" type="none"/>
          </a:ln>
        </p:spPr>
      </p:cxnSp>
      <p:cxnSp>
        <p:nvCxnSpPr>
          <p:cNvPr id="514" name="Google Shape;514;g3139027854f_0_719"/>
          <p:cNvCxnSpPr/>
          <p:nvPr/>
        </p:nvCxnSpPr>
        <p:spPr>
          <a:xfrm>
            <a:off x="2788800" y="282257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15" name="Google Shape;515;g3139027854f_0_719"/>
          <p:cNvCxnSpPr/>
          <p:nvPr/>
        </p:nvCxnSpPr>
        <p:spPr>
          <a:xfrm>
            <a:off x="2788800" y="292735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16" name="Google Shape;516;g3139027854f_0_719"/>
          <p:cNvCxnSpPr/>
          <p:nvPr/>
        </p:nvCxnSpPr>
        <p:spPr>
          <a:xfrm>
            <a:off x="2788800" y="302737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17" name="Google Shape;517;g3139027854f_0_719"/>
          <p:cNvCxnSpPr/>
          <p:nvPr/>
        </p:nvCxnSpPr>
        <p:spPr>
          <a:xfrm>
            <a:off x="2788800" y="310917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18" name="Google Shape;518;g3139027854f_0_719"/>
          <p:cNvCxnSpPr/>
          <p:nvPr/>
        </p:nvCxnSpPr>
        <p:spPr>
          <a:xfrm>
            <a:off x="2788800" y="319490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19" name="Google Shape;519;g3139027854f_0_719"/>
          <p:cNvCxnSpPr/>
          <p:nvPr/>
        </p:nvCxnSpPr>
        <p:spPr>
          <a:xfrm>
            <a:off x="2788800" y="327585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20" name="Google Shape;520;g3139027854f_0_719"/>
          <p:cNvCxnSpPr/>
          <p:nvPr/>
        </p:nvCxnSpPr>
        <p:spPr>
          <a:xfrm>
            <a:off x="2788800" y="3347300"/>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21" name="Google Shape;521;g3139027854f_0_719"/>
          <p:cNvCxnSpPr/>
          <p:nvPr/>
        </p:nvCxnSpPr>
        <p:spPr>
          <a:xfrm>
            <a:off x="2788800" y="342812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22" name="Google Shape;522;g3139027854f_0_719"/>
          <p:cNvCxnSpPr/>
          <p:nvPr/>
        </p:nvCxnSpPr>
        <p:spPr>
          <a:xfrm>
            <a:off x="2781850" y="2745525"/>
            <a:ext cx="914400" cy="0"/>
          </a:xfrm>
          <a:prstGeom prst="straightConnector1">
            <a:avLst/>
          </a:prstGeom>
          <a:noFill/>
          <a:ln cap="flat" cmpd="sng" w="9525">
            <a:solidFill>
              <a:schemeClr val="accent1"/>
            </a:solidFill>
            <a:prstDash val="solid"/>
            <a:round/>
            <a:headEnd len="sm" w="sm" type="none"/>
            <a:tailEnd len="sm" w="sm" type="none"/>
          </a:ln>
        </p:spPr>
      </p:cxnSp>
      <p:cxnSp>
        <p:nvCxnSpPr>
          <p:cNvPr id="523" name="Google Shape;523;g3139027854f_0_71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524" name="Google Shape;524;g3139027854f_0_719"/>
          <p:cNvPicPr preferRelativeResize="0"/>
          <p:nvPr/>
        </p:nvPicPr>
        <p:blipFill rotWithShape="1">
          <a:blip r:embed="rId4">
            <a:alphaModFix/>
          </a:blip>
          <a:srcRect b="1719" l="0" r="0" t="0"/>
          <a:stretch/>
        </p:blipFill>
        <p:spPr>
          <a:xfrm>
            <a:off x="928268" y="1574828"/>
            <a:ext cx="7298163" cy="25937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3139027854f_0_144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Technical Challenges &amp; Solutions</a:t>
            </a:r>
            <a:endParaRPr/>
          </a:p>
        </p:txBody>
      </p:sp>
      <p:sp>
        <p:nvSpPr>
          <p:cNvPr id="530" name="Google Shape;530;g3139027854f_0_1448"/>
          <p:cNvSpPr txBox="1"/>
          <p:nvPr>
            <p:ph idx="1" type="subTitle"/>
          </p:nvPr>
        </p:nvSpPr>
        <p:spPr>
          <a:xfrm>
            <a:off x="311700" y="3371975"/>
            <a:ext cx="30363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s"/>
              <a:t>Initially, we explored multiple methods to integrate the on-demand functionality into the main design and thoroughly tested the platform’s capabilities. Through this iterative process, we achieved a bidirectional interaction between users and the on-demand agent, accessible via a pop-up interface.</a:t>
            </a:r>
            <a:endParaRPr/>
          </a:p>
        </p:txBody>
      </p:sp>
      <p:sp>
        <p:nvSpPr>
          <p:cNvPr id="531" name="Google Shape;531;g3139027854f_0_1448"/>
          <p:cNvSpPr txBox="1"/>
          <p:nvPr>
            <p:ph idx="2" type="subTitle"/>
          </p:nvPr>
        </p:nvSpPr>
        <p:spPr>
          <a:xfrm>
            <a:off x="6218656" y="3397725"/>
            <a:ext cx="23976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s"/>
              <a:t>The final issue is combining different functions, our current main focus. We plan to enhance this further by integrating the pop-up with real-time interactive notifications on the webpage.</a:t>
            </a:r>
            <a:endParaRPr/>
          </a:p>
        </p:txBody>
      </p:sp>
      <p:sp>
        <p:nvSpPr>
          <p:cNvPr id="532" name="Google Shape;532;g3139027854f_0_1448"/>
          <p:cNvSpPr txBox="1"/>
          <p:nvPr>
            <p:ph idx="3" type="subTitle"/>
          </p:nvPr>
        </p:nvSpPr>
        <p:spPr>
          <a:xfrm>
            <a:off x="3463200" y="3408650"/>
            <a:ext cx="24048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s"/>
              <a:t>The second issue was code integration. We resolved this by isolating issues, conducting targeted testing, and streamlining data handling, ultimately achieving smooth integration.</a:t>
            </a:r>
            <a:endParaRPr/>
          </a:p>
        </p:txBody>
      </p:sp>
      <p:sp>
        <p:nvSpPr>
          <p:cNvPr id="533" name="Google Shape;533;g3139027854f_0_1448"/>
          <p:cNvSpPr txBox="1"/>
          <p:nvPr>
            <p:ph type="ctrTitle"/>
          </p:nvPr>
        </p:nvSpPr>
        <p:spPr>
          <a:xfrm>
            <a:off x="726631" y="32529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Interaction</a:t>
            </a:r>
            <a:endParaRPr/>
          </a:p>
        </p:txBody>
      </p:sp>
      <p:sp>
        <p:nvSpPr>
          <p:cNvPr id="534" name="Google Shape;534;g3139027854f_0_1448"/>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Combination of Functions</a:t>
            </a:r>
            <a:endParaRPr/>
          </a:p>
        </p:txBody>
      </p:sp>
      <p:sp>
        <p:nvSpPr>
          <p:cNvPr id="535" name="Google Shape;535;g3139027854f_0_1448"/>
          <p:cNvSpPr txBox="1"/>
          <p:nvPr>
            <p:ph idx="5" type="ctrTitle"/>
          </p:nvPr>
        </p:nvSpPr>
        <p:spPr>
          <a:xfrm>
            <a:off x="3540631" y="32673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t>Code Integration</a:t>
            </a:r>
            <a:endParaRPr/>
          </a:p>
        </p:txBody>
      </p:sp>
      <p:sp>
        <p:nvSpPr>
          <p:cNvPr id="536" name="Google Shape;536;g3139027854f_0_1448"/>
          <p:cNvSpPr/>
          <p:nvPr/>
        </p:nvSpPr>
        <p:spPr>
          <a:xfrm>
            <a:off x="1267145" y="208360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7" name="Google Shape;537;g3139027854f_0_1448"/>
          <p:cNvGrpSpPr/>
          <p:nvPr/>
        </p:nvGrpSpPr>
        <p:grpSpPr>
          <a:xfrm>
            <a:off x="4081142" y="2083606"/>
            <a:ext cx="994978" cy="830447"/>
            <a:chOff x="6666900" y="628300"/>
            <a:chExt cx="5236725" cy="4370775"/>
          </a:xfrm>
        </p:grpSpPr>
        <p:sp>
          <p:nvSpPr>
            <p:cNvPr id="538" name="Google Shape;538;g3139027854f_0_1448"/>
            <p:cNvSpPr/>
            <p:nvPr/>
          </p:nvSpPr>
          <p:spPr>
            <a:xfrm>
              <a:off x="6666900" y="628300"/>
              <a:ext cx="5236725" cy="4370775"/>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3139027854f_0_1448"/>
            <p:cNvSpPr/>
            <p:nvPr/>
          </p:nvSpPr>
          <p:spPr>
            <a:xfrm>
              <a:off x="8826600" y="2050775"/>
              <a:ext cx="917300" cy="917300"/>
            </a:xfrm>
            <a:custGeom>
              <a:rect b="b" l="l" r="r" t="t"/>
              <a:pathLst>
                <a:path extrusionOk="0" h="36692" w="36692">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3139027854f_0_1448"/>
            <p:cNvSpPr/>
            <p:nvPr/>
          </p:nvSpPr>
          <p:spPr>
            <a:xfrm>
              <a:off x="8248175" y="1305300"/>
              <a:ext cx="2071425" cy="2406175"/>
            </a:xfrm>
            <a:custGeom>
              <a:rect b="b" l="l" r="r" t="t"/>
              <a:pathLst>
                <a:path extrusionOk="0" h="96247" w="82857">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1" name="Google Shape;541;g3139027854f_0_1448"/>
          <p:cNvGrpSpPr/>
          <p:nvPr/>
        </p:nvGrpSpPr>
        <p:grpSpPr>
          <a:xfrm>
            <a:off x="6877940" y="2077049"/>
            <a:ext cx="1002833" cy="837003"/>
            <a:chOff x="12618250" y="628300"/>
            <a:chExt cx="5236725" cy="4370775"/>
          </a:xfrm>
        </p:grpSpPr>
        <p:sp>
          <p:nvSpPr>
            <p:cNvPr id="542" name="Google Shape;542;g3139027854f_0_1448"/>
            <p:cNvSpPr/>
            <p:nvPr/>
          </p:nvSpPr>
          <p:spPr>
            <a:xfrm>
              <a:off x="12618250" y="628300"/>
              <a:ext cx="5236725" cy="4370775"/>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3139027854f_0_1448"/>
            <p:cNvSpPr/>
            <p:nvPr/>
          </p:nvSpPr>
          <p:spPr>
            <a:xfrm>
              <a:off x="14145450" y="1440150"/>
              <a:ext cx="2050900" cy="2127575"/>
            </a:xfrm>
            <a:custGeom>
              <a:rect b="b" l="l" r="r" t="t"/>
              <a:pathLst>
                <a:path extrusionOk="0" h="85103" w="82036">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4" name="Google Shape;544;g3139027854f_0_1448"/>
          <p:cNvSpPr/>
          <p:nvPr/>
        </p:nvSpPr>
        <p:spPr>
          <a:xfrm>
            <a:off x="1609000" y="2221850"/>
            <a:ext cx="311260" cy="414990"/>
          </a:xfrm>
          <a:custGeom>
            <a:rect b="b" l="l" r="r" t="t"/>
            <a:pathLst>
              <a:path extrusionOk="0" h="208800" w="156609">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5" name="Google Shape;545;g3139027854f_0_144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3139027854f_0_8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Use of OnDemand API's</a:t>
            </a:r>
            <a:endParaRPr/>
          </a:p>
        </p:txBody>
      </p:sp>
      <p:sp>
        <p:nvSpPr>
          <p:cNvPr id="551" name="Google Shape;551;g3139027854f_0_832"/>
          <p:cNvSpPr/>
          <p:nvPr/>
        </p:nvSpPr>
        <p:spPr>
          <a:xfrm>
            <a:off x="4346435" y="4146005"/>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3139027854f_0_832"/>
          <p:cNvSpPr/>
          <p:nvPr/>
        </p:nvSpPr>
        <p:spPr>
          <a:xfrm>
            <a:off x="4402857" y="4191782"/>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3139027854f_0_832"/>
          <p:cNvSpPr/>
          <p:nvPr/>
        </p:nvSpPr>
        <p:spPr>
          <a:xfrm>
            <a:off x="4453451" y="4174355"/>
            <a:ext cx="20" cy="68039"/>
          </a:xfrm>
          <a:custGeom>
            <a:rect b="b" l="l" r="r" t="t"/>
            <a:pathLst>
              <a:path extrusionOk="0" h="3432" w="1">
                <a:moveTo>
                  <a:pt x="1" y="0"/>
                </a:moveTo>
                <a:lnTo>
                  <a:pt x="1" y="3432"/>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3139027854f_0_832"/>
          <p:cNvSpPr/>
          <p:nvPr/>
        </p:nvSpPr>
        <p:spPr>
          <a:xfrm>
            <a:off x="4453451" y="4174355"/>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highlight>
                <a:srgbClr val="0E2A47"/>
              </a:highlight>
              <a:latin typeface="Arial"/>
              <a:ea typeface="Arial"/>
              <a:cs typeface="Arial"/>
              <a:sym typeface="Arial"/>
            </a:endParaRPr>
          </a:p>
        </p:txBody>
      </p:sp>
      <p:sp>
        <p:nvSpPr>
          <p:cNvPr id="555" name="Google Shape;555;g3139027854f_0_832"/>
          <p:cNvSpPr/>
          <p:nvPr/>
        </p:nvSpPr>
        <p:spPr>
          <a:xfrm>
            <a:off x="3124390" y="2917872"/>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3139027854f_0_832"/>
          <p:cNvSpPr/>
          <p:nvPr/>
        </p:nvSpPr>
        <p:spPr>
          <a:xfrm>
            <a:off x="2931510" y="2335050"/>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3139027854f_0_832"/>
          <p:cNvSpPr/>
          <p:nvPr/>
        </p:nvSpPr>
        <p:spPr>
          <a:xfrm>
            <a:off x="3797852" y="2496843"/>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3139027854f_0_832"/>
          <p:cNvSpPr/>
          <p:nvPr/>
        </p:nvSpPr>
        <p:spPr>
          <a:xfrm>
            <a:off x="2689247" y="1962553"/>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3139027854f_0_832"/>
          <p:cNvSpPr/>
          <p:nvPr/>
        </p:nvSpPr>
        <p:spPr>
          <a:xfrm>
            <a:off x="4453867" y="3595260"/>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3139027854f_0_832"/>
          <p:cNvSpPr/>
          <p:nvPr/>
        </p:nvSpPr>
        <p:spPr>
          <a:xfrm>
            <a:off x="3631915" y="3774044"/>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3139027854f_0_832"/>
          <p:cNvSpPr/>
          <p:nvPr/>
        </p:nvSpPr>
        <p:spPr>
          <a:xfrm>
            <a:off x="4412611" y="3774044"/>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3139027854f_0_832"/>
          <p:cNvSpPr/>
          <p:nvPr/>
        </p:nvSpPr>
        <p:spPr>
          <a:xfrm>
            <a:off x="4441236" y="3917546"/>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3139027854f_0_832"/>
          <p:cNvSpPr/>
          <p:nvPr/>
        </p:nvSpPr>
        <p:spPr>
          <a:xfrm>
            <a:off x="4412611" y="3482435"/>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3139027854f_0_832"/>
          <p:cNvSpPr/>
          <p:nvPr/>
        </p:nvSpPr>
        <p:spPr>
          <a:xfrm>
            <a:off x="4791332" y="3482435"/>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3139027854f_0_832"/>
          <p:cNvSpPr/>
          <p:nvPr/>
        </p:nvSpPr>
        <p:spPr>
          <a:xfrm>
            <a:off x="3813811" y="3207003"/>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3139027854f_0_832"/>
          <p:cNvSpPr/>
          <p:nvPr/>
        </p:nvSpPr>
        <p:spPr>
          <a:xfrm>
            <a:off x="3111523" y="2905421"/>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3139027854f_0_832"/>
          <p:cNvSpPr/>
          <p:nvPr/>
        </p:nvSpPr>
        <p:spPr>
          <a:xfrm>
            <a:off x="3506441" y="1950519"/>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3139027854f_0_832"/>
          <p:cNvSpPr/>
          <p:nvPr/>
        </p:nvSpPr>
        <p:spPr>
          <a:xfrm>
            <a:off x="2676816" y="2310169"/>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3139027854f_0_832"/>
          <p:cNvSpPr/>
          <p:nvPr/>
        </p:nvSpPr>
        <p:spPr>
          <a:xfrm>
            <a:off x="4819741" y="2322619"/>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3139027854f_0_832"/>
          <p:cNvSpPr/>
          <p:nvPr/>
        </p:nvSpPr>
        <p:spPr>
          <a:xfrm>
            <a:off x="5718021" y="2486475"/>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3139027854f_0_832"/>
          <p:cNvSpPr/>
          <p:nvPr/>
        </p:nvSpPr>
        <p:spPr>
          <a:xfrm>
            <a:off x="6074147" y="3592780"/>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3139027854f_0_832"/>
          <p:cNvSpPr/>
          <p:nvPr/>
        </p:nvSpPr>
        <p:spPr>
          <a:xfrm>
            <a:off x="5523060" y="3902650"/>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3139027854f_0_832"/>
          <p:cNvSpPr/>
          <p:nvPr/>
        </p:nvSpPr>
        <p:spPr>
          <a:xfrm>
            <a:off x="5533230" y="2186975"/>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3139027854f_0_832"/>
          <p:cNvSpPr/>
          <p:nvPr/>
        </p:nvSpPr>
        <p:spPr>
          <a:xfrm>
            <a:off x="5533627" y="1961304"/>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3139027854f_0_832"/>
          <p:cNvSpPr/>
          <p:nvPr/>
        </p:nvSpPr>
        <p:spPr>
          <a:xfrm>
            <a:off x="5758880" y="1961721"/>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3139027854f_0_832"/>
          <p:cNvSpPr/>
          <p:nvPr/>
        </p:nvSpPr>
        <p:spPr>
          <a:xfrm>
            <a:off x="5758880" y="2187391"/>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3139027854f_0_832"/>
          <p:cNvSpPr/>
          <p:nvPr/>
        </p:nvSpPr>
        <p:spPr>
          <a:xfrm>
            <a:off x="3533820" y="1402550"/>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3139027854f_0_832"/>
          <p:cNvSpPr/>
          <p:nvPr/>
        </p:nvSpPr>
        <p:spPr>
          <a:xfrm>
            <a:off x="4065023" y="1536897"/>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3139027854f_0_832"/>
          <p:cNvSpPr/>
          <p:nvPr/>
        </p:nvSpPr>
        <p:spPr>
          <a:xfrm>
            <a:off x="5188093" y="1744357"/>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rgbClr val="FFFFFF"/>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3139027854f_0_832"/>
          <p:cNvSpPr/>
          <p:nvPr/>
        </p:nvSpPr>
        <p:spPr>
          <a:xfrm>
            <a:off x="5168701" y="1888170"/>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3139027854f_0_832"/>
          <p:cNvSpPr/>
          <p:nvPr/>
        </p:nvSpPr>
        <p:spPr>
          <a:xfrm>
            <a:off x="3388620" y="1625723"/>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3139027854f_0_832"/>
          <p:cNvSpPr/>
          <p:nvPr/>
        </p:nvSpPr>
        <p:spPr>
          <a:xfrm>
            <a:off x="3397343" y="1648125"/>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3139027854f_0_832"/>
          <p:cNvSpPr/>
          <p:nvPr/>
        </p:nvSpPr>
        <p:spPr>
          <a:xfrm>
            <a:off x="3518871" y="1670111"/>
            <a:ext cx="46490" cy="113260"/>
          </a:xfrm>
          <a:custGeom>
            <a:rect b="b" l="l" r="r" t="t"/>
            <a:pathLst>
              <a:path extrusionOk="0" fill="none" h="5713" w="2345">
                <a:moveTo>
                  <a:pt x="1" y="0"/>
                </a:moveTo>
                <a:lnTo>
                  <a:pt x="1" y="4332"/>
                </a:lnTo>
                <a:lnTo>
                  <a:pt x="2344" y="5713"/>
                </a:lnTo>
              </a:path>
            </a:pathLst>
          </a:custGeom>
          <a:solidFill>
            <a:schemeClr val="accent1"/>
          </a:solidFill>
          <a:ln cap="rnd"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3139027854f_0_832"/>
          <p:cNvSpPr/>
          <p:nvPr/>
        </p:nvSpPr>
        <p:spPr>
          <a:xfrm>
            <a:off x="4503232" y="1735237"/>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3139027854f_0_832"/>
          <p:cNvSpPr/>
          <p:nvPr/>
        </p:nvSpPr>
        <p:spPr>
          <a:xfrm>
            <a:off x="4090908" y="3286641"/>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3139027854f_0_832"/>
          <p:cNvSpPr/>
          <p:nvPr/>
        </p:nvSpPr>
        <p:spPr>
          <a:xfrm>
            <a:off x="3659095" y="2851081"/>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3139027854f_0_832"/>
          <p:cNvSpPr/>
          <p:nvPr/>
        </p:nvSpPr>
        <p:spPr>
          <a:xfrm>
            <a:off x="5968770" y="3373753"/>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3139027854f_0_832"/>
          <p:cNvSpPr/>
          <p:nvPr/>
        </p:nvSpPr>
        <p:spPr>
          <a:xfrm>
            <a:off x="5968770" y="3373753"/>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3139027854f_0_832"/>
          <p:cNvSpPr/>
          <p:nvPr/>
        </p:nvSpPr>
        <p:spPr>
          <a:xfrm>
            <a:off x="2564388" y="2131385"/>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3139027854f_0_832"/>
          <p:cNvSpPr/>
          <p:nvPr/>
        </p:nvSpPr>
        <p:spPr>
          <a:xfrm>
            <a:off x="2564388" y="2106504"/>
            <a:ext cx="191668" cy="136059"/>
          </a:xfrm>
          <a:custGeom>
            <a:rect b="b" l="l" r="r" t="t"/>
            <a:pathLst>
              <a:path extrusionOk="0" h="6863" w="9668">
                <a:moveTo>
                  <a:pt x="6926" y="0"/>
                </a:moveTo>
                <a:lnTo>
                  <a:pt x="1" y="6863"/>
                </a:lnTo>
                <a:lnTo>
                  <a:pt x="1" y="6863"/>
                </a:lnTo>
                <a:lnTo>
                  <a:pt x="9667" y="816"/>
                </a:lnTo>
                <a:lnTo>
                  <a:pt x="69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3139027854f_0_832"/>
          <p:cNvSpPr/>
          <p:nvPr/>
        </p:nvSpPr>
        <p:spPr>
          <a:xfrm>
            <a:off x="5990143" y="2710870"/>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3139027854f_0_832"/>
          <p:cNvSpPr/>
          <p:nvPr/>
        </p:nvSpPr>
        <p:spPr>
          <a:xfrm>
            <a:off x="4602378" y="2749456"/>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3139027854f_0_832"/>
          <p:cNvSpPr/>
          <p:nvPr/>
        </p:nvSpPr>
        <p:spPr>
          <a:xfrm>
            <a:off x="4581224" y="2861865"/>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3139027854f_0_832"/>
          <p:cNvSpPr/>
          <p:nvPr/>
        </p:nvSpPr>
        <p:spPr>
          <a:xfrm>
            <a:off x="4527716" y="2249186"/>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3139027854f_0_832"/>
          <p:cNvSpPr/>
          <p:nvPr/>
        </p:nvSpPr>
        <p:spPr>
          <a:xfrm>
            <a:off x="4529778" y="2228866"/>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3139027854f_0_832"/>
          <p:cNvSpPr/>
          <p:nvPr/>
        </p:nvSpPr>
        <p:spPr>
          <a:xfrm>
            <a:off x="4531443" y="2208545"/>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3139027854f_0_832"/>
          <p:cNvSpPr/>
          <p:nvPr/>
        </p:nvSpPr>
        <p:spPr>
          <a:xfrm>
            <a:off x="4515266" y="2310010"/>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3139027854f_0_832"/>
          <p:cNvSpPr/>
          <p:nvPr/>
        </p:nvSpPr>
        <p:spPr>
          <a:xfrm>
            <a:off x="4520658" y="2289432"/>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3139027854f_0_832"/>
          <p:cNvSpPr/>
          <p:nvPr/>
        </p:nvSpPr>
        <p:spPr>
          <a:xfrm>
            <a:off x="4524802" y="2269527"/>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3139027854f_0_832"/>
          <p:cNvSpPr/>
          <p:nvPr/>
        </p:nvSpPr>
        <p:spPr>
          <a:xfrm>
            <a:off x="4494529" y="2367821"/>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3139027854f_0_832"/>
          <p:cNvSpPr/>
          <p:nvPr/>
        </p:nvSpPr>
        <p:spPr>
          <a:xfrm>
            <a:off x="4502399" y="2348749"/>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3139027854f_0_832"/>
          <p:cNvSpPr/>
          <p:nvPr/>
        </p:nvSpPr>
        <p:spPr>
          <a:xfrm>
            <a:off x="4509041" y="2328428"/>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g3139027854f_0_832"/>
          <p:cNvSpPr/>
          <p:nvPr/>
        </p:nvSpPr>
        <p:spPr>
          <a:xfrm>
            <a:off x="4465485" y="2422162"/>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g3139027854f_0_832"/>
          <p:cNvSpPr/>
          <p:nvPr/>
        </p:nvSpPr>
        <p:spPr>
          <a:xfrm>
            <a:off x="4476686" y="2405112"/>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3139027854f_0_832"/>
          <p:cNvSpPr/>
          <p:nvPr/>
        </p:nvSpPr>
        <p:spPr>
          <a:xfrm>
            <a:off x="4485806" y="2386496"/>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3139027854f_0_832"/>
          <p:cNvSpPr/>
          <p:nvPr/>
        </p:nvSpPr>
        <p:spPr>
          <a:xfrm>
            <a:off x="4429819" y="2473192"/>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3139027854f_0_832"/>
          <p:cNvSpPr/>
          <p:nvPr/>
        </p:nvSpPr>
        <p:spPr>
          <a:xfrm>
            <a:off x="4442250" y="2456598"/>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3139027854f_0_832"/>
          <p:cNvSpPr/>
          <p:nvPr/>
        </p:nvSpPr>
        <p:spPr>
          <a:xfrm>
            <a:off x="4454700" y="2440381"/>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3139027854f_0_832"/>
          <p:cNvSpPr/>
          <p:nvPr/>
        </p:nvSpPr>
        <p:spPr>
          <a:xfrm>
            <a:off x="4386680" y="2517580"/>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3139027854f_0_832"/>
          <p:cNvSpPr/>
          <p:nvPr/>
        </p:nvSpPr>
        <p:spPr>
          <a:xfrm>
            <a:off x="4402024" y="2504258"/>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g3139027854f_0_832"/>
          <p:cNvSpPr/>
          <p:nvPr/>
        </p:nvSpPr>
        <p:spPr>
          <a:xfrm>
            <a:off x="4415704" y="2488537"/>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3139027854f_0_832"/>
          <p:cNvSpPr/>
          <p:nvPr/>
        </p:nvSpPr>
        <p:spPr>
          <a:xfrm>
            <a:off x="4338148" y="2556577"/>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3139027854f_0_832"/>
          <p:cNvSpPr/>
          <p:nvPr/>
        </p:nvSpPr>
        <p:spPr>
          <a:xfrm>
            <a:off x="4354741" y="2543710"/>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3139027854f_0_832"/>
          <p:cNvSpPr/>
          <p:nvPr/>
        </p:nvSpPr>
        <p:spPr>
          <a:xfrm>
            <a:off x="4370919" y="2531676"/>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3139027854f_0_832"/>
          <p:cNvSpPr/>
          <p:nvPr/>
        </p:nvSpPr>
        <p:spPr>
          <a:xfrm>
            <a:off x="4284620" y="2587682"/>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3139027854f_0_832"/>
          <p:cNvSpPr/>
          <p:nvPr/>
        </p:nvSpPr>
        <p:spPr>
          <a:xfrm>
            <a:off x="4302879" y="2577730"/>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3139027854f_0_832"/>
          <p:cNvSpPr/>
          <p:nvPr/>
        </p:nvSpPr>
        <p:spPr>
          <a:xfrm>
            <a:off x="4321138" y="2567362"/>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3139027854f_0_832"/>
          <p:cNvSpPr/>
          <p:nvPr/>
        </p:nvSpPr>
        <p:spPr>
          <a:xfrm>
            <a:off x="4227801" y="2610918"/>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3139027854f_0_832"/>
          <p:cNvSpPr/>
          <p:nvPr/>
        </p:nvSpPr>
        <p:spPr>
          <a:xfrm>
            <a:off x="4246872" y="2604613"/>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3139027854f_0_832"/>
          <p:cNvSpPr/>
          <p:nvPr/>
        </p:nvSpPr>
        <p:spPr>
          <a:xfrm>
            <a:off x="4265964" y="2596386"/>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3139027854f_0_832"/>
          <p:cNvSpPr/>
          <p:nvPr/>
        </p:nvSpPr>
        <p:spPr>
          <a:xfrm>
            <a:off x="4167651" y="2626679"/>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3139027854f_0_832"/>
          <p:cNvSpPr/>
          <p:nvPr/>
        </p:nvSpPr>
        <p:spPr>
          <a:xfrm>
            <a:off x="4187555" y="2621703"/>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3139027854f_0_832"/>
          <p:cNvSpPr/>
          <p:nvPr/>
        </p:nvSpPr>
        <p:spPr>
          <a:xfrm>
            <a:off x="4207896" y="2617143"/>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3139027854f_0_832"/>
          <p:cNvSpPr/>
          <p:nvPr/>
        </p:nvSpPr>
        <p:spPr>
          <a:xfrm>
            <a:off x="4106252" y="2633320"/>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3139027854f_0_832"/>
          <p:cNvSpPr/>
          <p:nvPr/>
        </p:nvSpPr>
        <p:spPr>
          <a:xfrm>
            <a:off x="4126989" y="2631655"/>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3139027854f_0_832"/>
          <p:cNvSpPr/>
          <p:nvPr/>
        </p:nvSpPr>
        <p:spPr>
          <a:xfrm>
            <a:off x="4147330" y="2629573"/>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3139027854f_0_832"/>
          <p:cNvSpPr/>
          <p:nvPr/>
        </p:nvSpPr>
        <p:spPr>
          <a:xfrm>
            <a:off x="4044457" y="2629573"/>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3139027854f_0_832"/>
          <p:cNvSpPr/>
          <p:nvPr/>
        </p:nvSpPr>
        <p:spPr>
          <a:xfrm>
            <a:off x="4064778" y="2631655"/>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3139027854f_0_832"/>
          <p:cNvSpPr/>
          <p:nvPr/>
        </p:nvSpPr>
        <p:spPr>
          <a:xfrm>
            <a:off x="4085515" y="2632904"/>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3139027854f_0_832"/>
          <p:cNvSpPr/>
          <p:nvPr/>
        </p:nvSpPr>
        <p:spPr>
          <a:xfrm>
            <a:off x="3983059" y="2617143"/>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3139027854f_0_832"/>
          <p:cNvSpPr/>
          <p:nvPr/>
        </p:nvSpPr>
        <p:spPr>
          <a:xfrm>
            <a:off x="4003379" y="2622535"/>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3139027854f_0_832"/>
          <p:cNvSpPr/>
          <p:nvPr/>
        </p:nvSpPr>
        <p:spPr>
          <a:xfrm>
            <a:off x="4023720" y="2626679"/>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3139027854f_0_832"/>
          <p:cNvSpPr/>
          <p:nvPr/>
        </p:nvSpPr>
        <p:spPr>
          <a:xfrm>
            <a:off x="3924574" y="2595969"/>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3139027854f_0_832"/>
          <p:cNvSpPr/>
          <p:nvPr/>
        </p:nvSpPr>
        <p:spPr>
          <a:xfrm>
            <a:off x="3944062" y="2604276"/>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3139027854f_0_832"/>
          <p:cNvSpPr/>
          <p:nvPr/>
        </p:nvSpPr>
        <p:spPr>
          <a:xfrm>
            <a:off x="3963570" y="2610918"/>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3139027854f_0_832"/>
          <p:cNvSpPr/>
          <p:nvPr/>
        </p:nvSpPr>
        <p:spPr>
          <a:xfrm>
            <a:off x="3869817" y="2567362"/>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3139027854f_0_832"/>
          <p:cNvSpPr/>
          <p:nvPr/>
        </p:nvSpPr>
        <p:spPr>
          <a:xfrm>
            <a:off x="3887660" y="2578563"/>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3139027854f_0_832"/>
          <p:cNvSpPr/>
          <p:nvPr/>
        </p:nvSpPr>
        <p:spPr>
          <a:xfrm>
            <a:off x="3905899" y="2587682"/>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3139027854f_0_832"/>
          <p:cNvSpPr/>
          <p:nvPr/>
        </p:nvSpPr>
        <p:spPr>
          <a:xfrm>
            <a:off x="3819620" y="2531260"/>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3139027854f_0_832"/>
          <p:cNvSpPr/>
          <p:nvPr/>
        </p:nvSpPr>
        <p:spPr>
          <a:xfrm>
            <a:off x="3835797" y="2544126"/>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3139027854f_0_832"/>
          <p:cNvSpPr/>
          <p:nvPr/>
        </p:nvSpPr>
        <p:spPr>
          <a:xfrm>
            <a:off x="3851974" y="2556160"/>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3139027854f_0_832"/>
          <p:cNvSpPr/>
          <p:nvPr/>
        </p:nvSpPr>
        <p:spPr>
          <a:xfrm>
            <a:off x="3774815" y="2488537"/>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3139027854f_0_832"/>
          <p:cNvSpPr/>
          <p:nvPr/>
        </p:nvSpPr>
        <p:spPr>
          <a:xfrm>
            <a:off x="3788930" y="2503881"/>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g3139027854f_0_832"/>
          <p:cNvSpPr/>
          <p:nvPr/>
        </p:nvSpPr>
        <p:spPr>
          <a:xfrm>
            <a:off x="3803859" y="2517580"/>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3139027854f_0_832"/>
          <p:cNvSpPr/>
          <p:nvPr/>
        </p:nvSpPr>
        <p:spPr>
          <a:xfrm>
            <a:off x="3737068" y="2440004"/>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3139027854f_0_832"/>
          <p:cNvSpPr/>
          <p:nvPr/>
        </p:nvSpPr>
        <p:spPr>
          <a:xfrm>
            <a:off x="3749101" y="2456598"/>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3139027854f_0_832"/>
          <p:cNvSpPr/>
          <p:nvPr/>
        </p:nvSpPr>
        <p:spPr>
          <a:xfrm>
            <a:off x="3761968" y="2472775"/>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3139027854f_0_832"/>
          <p:cNvSpPr/>
          <p:nvPr/>
        </p:nvSpPr>
        <p:spPr>
          <a:xfrm>
            <a:off x="3706378" y="2386496"/>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g3139027854f_0_832"/>
          <p:cNvSpPr/>
          <p:nvPr/>
        </p:nvSpPr>
        <p:spPr>
          <a:xfrm>
            <a:off x="3715914" y="2404755"/>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3139027854f_0_832"/>
          <p:cNvSpPr/>
          <p:nvPr/>
        </p:nvSpPr>
        <p:spPr>
          <a:xfrm>
            <a:off x="3726283" y="2422994"/>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g3139027854f_0_832"/>
          <p:cNvSpPr/>
          <p:nvPr/>
        </p:nvSpPr>
        <p:spPr>
          <a:xfrm>
            <a:off x="3684392" y="2329657"/>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3139027854f_0_832"/>
          <p:cNvSpPr/>
          <p:nvPr/>
        </p:nvSpPr>
        <p:spPr>
          <a:xfrm>
            <a:off x="3690617" y="2348749"/>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3139027854f_0_832"/>
          <p:cNvSpPr/>
          <p:nvPr/>
        </p:nvSpPr>
        <p:spPr>
          <a:xfrm>
            <a:off x="3698488" y="2367821"/>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g3139027854f_0_832"/>
          <p:cNvSpPr/>
          <p:nvPr/>
        </p:nvSpPr>
        <p:spPr>
          <a:xfrm>
            <a:off x="3670296" y="2269527"/>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g3139027854f_0_832"/>
          <p:cNvSpPr/>
          <p:nvPr/>
        </p:nvSpPr>
        <p:spPr>
          <a:xfrm>
            <a:off x="3674440" y="2289432"/>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3139027854f_0_832"/>
          <p:cNvSpPr/>
          <p:nvPr/>
        </p:nvSpPr>
        <p:spPr>
          <a:xfrm>
            <a:off x="3678583" y="2309753"/>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3139027854f_0_832"/>
          <p:cNvSpPr/>
          <p:nvPr/>
        </p:nvSpPr>
        <p:spPr>
          <a:xfrm>
            <a:off x="3665717" y="2208128"/>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3139027854f_0_832"/>
          <p:cNvSpPr/>
          <p:nvPr/>
        </p:nvSpPr>
        <p:spPr>
          <a:xfrm>
            <a:off x="3666133" y="2228866"/>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g3139027854f_0_832"/>
          <p:cNvSpPr/>
          <p:nvPr/>
        </p:nvSpPr>
        <p:spPr>
          <a:xfrm>
            <a:off x="3667798" y="2249186"/>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3139027854f_0_832"/>
          <p:cNvSpPr/>
          <p:nvPr/>
        </p:nvSpPr>
        <p:spPr>
          <a:xfrm>
            <a:off x="3667798" y="1770070"/>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g3139027854f_0_832"/>
          <p:cNvSpPr/>
          <p:nvPr/>
        </p:nvSpPr>
        <p:spPr>
          <a:xfrm>
            <a:off x="3647894" y="2192784"/>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3139027854f_0_832"/>
          <p:cNvSpPr/>
          <p:nvPr/>
        </p:nvSpPr>
        <p:spPr>
          <a:xfrm>
            <a:off x="4085099" y="2614645"/>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g3139027854f_0_832"/>
          <p:cNvSpPr/>
          <p:nvPr/>
        </p:nvSpPr>
        <p:spPr>
          <a:xfrm>
            <a:off x="4512371" y="2192784"/>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3139027854f_0_832"/>
          <p:cNvSpPr/>
          <p:nvPr/>
        </p:nvSpPr>
        <p:spPr>
          <a:xfrm>
            <a:off x="3741231" y="1848895"/>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rgbClr val="FFFFFF"/>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g3139027854f_0_832"/>
          <p:cNvSpPr/>
          <p:nvPr/>
        </p:nvSpPr>
        <p:spPr>
          <a:xfrm>
            <a:off x="4693638" y="2067648"/>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g3139027854f_0_832"/>
          <p:cNvSpPr/>
          <p:nvPr/>
        </p:nvSpPr>
        <p:spPr>
          <a:xfrm>
            <a:off x="4706901" y="2079801"/>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g3139027854f_0_832"/>
          <p:cNvSpPr/>
          <p:nvPr/>
        </p:nvSpPr>
        <p:spPr>
          <a:xfrm>
            <a:off x="2986268" y="2696781"/>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g3139027854f_0_832"/>
          <p:cNvSpPr/>
          <p:nvPr/>
        </p:nvSpPr>
        <p:spPr>
          <a:xfrm>
            <a:off x="3010732" y="2720412"/>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3139027854f_0_832"/>
          <p:cNvSpPr/>
          <p:nvPr/>
        </p:nvSpPr>
        <p:spPr>
          <a:xfrm>
            <a:off x="3010732" y="2769361"/>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3139027854f_0_832"/>
          <p:cNvSpPr/>
          <p:nvPr/>
        </p:nvSpPr>
        <p:spPr>
          <a:xfrm>
            <a:off x="3116519" y="2724992"/>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3139027854f_0_832"/>
          <p:cNvSpPr/>
          <p:nvPr/>
        </p:nvSpPr>
        <p:spPr>
          <a:xfrm>
            <a:off x="3116519" y="274239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3139027854f_0_832"/>
          <p:cNvSpPr/>
          <p:nvPr/>
        </p:nvSpPr>
        <p:spPr>
          <a:xfrm>
            <a:off x="3116519" y="275940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3139027854f_0_832"/>
          <p:cNvSpPr/>
          <p:nvPr/>
        </p:nvSpPr>
        <p:spPr>
          <a:xfrm>
            <a:off x="3116519" y="277641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g3139027854f_0_832"/>
          <p:cNvSpPr/>
          <p:nvPr/>
        </p:nvSpPr>
        <p:spPr>
          <a:xfrm>
            <a:off x="3116519" y="279342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g3139027854f_0_832"/>
          <p:cNvSpPr/>
          <p:nvPr/>
        </p:nvSpPr>
        <p:spPr>
          <a:xfrm>
            <a:off x="3116519" y="2810439"/>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3139027854f_0_832"/>
          <p:cNvSpPr/>
          <p:nvPr/>
        </p:nvSpPr>
        <p:spPr>
          <a:xfrm>
            <a:off x="3116519" y="282786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3139027854f_0_832"/>
          <p:cNvSpPr/>
          <p:nvPr/>
        </p:nvSpPr>
        <p:spPr>
          <a:xfrm>
            <a:off x="3116519" y="284487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3139027854f_0_832"/>
          <p:cNvSpPr/>
          <p:nvPr/>
        </p:nvSpPr>
        <p:spPr>
          <a:xfrm>
            <a:off x="3126888" y="2623764"/>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g3139027854f_0_832"/>
          <p:cNvSpPr/>
          <p:nvPr/>
        </p:nvSpPr>
        <p:spPr>
          <a:xfrm>
            <a:off x="3126888" y="2635798"/>
            <a:ext cx="4163" cy="7078"/>
          </a:xfrm>
          <a:custGeom>
            <a:rect b="b" l="l" r="r" t="t"/>
            <a:pathLst>
              <a:path extrusionOk="0" h="357" w="210">
                <a:moveTo>
                  <a:pt x="0" y="1"/>
                </a:moveTo>
                <a:lnTo>
                  <a:pt x="209" y="1"/>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g3139027854f_0_832"/>
          <p:cNvSpPr/>
          <p:nvPr/>
        </p:nvSpPr>
        <p:spPr>
          <a:xfrm>
            <a:off x="3126888" y="264741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g3139027854f_0_832"/>
          <p:cNvSpPr/>
          <p:nvPr/>
        </p:nvSpPr>
        <p:spPr>
          <a:xfrm>
            <a:off x="3126888" y="2589348"/>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3139027854f_0_832"/>
          <p:cNvSpPr/>
          <p:nvPr/>
        </p:nvSpPr>
        <p:spPr>
          <a:xfrm>
            <a:off x="3126888" y="260054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g3139027854f_0_832"/>
          <p:cNvSpPr/>
          <p:nvPr/>
        </p:nvSpPr>
        <p:spPr>
          <a:xfrm>
            <a:off x="3126888" y="2612147"/>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g3139027854f_0_832"/>
          <p:cNvSpPr/>
          <p:nvPr/>
        </p:nvSpPr>
        <p:spPr>
          <a:xfrm>
            <a:off x="3126888" y="2554079"/>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g3139027854f_0_832"/>
          <p:cNvSpPr/>
          <p:nvPr/>
        </p:nvSpPr>
        <p:spPr>
          <a:xfrm>
            <a:off x="3126888" y="256528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3139027854f_0_832"/>
          <p:cNvSpPr/>
          <p:nvPr/>
        </p:nvSpPr>
        <p:spPr>
          <a:xfrm>
            <a:off x="3126888" y="257731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3139027854f_0_832"/>
          <p:cNvSpPr/>
          <p:nvPr/>
        </p:nvSpPr>
        <p:spPr>
          <a:xfrm>
            <a:off x="3126888" y="2518829"/>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3139027854f_0_832"/>
          <p:cNvSpPr/>
          <p:nvPr/>
        </p:nvSpPr>
        <p:spPr>
          <a:xfrm>
            <a:off x="3126888" y="2530427"/>
            <a:ext cx="4163" cy="7078"/>
          </a:xfrm>
          <a:custGeom>
            <a:rect b="b" l="l" r="r" t="t"/>
            <a:pathLst>
              <a:path extrusionOk="0" h="357" w="210">
                <a:moveTo>
                  <a:pt x="0" y="1"/>
                </a:moveTo>
                <a:lnTo>
                  <a:pt x="209" y="1"/>
                </a:lnTo>
                <a:lnTo>
                  <a:pt x="209" y="357"/>
                </a:lnTo>
                <a:lnTo>
                  <a:pt x="0"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3139027854f_0_832"/>
          <p:cNvSpPr/>
          <p:nvPr/>
        </p:nvSpPr>
        <p:spPr>
          <a:xfrm>
            <a:off x="3126888" y="254204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g3139027854f_0_832"/>
          <p:cNvSpPr/>
          <p:nvPr/>
        </p:nvSpPr>
        <p:spPr>
          <a:xfrm>
            <a:off x="3126888" y="2483560"/>
            <a:ext cx="4163" cy="6661"/>
          </a:xfrm>
          <a:custGeom>
            <a:rect b="b" l="l" r="r" t="t"/>
            <a:pathLst>
              <a:path extrusionOk="0" h="336" w="210">
                <a:moveTo>
                  <a:pt x="0" y="1"/>
                </a:moveTo>
                <a:lnTo>
                  <a:pt x="209" y="1"/>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g3139027854f_0_832"/>
          <p:cNvSpPr/>
          <p:nvPr/>
        </p:nvSpPr>
        <p:spPr>
          <a:xfrm>
            <a:off x="3126888" y="2495594"/>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g3139027854f_0_832"/>
          <p:cNvSpPr/>
          <p:nvPr/>
        </p:nvSpPr>
        <p:spPr>
          <a:xfrm>
            <a:off x="3126888" y="2506796"/>
            <a:ext cx="4163" cy="6661"/>
          </a:xfrm>
          <a:custGeom>
            <a:rect b="b" l="l" r="r" t="t"/>
            <a:pathLst>
              <a:path extrusionOk="0" h="336"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g3139027854f_0_832"/>
          <p:cNvSpPr/>
          <p:nvPr/>
        </p:nvSpPr>
        <p:spPr>
          <a:xfrm>
            <a:off x="3126888" y="2448727"/>
            <a:ext cx="4163" cy="6641"/>
          </a:xfrm>
          <a:custGeom>
            <a:rect b="b" l="l" r="r" t="t"/>
            <a:pathLst>
              <a:path extrusionOk="0" h="335" w="210">
                <a:moveTo>
                  <a:pt x="0" y="0"/>
                </a:moveTo>
                <a:lnTo>
                  <a:pt x="209" y="0"/>
                </a:lnTo>
                <a:lnTo>
                  <a:pt x="209" y="335"/>
                </a:lnTo>
                <a:lnTo>
                  <a:pt x="0"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g3139027854f_0_832"/>
          <p:cNvSpPr/>
          <p:nvPr/>
        </p:nvSpPr>
        <p:spPr>
          <a:xfrm>
            <a:off x="3126888" y="2460325"/>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g3139027854f_0_832"/>
          <p:cNvSpPr/>
          <p:nvPr/>
        </p:nvSpPr>
        <p:spPr>
          <a:xfrm>
            <a:off x="3126888" y="2471943"/>
            <a:ext cx="4163" cy="6661"/>
          </a:xfrm>
          <a:custGeom>
            <a:rect b="b" l="l" r="r" t="t"/>
            <a:pathLst>
              <a:path extrusionOk="0" h="336" w="210">
                <a:moveTo>
                  <a:pt x="0" y="1"/>
                </a:moveTo>
                <a:lnTo>
                  <a:pt x="209" y="1"/>
                </a:lnTo>
                <a:lnTo>
                  <a:pt x="209" y="336"/>
                </a:lnTo>
                <a:lnTo>
                  <a:pt x="0"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g3139027854f_0_832"/>
          <p:cNvSpPr/>
          <p:nvPr/>
        </p:nvSpPr>
        <p:spPr>
          <a:xfrm>
            <a:off x="3125639" y="2413458"/>
            <a:ext cx="4580" cy="6661"/>
          </a:xfrm>
          <a:custGeom>
            <a:rect b="b" l="l" r="r" t="t"/>
            <a:pathLst>
              <a:path extrusionOk="0" h="336" w="231">
                <a:moveTo>
                  <a:pt x="42" y="335"/>
                </a:moveTo>
                <a:lnTo>
                  <a:pt x="231" y="335"/>
                </a:lnTo>
                <a:lnTo>
                  <a:pt x="210" y="1"/>
                </a:lnTo>
                <a:lnTo>
                  <a:pt x="0" y="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3139027854f_0_832"/>
          <p:cNvSpPr/>
          <p:nvPr/>
        </p:nvSpPr>
        <p:spPr>
          <a:xfrm>
            <a:off x="3126888" y="2425492"/>
            <a:ext cx="3331" cy="6245"/>
          </a:xfrm>
          <a:custGeom>
            <a:rect b="b" l="l" r="r" t="t"/>
            <a:pathLst>
              <a:path extrusionOk="0" h="315" w="168">
                <a:moveTo>
                  <a:pt x="0" y="314"/>
                </a:moveTo>
                <a:lnTo>
                  <a:pt x="168" y="314"/>
                </a:lnTo>
                <a:lnTo>
                  <a:pt x="168" y="0"/>
                </a:lnTo>
                <a:lnTo>
                  <a:pt x="0" y="0"/>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3139027854f_0_832"/>
          <p:cNvSpPr/>
          <p:nvPr/>
        </p:nvSpPr>
        <p:spPr>
          <a:xfrm>
            <a:off x="3126888" y="2436694"/>
            <a:ext cx="4163" cy="7058"/>
          </a:xfrm>
          <a:custGeom>
            <a:rect b="b" l="l" r="r" t="t"/>
            <a:pathLst>
              <a:path extrusionOk="0" h="356" w="210">
                <a:moveTo>
                  <a:pt x="0" y="0"/>
                </a:moveTo>
                <a:lnTo>
                  <a:pt x="209" y="0"/>
                </a:lnTo>
                <a:lnTo>
                  <a:pt x="209" y="356"/>
                </a:lnTo>
                <a:lnTo>
                  <a:pt x="0"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g3139027854f_0_832"/>
          <p:cNvSpPr/>
          <p:nvPr/>
        </p:nvSpPr>
        <p:spPr>
          <a:xfrm>
            <a:off x="3122724" y="2378209"/>
            <a:ext cx="4599" cy="7474"/>
          </a:xfrm>
          <a:custGeom>
            <a:rect b="b" l="l" r="r" t="t"/>
            <a:pathLst>
              <a:path extrusionOk="0" h="377" w="232">
                <a:moveTo>
                  <a:pt x="22" y="377"/>
                </a:moveTo>
                <a:lnTo>
                  <a:pt x="231" y="335"/>
                </a:lnTo>
                <a:lnTo>
                  <a:pt x="189" y="0"/>
                </a:lnTo>
                <a:lnTo>
                  <a:pt x="1" y="21"/>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3139027854f_0_832"/>
          <p:cNvSpPr/>
          <p:nvPr/>
        </p:nvSpPr>
        <p:spPr>
          <a:xfrm>
            <a:off x="3124390" y="2390223"/>
            <a:ext cx="4580" cy="6661"/>
          </a:xfrm>
          <a:custGeom>
            <a:rect b="b" l="l" r="r" t="t"/>
            <a:pathLst>
              <a:path extrusionOk="0" h="336" w="231">
                <a:moveTo>
                  <a:pt x="42" y="336"/>
                </a:moveTo>
                <a:lnTo>
                  <a:pt x="231" y="315"/>
                </a:lnTo>
                <a:lnTo>
                  <a:pt x="168" y="1"/>
                </a:lnTo>
                <a:lnTo>
                  <a:pt x="1" y="2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3139027854f_0_832"/>
          <p:cNvSpPr/>
          <p:nvPr/>
        </p:nvSpPr>
        <p:spPr>
          <a:xfrm>
            <a:off x="3125222" y="2401424"/>
            <a:ext cx="4163" cy="7078"/>
          </a:xfrm>
          <a:custGeom>
            <a:rect b="b" l="l" r="r" t="t"/>
            <a:pathLst>
              <a:path extrusionOk="0" h="357" w="210">
                <a:moveTo>
                  <a:pt x="21" y="356"/>
                </a:moveTo>
                <a:lnTo>
                  <a:pt x="210" y="356"/>
                </a:lnTo>
                <a:lnTo>
                  <a:pt x="210" y="1"/>
                </a:lnTo>
                <a:lnTo>
                  <a:pt x="0" y="4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3139027854f_0_832"/>
          <p:cNvSpPr/>
          <p:nvPr/>
        </p:nvSpPr>
        <p:spPr>
          <a:xfrm>
            <a:off x="3114437" y="2344189"/>
            <a:ext cx="5412" cy="7058"/>
          </a:xfrm>
          <a:custGeom>
            <a:rect b="b" l="l" r="r" t="t"/>
            <a:pathLst>
              <a:path extrusionOk="0" h="356" w="273">
                <a:moveTo>
                  <a:pt x="105" y="356"/>
                </a:moveTo>
                <a:lnTo>
                  <a:pt x="272" y="314"/>
                </a:lnTo>
                <a:lnTo>
                  <a:pt x="210" y="0"/>
                </a:lnTo>
                <a:lnTo>
                  <a:pt x="0" y="42"/>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3139027854f_0_832"/>
          <p:cNvSpPr/>
          <p:nvPr/>
        </p:nvSpPr>
        <p:spPr>
          <a:xfrm>
            <a:off x="3117332" y="2355390"/>
            <a:ext cx="5412" cy="7474"/>
          </a:xfrm>
          <a:custGeom>
            <a:rect b="b" l="l" r="r" t="t"/>
            <a:pathLst>
              <a:path extrusionOk="0" h="377" w="273">
                <a:moveTo>
                  <a:pt x="85" y="377"/>
                </a:moveTo>
                <a:lnTo>
                  <a:pt x="273" y="314"/>
                </a:lnTo>
                <a:lnTo>
                  <a:pt x="189"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3139027854f_0_832"/>
          <p:cNvSpPr/>
          <p:nvPr/>
        </p:nvSpPr>
        <p:spPr>
          <a:xfrm>
            <a:off x="3120663" y="2367008"/>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3139027854f_0_832"/>
          <p:cNvSpPr/>
          <p:nvPr/>
        </p:nvSpPr>
        <p:spPr>
          <a:xfrm>
            <a:off x="3102404" y="2311002"/>
            <a:ext cx="6245" cy="7078"/>
          </a:xfrm>
          <a:custGeom>
            <a:rect b="b" l="l" r="r" t="t"/>
            <a:pathLst>
              <a:path extrusionOk="0" h="357" w="315">
                <a:moveTo>
                  <a:pt x="126" y="356"/>
                </a:moveTo>
                <a:lnTo>
                  <a:pt x="315" y="272"/>
                </a:lnTo>
                <a:lnTo>
                  <a:pt x="168" y="0"/>
                </a:lnTo>
                <a:lnTo>
                  <a:pt x="1" y="63"/>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3139027854f_0_832"/>
          <p:cNvSpPr/>
          <p:nvPr/>
        </p:nvSpPr>
        <p:spPr>
          <a:xfrm>
            <a:off x="3106547" y="2321786"/>
            <a:ext cx="6245" cy="7078"/>
          </a:xfrm>
          <a:custGeom>
            <a:rect b="b" l="l" r="r" t="t"/>
            <a:pathLst>
              <a:path extrusionOk="0" h="357" w="315">
                <a:moveTo>
                  <a:pt x="126" y="356"/>
                </a:moveTo>
                <a:lnTo>
                  <a:pt x="315" y="314"/>
                </a:lnTo>
                <a:lnTo>
                  <a:pt x="189" y="0"/>
                </a:lnTo>
                <a:lnTo>
                  <a:pt x="1"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3139027854f_0_832"/>
          <p:cNvSpPr/>
          <p:nvPr/>
        </p:nvSpPr>
        <p:spPr>
          <a:xfrm>
            <a:off x="3110710" y="2332571"/>
            <a:ext cx="5829" cy="7494"/>
          </a:xfrm>
          <a:custGeom>
            <a:rect b="b" l="l" r="r" t="t"/>
            <a:pathLst>
              <a:path extrusionOk="0" h="378" w="294">
                <a:moveTo>
                  <a:pt x="105" y="377"/>
                </a:moveTo>
                <a:lnTo>
                  <a:pt x="293" y="314"/>
                </a:lnTo>
                <a:lnTo>
                  <a:pt x="188" y="0"/>
                </a:lnTo>
                <a:lnTo>
                  <a:pt x="0" y="84"/>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3139027854f_0_832"/>
          <p:cNvSpPr/>
          <p:nvPr/>
        </p:nvSpPr>
        <p:spPr>
          <a:xfrm>
            <a:off x="3085810" y="2279896"/>
            <a:ext cx="6661" cy="7058"/>
          </a:xfrm>
          <a:custGeom>
            <a:rect b="b" l="l" r="r" t="t"/>
            <a:pathLst>
              <a:path extrusionOk="0" h="356" w="336">
                <a:moveTo>
                  <a:pt x="147" y="356"/>
                </a:moveTo>
                <a:lnTo>
                  <a:pt x="335" y="272"/>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3139027854f_0_832"/>
          <p:cNvSpPr/>
          <p:nvPr/>
        </p:nvSpPr>
        <p:spPr>
          <a:xfrm>
            <a:off x="3091619" y="2290264"/>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3139027854f_0_832"/>
          <p:cNvSpPr/>
          <p:nvPr/>
        </p:nvSpPr>
        <p:spPr>
          <a:xfrm>
            <a:off x="3097427" y="2299800"/>
            <a:ext cx="6245" cy="7890"/>
          </a:xfrm>
          <a:custGeom>
            <a:rect b="b" l="l" r="r" t="t"/>
            <a:pathLst>
              <a:path extrusionOk="0" h="398" w="315">
                <a:moveTo>
                  <a:pt x="126" y="398"/>
                </a:moveTo>
                <a:lnTo>
                  <a:pt x="314" y="314"/>
                </a:lnTo>
                <a:lnTo>
                  <a:pt x="147"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3139027854f_0_832"/>
          <p:cNvSpPr/>
          <p:nvPr/>
        </p:nvSpPr>
        <p:spPr>
          <a:xfrm>
            <a:off x="3065489" y="2250852"/>
            <a:ext cx="7494" cy="7078"/>
          </a:xfrm>
          <a:custGeom>
            <a:rect b="b" l="l" r="r" t="t"/>
            <a:pathLst>
              <a:path extrusionOk="0" h="357" w="378">
                <a:moveTo>
                  <a:pt x="210" y="356"/>
                </a:moveTo>
                <a:lnTo>
                  <a:pt x="377" y="252"/>
                </a:lnTo>
                <a:lnTo>
                  <a:pt x="168" y="0"/>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3139027854f_0_832"/>
          <p:cNvSpPr/>
          <p:nvPr/>
        </p:nvSpPr>
        <p:spPr>
          <a:xfrm>
            <a:off x="3072963" y="2259971"/>
            <a:ext cx="6641" cy="7494"/>
          </a:xfrm>
          <a:custGeom>
            <a:rect b="b" l="l" r="r" t="t"/>
            <a:pathLst>
              <a:path extrusionOk="0" h="378" w="335">
                <a:moveTo>
                  <a:pt x="188" y="377"/>
                </a:moveTo>
                <a:lnTo>
                  <a:pt x="335" y="273"/>
                </a:lnTo>
                <a:lnTo>
                  <a:pt x="147" y="1"/>
                </a:lnTo>
                <a:lnTo>
                  <a:pt x="0"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3139027854f_0_832"/>
          <p:cNvSpPr/>
          <p:nvPr/>
        </p:nvSpPr>
        <p:spPr>
          <a:xfrm>
            <a:off x="3079585" y="2269527"/>
            <a:ext cx="6661" cy="7474"/>
          </a:xfrm>
          <a:custGeom>
            <a:rect b="b" l="l" r="r" t="t"/>
            <a:pathLst>
              <a:path extrusionOk="0" h="377" w="336">
                <a:moveTo>
                  <a:pt x="189" y="377"/>
                </a:moveTo>
                <a:lnTo>
                  <a:pt x="336" y="272"/>
                </a:lnTo>
                <a:lnTo>
                  <a:pt x="168" y="0"/>
                </a:lnTo>
                <a:lnTo>
                  <a:pt x="1" y="10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3139027854f_0_832"/>
          <p:cNvSpPr/>
          <p:nvPr/>
        </p:nvSpPr>
        <p:spPr>
          <a:xfrm>
            <a:off x="3042254" y="2224306"/>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3139027854f_0_832"/>
          <p:cNvSpPr/>
          <p:nvPr/>
        </p:nvSpPr>
        <p:spPr>
          <a:xfrm>
            <a:off x="3050561" y="2233009"/>
            <a:ext cx="7058" cy="7494"/>
          </a:xfrm>
          <a:custGeom>
            <a:rect b="b" l="l" r="r" t="t"/>
            <a:pathLst>
              <a:path extrusionOk="0" h="378" w="356">
                <a:moveTo>
                  <a:pt x="209" y="377"/>
                </a:moveTo>
                <a:lnTo>
                  <a:pt x="356" y="231"/>
                </a:lnTo>
                <a:lnTo>
                  <a:pt x="126" y="1"/>
                </a:lnTo>
                <a:lnTo>
                  <a:pt x="0"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3139027854f_0_832"/>
          <p:cNvSpPr/>
          <p:nvPr/>
        </p:nvSpPr>
        <p:spPr>
          <a:xfrm>
            <a:off x="3058431" y="2241316"/>
            <a:ext cx="7078" cy="7890"/>
          </a:xfrm>
          <a:custGeom>
            <a:rect b="b" l="l" r="r" t="t"/>
            <a:pathLst>
              <a:path extrusionOk="0" h="398" w="357">
                <a:moveTo>
                  <a:pt x="210" y="398"/>
                </a:moveTo>
                <a:lnTo>
                  <a:pt x="356" y="272"/>
                </a:lnTo>
                <a:lnTo>
                  <a:pt x="126" y="0"/>
                </a:lnTo>
                <a:lnTo>
                  <a:pt x="1" y="12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3139027854f_0_832"/>
          <p:cNvSpPr/>
          <p:nvPr/>
        </p:nvSpPr>
        <p:spPr>
          <a:xfrm>
            <a:off x="3015708" y="2201487"/>
            <a:ext cx="7494" cy="7078"/>
          </a:xfrm>
          <a:custGeom>
            <a:rect b="b" l="l" r="r" t="t"/>
            <a:pathLst>
              <a:path extrusionOk="0" h="357" w="378">
                <a:moveTo>
                  <a:pt x="273" y="356"/>
                </a:moveTo>
                <a:lnTo>
                  <a:pt x="377" y="210"/>
                </a:lnTo>
                <a:lnTo>
                  <a:pt x="105" y="1"/>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3139027854f_0_832"/>
          <p:cNvSpPr/>
          <p:nvPr/>
        </p:nvSpPr>
        <p:spPr>
          <a:xfrm>
            <a:off x="3024828" y="2208545"/>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3139027854f_0_832"/>
          <p:cNvSpPr/>
          <p:nvPr/>
        </p:nvSpPr>
        <p:spPr>
          <a:xfrm>
            <a:off x="3033551" y="2216415"/>
            <a:ext cx="7890" cy="7494"/>
          </a:xfrm>
          <a:custGeom>
            <a:rect b="b" l="l" r="r" t="t"/>
            <a:pathLst>
              <a:path extrusionOk="0" h="378" w="398">
                <a:moveTo>
                  <a:pt x="251" y="377"/>
                </a:moveTo>
                <a:lnTo>
                  <a:pt x="398" y="231"/>
                </a:lnTo>
                <a:lnTo>
                  <a:pt x="126" y="1"/>
                </a:lnTo>
                <a:lnTo>
                  <a:pt x="0" y="16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3139027854f_0_832"/>
          <p:cNvSpPr/>
          <p:nvPr/>
        </p:nvSpPr>
        <p:spPr>
          <a:xfrm>
            <a:off x="2986664" y="2182415"/>
            <a:ext cx="7494" cy="6641"/>
          </a:xfrm>
          <a:custGeom>
            <a:rect b="b" l="l" r="r" t="t"/>
            <a:pathLst>
              <a:path extrusionOk="0" h="335" w="378">
                <a:moveTo>
                  <a:pt x="273" y="335"/>
                </a:moveTo>
                <a:lnTo>
                  <a:pt x="378" y="147"/>
                </a:lnTo>
                <a:lnTo>
                  <a:pt x="85" y="0"/>
                </a:lnTo>
                <a:lnTo>
                  <a:pt x="1"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3139027854f_0_832"/>
          <p:cNvSpPr/>
          <p:nvPr/>
        </p:nvSpPr>
        <p:spPr>
          <a:xfrm>
            <a:off x="2996636" y="2188620"/>
            <a:ext cx="7890" cy="6245"/>
          </a:xfrm>
          <a:custGeom>
            <a:rect b="b" l="l" r="r" t="t"/>
            <a:pathLst>
              <a:path extrusionOk="0" h="315" w="398">
                <a:moveTo>
                  <a:pt x="272" y="315"/>
                </a:moveTo>
                <a:lnTo>
                  <a:pt x="398" y="147"/>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3139027854f_0_832"/>
          <p:cNvSpPr/>
          <p:nvPr/>
        </p:nvSpPr>
        <p:spPr>
          <a:xfrm>
            <a:off x="3006588" y="2194846"/>
            <a:ext cx="7058" cy="6661"/>
          </a:xfrm>
          <a:custGeom>
            <a:rect b="b" l="l" r="r" t="t"/>
            <a:pathLst>
              <a:path extrusionOk="0" h="336" w="356">
                <a:moveTo>
                  <a:pt x="251" y="336"/>
                </a:moveTo>
                <a:lnTo>
                  <a:pt x="356" y="168"/>
                </a:lnTo>
                <a:lnTo>
                  <a:pt x="105" y="1"/>
                </a:lnTo>
                <a:lnTo>
                  <a:pt x="0" y="14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3139027854f_0_832"/>
          <p:cNvSpPr/>
          <p:nvPr/>
        </p:nvSpPr>
        <p:spPr>
          <a:xfrm>
            <a:off x="2955142" y="2166634"/>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3139027854f_0_832"/>
          <p:cNvSpPr/>
          <p:nvPr/>
        </p:nvSpPr>
        <p:spPr>
          <a:xfrm>
            <a:off x="2965927" y="2171214"/>
            <a:ext cx="7494" cy="6225"/>
          </a:xfrm>
          <a:custGeom>
            <a:rect b="b" l="l" r="r" t="t"/>
            <a:pathLst>
              <a:path extrusionOk="0" h="314" w="378">
                <a:moveTo>
                  <a:pt x="294" y="314"/>
                </a:moveTo>
                <a:lnTo>
                  <a:pt x="377" y="168"/>
                </a:lnTo>
                <a:lnTo>
                  <a:pt x="84"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3139027854f_0_832"/>
          <p:cNvSpPr/>
          <p:nvPr/>
        </p:nvSpPr>
        <p:spPr>
          <a:xfrm>
            <a:off x="2976296" y="2176606"/>
            <a:ext cx="7910" cy="6225"/>
          </a:xfrm>
          <a:custGeom>
            <a:rect b="b" l="l" r="r" t="t"/>
            <a:pathLst>
              <a:path extrusionOk="0" h="314" w="399">
                <a:moveTo>
                  <a:pt x="294" y="314"/>
                </a:moveTo>
                <a:lnTo>
                  <a:pt x="398" y="147"/>
                </a:lnTo>
                <a:lnTo>
                  <a:pt x="85" y="0"/>
                </a:lnTo>
                <a:lnTo>
                  <a:pt x="1" y="188"/>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3139027854f_0_832"/>
          <p:cNvSpPr/>
          <p:nvPr/>
        </p:nvSpPr>
        <p:spPr>
          <a:xfrm>
            <a:off x="2921955" y="2155453"/>
            <a:ext cx="7494" cy="5412"/>
          </a:xfrm>
          <a:custGeom>
            <a:rect b="b" l="l" r="r" t="t"/>
            <a:pathLst>
              <a:path extrusionOk="0" h="273" w="378">
                <a:moveTo>
                  <a:pt x="315" y="272"/>
                </a:moveTo>
                <a:lnTo>
                  <a:pt x="378" y="105"/>
                </a:lnTo>
                <a:lnTo>
                  <a:pt x="64" y="0"/>
                </a:lnTo>
                <a:lnTo>
                  <a:pt x="1"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3139027854f_0_832"/>
          <p:cNvSpPr/>
          <p:nvPr/>
        </p:nvSpPr>
        <p:spPr>
          <a:xfrm>
            <a:off x="2933572" y="2158347"/>
            <a:ext cx="7078" cy="6245"/>
          </a:xfrm>
          <a:custGeom>
            <a:rect b="b" l="l" r="r" t="t"/>
            <a:pathLst>
              <a:path extrusionOk="0" h="315" w="357">
                <a:moveTo>
                  <a:pt x="315" y="314"/>
                </a:moveTo>
                <a:lnTo>
                  <a:pt x="356" y="126"/>
                </a:lnTo>
                <a:lnTo>
                  <a:pt x="43" y="0"/>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3139027854f_0_832"/>
          <p:cNvSpPr/>
          <p:nvPr/>
        </p:nvSpPr>
        <p:spPr>
          <a:xfrm>
            <a:off x="2944357" y="2162491"/>
            <a:ext cx="7078" cy="5829"/>
          </a:xfrm>
          <a:custGeom>
            <a:rect b="b" l="l" r="r" t="t"/>
            <a:pathLst>
              <a:path extrusionOk="0" h="294" w="357">
                <a:moveTo>
                  <a:pt x="315" y="294"/>
                </a:moveTo>
                <a:lnTo>
                  <a:pt x="356" y="105"/>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g3139027854f_0_832"/>
          <p:cNvSpPr/>
          <p:nvPr/>
        </p:nvSpPr>
        <p:spPr>
          <a:xfrm>
            <a:off x="2887954" y="2148395"/>
            <a:ext cx="7058" cy="4996"/>
          </a:xfrm>
          <a:custGeom>
            <a:rect b="b" l="l" r="r" t="t"/>
            <a:pathLst>
              <a:path extrusionOk="0" h="252" w="356">
                <a:moveTo>
                  <a:pt x="335" y="251"/>
                </a:moveTo>
                <a:lnTo>
                  <a:pt x="356" y="63"/>
                </a:lnTo>
                <a:lnTo>
                  <a:pt x="21" y="0"/>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g3139027854f_0_832"/>
          <p:cNvSpPr/>
          <p:nvPr/>
        </p:nvSpPr>
        <p:spPr>
          <a:xfrm>
            <a:off x="2899572" y="2150060"/>
            <a:ext cx="7058" cy="5412"/>
          </a:xfrm>
          <a:custGeom>
            <a:rect b="b" l="l" r="r" t="t"/>
            <a:pathLst>
              <a:path extrusionOk="0" h="273" w="356">
                <a:moveTo>
                  <a:pt x="314" y="272"/>
                </a:moveTo>
                <a:lnTo>
                  <a:pt x="356" y="63"/>
                </a:lnTo>
                <a:lnTo>
                  <a:pt x="42" y="0"/>
                </a:lnTo>
                <a:lnTo>
                  <a:pt x="0" y="20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3139027854f_0_832"/>
          <p:cNvSpPr/>
          <p:nvPr/>
        </p:nvSpPr>
        <p:spPr>
          <a:xfrm>
            <a:off x="2910753" y="2152538"/>
            <a:ext cx="7078" cy="5412"/>
          </a:xfrm>
          <a:custGeom>
            <a:rect b="b" l="l" r="r" t="t"/>
            <a:pathLst>
              <a:path extrusionOk="0" h="273" w="357">
                <a:moveTo>
                  <a:pt x="336" y="273"/>
                </a:moveTo>
                <a:lnTo>
                  <a:pt x="357" y="84"/>
                </a:lnTo>
                <a:lnTo>
                  <a:pt x="43" y="1"/>
                </a:lnTo>
                <a:lnTo>
                  <a:pt x="1"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3139027854f_0_832"/>
          <p:cNvSpPr/>
          <p:nvPr/>
        </p:nvSpPr>
        <p:spPr>
          <a:xfrm>
            <a:off x="2853102" y="2145897"/>
            <a:ext cx="6661" cy="4183"/>
          </a:xfrm>
          <a:custGeom>
            <a:rect b="b" l="l" r="r" t="t"/>
            <a:pathLst>
              <a:path extrusionOk="0" h="211" w="336">
                <a:moveTo>
                  <a:pt x="335" y="210"/>
                </a:moveTo>
                <a:lnTo>
                  <a:pt x="335" y="1"/>
                </a:lnTo>
                <a:lnTo>
                  <a:pt x="1" y="1"/>
                </a:lnTo>
                <a:lnTo>
                  <a:pt x="1" y="189"/>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3139027854f_0_832"/>
          <p:cNvSpPr/>
          <p:nvPr/>
        </p:nvSpPr>
        <p:spPr>
          <a:xfrm>
            <a:off x="2865136" y="2146313"/>
            <a:ext cx="6661" cy="4163"/>
          </a:xfrm>
          <a:custGeom>
            <a:rect b="b" l="l" r="r" t="t"/>
            <a:pathLst>
              <a:path extrusionOk="0" h="210" w="336">
                <a:moveTo>
                  <a:pt x="314" y="210"/>
                </a:moveTo>
                <a:lnTo>
                  <a:pt x="335" y="1"/>
                </a:lnTo>
                <a:lnTo>
                  <a:pt x="0" y="1"/>
                </a:lnTo>
                <a:lnTo>
                  <a:pt x="0" y="189"/>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3139027854f_0_832"/>
          <p:cNvSpPr/>
          <p:nvPr/>
        </p:nvSpPr>
        <p:spPr>
          <a:xfrm>
            <a:off x="2875921" y="2147562"/>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3139027854f_0_832"/>
          <p:cNvSpPr/>
          <p:nvPr/>
        </p:nvSpPr>
        <p:spPr>
          <a:xfrm>
            <a:off x="5746723" y="2232937"/>
            <a:ext cx="36184" cy="36238"/>
          </a:xfrm>
          <a:custGeom>
            <a:rect b="b" l="l" r="r" t="t"/>
            <a:pathLst>
              <a:path extrusionOk="0" h="629" w="628">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3139027854f_0_832"/>
          <p:cNvSpPr/>
          <p:nvPr/>
        </p:nvSpPr>
        <p:spPr>
          <a:xfrm>
            <a:off x="5698497" y="2158214"/>
            <a:ext cx="132635" cy="26559"/>
          </a:xfrm>
          <a:custGeom>
            <a:rect b="b" l="l" r="r" t="t"/>
            <a:pathLst>
              <a:path extrusionOk="0" fill="none" h="461" w="2302">
                <a:moveTo>
                  <a:pt x="2302" y="461"/>
                </a:moveTo>
                <a:cubicBezTo>
                  <a:pt x="2009" y="168"/>
                  <a:pt x="1590" y="1"/>
                  <a:pt x="1151" y="1"/>
                </a:cubicBezTo>
                <a:cubicBezTo>
                  <a:pt x="712" y="1"/>
                  <a:pt x="293" y="168"/>
                  <a:pt x="0"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3139027854f_0_832"/>
          <p:cNvSpPr/>
          <p:nvPr/>
        </p:nvSpPr>
        <p:spPr>
          <a:xfrm>
            <a:off x="5727421" y="2198024"/>
            <a:ext cx="74788" cy="15728"/>
          </a:xfrm>
          <a:custGeom>
            <a:rect b="b" l="l" r="r" t="t"/>
            <a:pathLst>
              <a:path extrusionOk="0" fill="none" h="273" w="1298">
                <a:moveTo>
                  <a:pt x="0" y="272"/>
                </a:moveTo>
                <a:cubicBezTo>
                  <a:pt x="147" y="105"/>
                  <a:pt x="377" y="0"/>
                  <a:pt x="649" y="0"/>
                </a:cubicBezTo>
                <a:cubicBezTo>
                  <a:pt x="900" y="0"/>
                  <a:pt x="1151" y="105"/>
                  <a:pt x="1298"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3139027854f_0_832"/>
          <p:cNvSpPr/>
          <p:nvPr/>
        </p:nvSpPr>
        <p:spPr>
          <a:xfrm>
            <a:off x="5727421" y="2198024"/>
            <a:ext cx="74788" cy="15728"/>
          </a:xfrm>
          <a:custGeom>
            <a:rect b="b" l="l" r="r" t="t"/>
            <a:pathLst>
              <a:path extrusionOk="0" fill="none" h="273" w="1298">
                <a:moveTo>
                  <a:pt x="1298" y="272"/>
                </a:moveTo>
                <a:cubicBezTo>
                  <a:pt x="1151" y="105"/>
                  <a:pt x="900" y="0"/>
                  <a:pt x="649" y="0"/>
                </a:cubicBezTo>
                <a:cubicBezTo>
                  <a:pt x="377" y="0"/>
                  <a:pt x="147" y="105"/>
                  <a:pt x="0" y="272"/>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3139027854f_0_832"/>
          <p:cNvSpPr/>
          <p:nvPr/>
        </p:nvSpPr>
        <p:spPr>
          <a:xfrm>
            <a:off x="5667153" y="2117252"/>
            <a:ext cx="192903" cy="38600"/>
          </a:xfrm>
          <a:custGeom>
            <a:rect b="b" l="l" r="r" t="t"/>
            <a:pathLst>
              <a:path extrusionOk="0" fill="none" h="670" w="3348">
                <a:moveTo>
                  <a:pt x="3348" y="670"/>
                </a:moveTo>
                <a:cubicBezTo>
                  <a:pt x="2929" y="251"/>
                  <a:pt x="2323" y="0"/>
                  <a:pt x="1674" y="0"/>
                </a:cubicBezTo>
                <a:cubicBezTo>
                  <a:pt x="1004" y="0"/>
                  <a:pt x="440" y="251"/>
                  <a:pt x="0" y="670"/>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g3139027854f_0_832"/>
          <p:cNvSpPr/>
          <p:nvPr/>
        </p:nvSpPr>
        <p:spPr>
          <a:xfrm>
            <a:off x="5698497" y="2158214"/>
            <a:ext cx="132635" cy="26559"/>
          </a:xfrm>
          <a:custGeom>
            <a:rect b="b" l="l" r="r" t="t"/>
            <a:pathLst>
              <a:path extrusionOk="0" fill="none" h="461" w="2302">
                <a:moveTo>
                  <a:pt x="0" y="461"/>
                </a:moveTo>
                <a:cubicBezTo>
                  <a:pt x="293" y="168"/>
                  <a:pt x="712" y="1"/>
                  <a:pt x="1151" y="1"/>
                </a:cubicBezTo>
                <a:cubicBezTo>
                  <a:pt x="1590" y="1"/>
                  <a:pt x="2009" y="168"/>
                  <a:pt x="2302" y="461"/>
                </a:cubicBezTo>
              </a:path>
            </a:pathLst>
          </a:custGeom>
          <a:solidFill>
            <a:srgbClr val="1EFFC1"/>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g3139027854f_0_832"/>
          <p:cNvSpPr/>
          <p:nvPr/>
        </p:nvSpPr>
        <p:spPr>
          <a:xfrm>
            <a:off x="6084509" y="300000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3139027854f_0_832"/>
          <p:cNvSpPr/>
          <p:nvPr/>
        </p:nvSpPr>
        <p:spPr>
          <a:xfrm>
            <a:off x="6084509" y="298755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3139027854f_0_832"/>
          <p:cNvSpPr/>
          <p:nvPr/>
        </p:nvSpPr>
        <p:spPr>
          <a:xfrm>
            <a:off x="6084509" y="297512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3139027854f_0_832"/>
          <p:cNvSpPr/>
          <p:nvPr/>
        </p:nvSpPr>
        <p:spPr>
          <a:xfrm>
            <a:off x="6084509" y="3037339"/>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3139027854f_0_832"/>
          <p:cNvSpPr/>
          <p:nvPr/>
        </p:nvSpPr>
        <p:spPr>
          <a:xfrm>
            <a:off x="6084509" y="302488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g3139027854f_0_832"/>
          <p:cNvSpPr/>
          <p:nvPr/>
        </p:nvSpPr>
        <p:spPr>
          <a:xfrm>
            <a:off x="6084509" y="301245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3139027854f_0_832"/>
          <p:cNvSpPr/>
          <p:nvPr/>
        </p:nvSpPr>
        <p:spPr>
          <a:xfrm>
            <a:off x="6084509" y="307508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3139027854f_0_832"/>
          <p:cNvSpPr/>
          <p:nvPr/>
        </p:nvSpPr>
        <p:spPr>
          <a:xfrm>
            <a:off x="6084509" y="3062636"/>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3139027854f_0_832"/>
          <p:cNvSpPr/>
          <p:nvPr/>
        </p:nvSpPr>
        <p:spPr>
          <a:xfrm>
            <a:off x="6084509" y="305020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3139027854f_0_832"/>
          <p:cNvSpPr/>
          <p:nvPr/>
        </p:nvSpPr>
        <p:spPr>
          <a:xfrm>
            <a:off x="6084509" y="311241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3139027854f_0_832"/>
          <p:cNvSpPr/>
          <p:nvPr/>
        </p:nvSpPr>
        <p:spPr>
          <a:xfrm>
            <a:off x="6084509" y="3099986"/>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3139027854f_0_832"/>
          <p:cNvSpPr/>
          <p:nvPr/>
        </p:nvSpPr>
        <p:spPr>
          <a:xfrm>
            <a:off x="6084509" y="3087536"/>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3139027854f_0_832"/>
          <p:cNvSpPr/>
          <p:nvPr/>
        </p:nvSpPr>
        <p:spPr>
          <a:xfrm>
            <a:off x="6084509" y="3149748"/>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3139027854f_0_832"/>
          <p:cNvSpPr/>
          <p:nvPr/>
        </p:nvSpPr>
        <p:spPr>
          <a:xfrm>
            <a:off x="6084509" y="3137317"/>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3139027854f_0_832"/>
          <p:cNvSpPr/>
          <p:nvPr/>
        </p:nvSpPr>
        <p:spPr>
          <a:xfrm>
            <a:off x="6084509" y="3124867"/>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3139027854f_0_832"/>
          <p:cNvSpPr/>
          <p:nvPr/>
        </p:nvSpPr>
        <p:spPr>
          <a:xfrm>
            <a:off x="6084509" y="3187098"/>
            <a:ext cx="4163" cy="6641"/>
          </a:xfrm>
          <a:custGeom>
            <a:rect b="b" l="l" r="r" t="t"/>
            <a:pathLst>
              <a:path extrusionOk="0" h="335"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3139027854f_0_832"/>
          <p:cNvSpPr/>
          <p:nvPr/>
        </p:nvSpPr>
        <p:spPr>
          <a:xfrm>
            <a:off x="6084509" y="3174648"/>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3139027854f_0_832"/>
          <p:cNvSpPr/>
          <p:nvPr/>
        </p:nvSpPr>
        <p:spPr>
          <a:xfrm>
            <a:off x="6084509" y="3162198"/>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3139027854f_0_832"/>
          <p:cNvSpPr/>
          <p:nvPr/>
        </p:nvSpPr>
        <p:spPr>
          <a:xfrm>
            <a:off x="6084509" y="3224846"/>
            <a:ext cx="4163" cy="7058"/>
          </a:xfrm>
          <a:custGeom>
            <a:rect b="b" l="l" r="r" t="t"/>
            <a:pathLst>
              <a:path extrusionOk="0" h="356"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3139027854f_0_832"/>
          <p:cNvSpPr/>
          <p:nvPr/>
        </p:nvSpPr>
        <p:spPr>
          <a:xfrm>
            <a:off x="6084509" y="3212395"/>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g3139027854f_0_832"/>
          <p:cNvSpPr/>
          <p:nvPr/>
        </p:nvSpPr>
        <p:spPr>
          <a:xfrm>
            <a:off x="6084509" y="3199945"/>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g3139027854f_0_832"/>
          <p:cNvSpPr/>
          <p:nvPr/>
        </p:nvSpPr>
        <p:spPr>
          <a:xfrm>
            <a:off x="6084509" y="3262177"/>
            <a:ext cx="4163" cy="6661"/>
          </a:xfrm>
          <a:custGeom>
            <a:rect b="b" l="l" r="r" t="t"/>
            <a:pathLst>
              <a:path extrusionOk="0" h="336" w="210">
                <a:moveTo>
                  <a:pt x="1" y="0"/>
                </a:moveTo>
                <a:lnTo>
                  <a:pt x="210" y="0"/>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3139027854f_0_832"/>
          <p:cNvSpPr/>
          <p:nvPr/>
        </p:nvSpPr>
        <p:spPr>
          <a:xfrm>
            <a:off x="6084509" y="3249726"/>
            <a:ext cx="4163" cy="6661"/>
          </a:xfrm>
          <a:custGeom>
            <a:rect b="b" l="l" r="r" t="t"/>
            <a:pathLst>
              <a:path extrusionOk="0" h="336" w="210">
                <a:moveTo>
                  <a:pt x="1" y="1"/>
                </a:moveTo>
                <a:lnTo>
                  <a:pt x="210" y="1"/>
                </a:lnTo>
                <a:lnTo>
                  <a:pt x="210" y="335"/>
                </a:lnTo>
                <a:lnTo>
                  <a:pt x="1" y="335"/>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3139027854f_0_832"/>
          <p:cNvSpPr/>
          <p:nvPr/>
        </p:nvSpPr>
        <p:spPr>
          <a:xfrm>
            <a:off x="6084509" y="3237276"/>
            <a:ext cx="4163" cy="7078"/>
          </a:xfrm>
          <a:custGeom>
            <a:rect b="b" l="l" r="r" t="t"/>
            <a:pathLst>
              <a:path extrusionOk="0" h="357" w="210">
                <a:moveTo>
                  <a:pt x="1" y="1"/>
                </a:moveTo>
                <a:lnTo>
                  <a:pt x="210" y="1"/>
                </a:lnTo>
                <a:lnTo>
                  <a:pt x="210" y="357"/>
                </a:lnTo>
                <a:lnTo>
                  <a:pt x="1" y="357"/>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3139027854f_0_832"/>
          <p:cNvSpPr/>
          <p:nvPr/>
        </p:nvSpPr>
        <p:spPr>
          <a:xfrm>
            <a:off x="6084509" y="3299507"/>
            <a:ext cx="4163" cy="7078"/>
          </a:xfrm>
          <a:custGeom>
            <a:rect b="b" l="l" r="r" t="t"/>
            <a:pathLst>
              <a:path extrusionOk="0" h="357" w="210">
                <a:moveTo>
                  <a:pt x="1" y="0"/>
                </a:moveTo>
                <a:lnTo>
                  <a:pt x="210" y="0"/>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3139027854f_0_832"/>
          <p:cNvSpPr/>
          <p:nvPr/>
        </p:nvSpPr>
        <p:spPr>
          <a:xfrm>
            <a:off x="6084509" y="3287057"/>
            <a:ext cx="4163" cy="7078"/>
          </a:xfrm>
          <a:custGeom>
            <a:rect b="b" l="l" r="r" t="t"/>
            <a:pathLst>
              <a:path extrusionOk="0" h="357" w="210">
                <a:moveTo>
                  <a:pt x="1" y="1"/>
                </a:moveTo>
                <a:lnTo>
                  <a:pt x="210" y="1"/>
                </a:lnTo>
                <a:lnTo>
                  <a:pt x="210" y="356"/>
                </a:lnTo>
                <a:lnTo>
                  <a:pt x="1" y="35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3139027854f_0_832"/>
          <p:cNvSpPr/>
          <p:nvPr/>
        </p:nvSpPr>
        <p:spPr>
          <a:xfrm>
            <a:off x="6084509" y="3274607"/>
            <a:ext cx="4163" cy="6661"/>
          </a:xfrm>
          <a:custGeom>
            <a:rect b="b" l="l" r="r" t="t"/>
            <a:pathLst>
              <a:path extrusionOk="0" h="336" w="210">
                <a:moveTo>
                  <a:pt x="1" y="1"/>
                </a:moveTo>
                <a:lnTo>
                  <a:pt x="210" y="1"/>
                </a:lnTo>
                <a:lnTo>
                  <a:pt x="210" y="336"/>
                </a:lnTo>
                <a:lnTo>
                  <a:pt x="1" y="336"/>
                </a:lnTo>
                <a:close/>
              </a:path>
            </a:pathLst>
          </a:cu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3139027854f_0_832"/>
          <p:cNvSpPr/>
          <p:nvPr/>
        </p:nvSpPr>
        <p:spPr>
          <a:xfrm>
            <a:off x="5104312" y="3467506"/>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3139027854f_0_832"/>
          <p:cNvSpPr/>
          <p:nvPr/>
        </p:nvSpPr>
        <p:spPr>
          <a:xfrm>
            <a:off x="4929672" y="2717518"/>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3139027854f_0_832"/>
          <p:cNvSpPr/>
          <p:nvPr/>
        </p:nvSpPr>
        <p:spPr>
          <a:xfrm>
            <a:off x="4960778" y="2748624"/>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3139027854f_0_832"/>
          <p:cNvSpPr/>
          <p:nvPr/>
        </p:nvSpPr>
        <p:spPr>
          <a:xfrm>
            <a:off x="5018429" y="2924386"/>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3139027854f_0_832"/>
          <p:cNvSpPr/>
          <p:nvPr/>
        </p:nvSpPr>
        <p:spPr>
          <a:xfrm>
            <a:off x="5018429" y="2873067"/>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3139027854f_0_832"/>
          <p:cNvSpPr/>
          <p:nvPr/>
        </p:nvSpPr>
        <p:spPr>
          <a:xfrm>
            <a:off x="5018429" y="2973335"/>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3139027854f_0_832"/>
          <p:cNvSpPr/>
          <p:nvPr/>
        </p:nvSpPr>
        <p:spPr>
          <a:xfrm>
            <a:off x="5018429" y="3074415"/>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3139027854f_0_832"/>
          <p:cNvSpPr/>
          <p:nvPr/>
        </p:nvSpPr>
        <p:spPr>
          <a:xfrm>
            <a:off x="5018429" y="3126948"/>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3139027854f_0_832"/>
          <p:cNvSpPr/>
          <p:nvPr/>
        </p:nvSpPr>
        <p:spPr>
          <a:xfrm>
            <a:off x="5018429" y="3176372"/>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3139027854f_0_832"/>
          <p:cNvSpPr/>
          <p:nvPr/>
        </p:nvSpPr>
        <p:spPr>
          <a:xfrm>
            <a:off x="5519115" y="3734651"/>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3139027854f_0_832"/>
          <p:cNvSpPr/>
          <p:nvPr/>
        </p:nvSpPr>
        <p:spPr>
          <a:xfrm>
            <a:off x="5535708" y="3815538"/>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3139027854f_0_832"/>
          <p:cNvSpPr/>
          <p:nvPr/>
        </p:nvSpPr>
        <p:spPr>
          <a:xfrm>
            <a:off x="5499210" y="3718890"/>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3139027854f_0_832"/>
          <p:cNvSpPr/>
          <p:nvPr/>
        </p:nvSpPr>
        <p:spPr>
          <a:xfrm>
            <a:off x="5559776" y="3694406"/>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cap="flat" cmpd="sng" w="9525">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3139027854f_0_832"/>
          <p:cNvSpPr/>
          <p:nvPr/>
        </p:nvSpPr>
        <p:spPr>
          <a:xfrm>
            <a:off x="5603748" y="3718890"/>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cap="flat" cmpd="sng" w="19050">
            <a:solidFill>
              <a:srgbClr val="42FF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3139027854f_0_832"/>
          <p:cNvSpPr/>
          <p:nvPr/>
        </p:nvSpPr>
        <p:spPr>
          <a:xfrm>
            <a:off x="4298319" y="4289322"/>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3139027854f_0_832"/>
          <p:cNvSpPr/>
          <p:nvPr/>
        </p:nvSpPr>
        <p:spPr>
          <a:xfrm>
            <a:off x="4482078" y="4900692"/>
            <a:ext cx="263851" cy="116175"/>
          </a:xfrm>
          <a:custGeom>
            <a:rect b="b" l="l" r="r" t="t"/>
            <a:pathLst>
              <a:path extrusionOk="0" h="5860" w="13309">
                <a:moveTo>
                  <a:pt x="1" y="5859"/>
                </a:moveTo>
                <a:lnTo>
                  <a:pt x="13308" y="1"/>
                </a:lnTo>
              </a:path>
            </a:pathLst>
          </a:custGeom>
          <a:solidFill>
            <a:srgbClr val="AADD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3139027854f_0_832"/>
          <p:cNvSpPr/>
          <p:nvPr/>
        </p:nvSpPr>
        <p:spPr>
          <a:xfrm>
            <a:off x="4461341" y="4823949"/>
            <a:ext cx="397828" cy="385378"/>
          </a:xfrm>
          <a:custGeom>
            <a:rect b="b" l="l" r="r" t="t"/>
            <a:pathLst>
              <a:path extrusionOk="0" h="19439" w="20067">
                <a:moveTo>
                  <a:pt x="12241" y="1"/>
                </a:moveTo>
                <a:lnTo>
                  <a:pt x="0" y="5336"/>
                </a:lnTo>
                <a:lnTo>
                  <a:pt x="5169" y="19439"/>
                </a:lnTo>
                <a:lnTo>
                  <a:pt x="20066" y="19439"/>
                </a:lnTo>
                <a:lnTo>
                  <a:pt x="1224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3139027854f_0_832"/>
          <p:cNvSpPr/>
          <p:nvPr/>
        </p:nvSpPr>
        <p:spPr>
          <a:xfrm>
            <a:off x="4482078" y="4900692"/>
            <a:ext cx="392020" cy="319004"/>
          </a:xfrm>
          <a:custGeom>
            <a:rect b="b" l="l" r="r" t="t"/>
            <a:pathLst>
              <a:path extrusionOk="0" h="16091" w="19774">
                <a:moveTo>
                  <a:pt x="13329" y="1"/>
                </a:moveTo>
                <a:lnTo>
                  <a:pt x="1" y="5859"/>
                </a:lnTo>
                <a:lnTo>
                  <a:pt x="3746" y="16091"/>
                </a:lnTo>
                <a:lnTo>
                  <a:pt x="19773" y="16091"/>
                </a:lnTo>
                <a:lnTo>
                  <a:pt x="133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3139027854f_0_832"/>
          <p:cNvSpPr/>
          <p:nvPr/>
        </p:nvSpPr>
        <p:spPr>
          <a:xfrm>
            <a:off x="4491198" y="4953784"/>
            <a:ext cx="23671" cy="23671"/>
          </a:xfrm>
          <a:custGeom>
            <a:rect b="b" l="l" r="r" t="t"/>
            <a:pathLst>
              <a:path extrusionOk="0" h="1194" w="1194">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3139027854f_0_832"/>
          <p:cNvSpPr/>
          <p:nvPr/>
        </p:nvSpPr>
        <p:spPr>
          <a:xfrm>
            <a:off x="4023900" y="2166598"/>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52643"/>
              </a:solidFill>
              <a:latin typeface="Arial"/>
              <a:ea typeface="Arial"/>
              <a:cs typeface="Arial"/>
              <a:sym typeface="Arial"/>
            </a:endParaRPr>
          </a:p>
        </p:txBody>
      </p:sp>
      <p:sp>
        <p:nvSpPr>
          <p:cNvPr id="788" name="Google Shape;788;g3139027854f_0_832"/>
          <p:cNvSpPr txBox="1"/>
          <p:nvPr>
            <p:ph idx="4294967295" type="subTitle"/>
          </p:nvPr>
        </p:nvSpPr>
        <p:spPr>
          <a:xfrm>
            <a:off x="6527425" y="1729400"/>
            <a:ext cx="1454700" cy="13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s" sz="900"/>
              <a:t>Using OnDemand’s public API  key based authentication. Allowing for our application to access OnDemand models without having them downloaded.</a:t>
            </a:r>
            <a:endParaRPr b="0" i="0" sz="900" u="none" cap="none" strike="noStrike">
              <a:solidFill>
                <a:srgbClr val="FFFFFF"/>
              </a:solidFill>
              <a:latin typeface="Roboto Light"/>
              <a:ea typeface="Roboto Light"/>
              <a:cs typeface="Roboto Light"/>
              <a:sym typeface="Roboto Light"/>
            </a:endParaRPr>
          </a:p>
        </p:txBody>
      </p:sp>
      <p:sp>
        <p:nvSpPr>
          <p:cNvPr id="789" name="Google Shape;789;g3139027854f_0_832"/>
          <p:cNvSpPr txBox="1"/>
          <p:nvPr>
            <p:ph idx="4294967295" type="ctrTitle"/>
          </p:nvPr>
        </p:nvSpPr>
        <p:spPr>
          <a:xfrm>
            <a:off x="6527425" y="1508275"/>
            <a:ext cx="12546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lang="es" sz="900"/>
              <a:t>API Key</a:t>
            </a:r>
            <a:endParaRPr b="0" i="0" sz="900" u="none" cap="none" strike="noStrike">
              <a:solidFill>
                <a:srgbClr val="FFFFFF"/>
              </a:solidFill>
              <a:latin typeface="Roboto Black"/>
              <a:ea typeface="Roboto Black"/>
              <a:cs typeface="Roboto Black"/>
              <a:sym typeface="Roboto Black"/>
            </a:endParaRPr>
          </a:p>
        </p:txBody>
      </p:sp>
      <p:sp>
        <p:nvSpPr>
          <p:cNvPr id="790" name="Google Shape;790;g3139027854f_0_832"/>
          <p:cNvSpPr txBox="1"/>
          <p:nvPr>
            <p:ph idx="4294967295" type="subTitle"/>
          </p:nvPr>
        </p:nvSpPr>
        <p:spPr>
          <a:xfrm>
            <a:off x="659975" y="3362550"/>
            <a:ext cx="1992000" cy="7440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FFFFFF"/>
              </a:buClr>
              <a:buSzPts val="1800"/>
              <a:buFont typeface="Roboto Light"/>
              <a:buNone/>
            </a:pPr>
            <a:r>
              <a:rPr lang="es" sz="900"/>
              <a:t>We created a knowledge agent equipped with our transaction dataset. API requests could include it simply by referring its plugin ID</a:t>
            </a:r>
            <a:endParaRPr b="0" i="0" sz="900" u="none" cap="none" strike="noStrike">
              <a:solidFill>
                <a:srgbClr val="FFFFFF"/>
              </a:solidFill>
              <a:latin typeface="Roboto Light"/>
              <a:ea typeface="Roboto Light"/>
              <a:cs typeface="Roboto Light"/>
              <a:sym typeface="Roboto Light"/>
            </a:endParaRPr>
          </a:p>
        </p:txBody>
      </p:sp>
      <p:sp>
        <p:nvSpPr>
          <p:cNvPr id="791" name="Google Shape;791;g3139027854f_0_832"/>
          <p:cNvSpPr txBox="1"/>
          <p:nvPr>
            <p:ph idx="4294967295" type="ctrTitle"/>
          </p:nvPr>
        </p:nvSpPr>
        <p:spPr>
          <a:xfrm>
            <a:off x="1228825" y="3131900"/>
            <a:ext cx="1173600" cy="19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FFFFFF"/>
              </a:buClr>
              <a:buSzPts val="2800"/>
              <a:buFont typeface="Roboto Black"/>
              <a:buNone/>
            </a:pPr>
            <a:r>
              <a:rPr lang="es" sz="900"/>
              <a:t>Knowledge Agent</a:t>
            </a:r>
            <a:endParaRPr b="0" i="0" sz="900" u="none" cap="none" strike="noStrike">
              <a:solidFill>
                <a:srgbClr val="FFFFFF"/>
              </a:solidFill>
              <a:latin typeface="Roboto Black"/>
              <a:ea typeface="Roboto Black"/>
              <a:cs typeface="Roboto Black"/>
              <a:sym typeface="Roboto Black"/>
            </a:endParaRPr>
          </a:p>
        </p:txBody>
      </p:sp>
      <p:sp>
        <p:nvSpPr>
          <p:cNvPr id="792" name="Google Shape;792;g3139027854f_0_832"/>
          <p:cNvSpPr txBox="1"/>
          <p:nvPr>
            <p:ph idx="4294967295" type="subTitle"/>
          </p:nvPr>
        </p:nvSpPr>
        <p:spPr>
          <a:xfrm>
            <a:off x="6527425" y="3639175"/>
            <a:ext cx="1992000" cy="74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FFFFFF"/>
              </a:buClr>
              <a:buSzPts val="1800"/>
              <a:buFont typeface="Roboto Light"/>
              <a:buNone/>
            </a:pPr>
            <a:r>
              <a:rPr lang="es" sz="900"/>
              <a:t>OnDemand documentation taught us how to include presets in our requests, quickly retrieving our custom configurations.</a:t>
            </a:r>
            <a:endParaRPr b="0" i="0" sz="900" u="none" cap="none" strike="noStrike">
              <a:solidFill>
                <a:srgbClr val="FFFFFF"/>
              </a:solidFill>
              <a:latin typeface="Roboto Light"/>
              <a:ea typeface="Roboto Light"/>
              <a:cs typeface="Roboto Light"/>
              <a:sym typeface="Roboto Light"/>
            </a:endParaRPr>
          </a:p>
        </p:txBody>
      </p:sp>
      <p:sp>
        <p:nvSpPr>
          <p:cNvPr id="793" name="Google Shape;793;g3139027854f_0_832"/>
          <p:cNvSpPr txBox="1"/>
          <p:nvPr>
            <p:ph idx="4294967295" type="ctrTitle"/>
          </p:nvPr>
        </p:nvSpPr>
        <p:spPr>
          <a:xfrm>
            <a:off x="6527425" y="3408488"/>
            <a:ext cx="20760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lang="es" sz="900"/>
              <a:t>Playground Preset</a:t>
            </a:r>
            <a:endParaRPr b="0" i="0" sz="900" u="none" cap="none" strike="noStrike">
              <a:solidFill>
                <a:srgbClr val="FFFFFF"/>
              </a:solidFill>
              <a:latin typeface="Roboto Black"/>
              <a:ea typeface="Roboto Black"/>
              <a:cs typeface="Roboto Black"/>
              <a:sym typeface="Roboto Black"/>
            </a:endParaRPr>
          </a:p>
        </p:txBody>
      </p:sp>
      <p:cxnSp>
        <p:nvCxnSpPr>
          <p:cNvPr id="794" name="Google Shape;794;g3139027854f_0_832"/>
          <p:cNvCxnSpPr>
            <a:endCxn id="790" idx="2"/>
          </p:cNvCxnSpPr>
          <p:nvPr/>
        </p:nvCxnSpPr>
        <p:spPr>
          <a:xfrm flipH="1">
            <a:off x="1655975" y="3830550"/>
            <a:ext cx="1992000" cy="276000"/>
          </a:xfrm>
          <a:prstGeom prst="bentConnector4">
            <a:avLst>
              <a:gd fmla="val 25000" name="adj1"/>
              <a:gd fmla="val 186277" name="adj2"/>
            </a:avLst>
          </a:prstGeom>
          <a:noFill/>
          <a:ln cap="flat" cmpd="sng" w="28575">
            <a:solidFill>
              <a:srgbClr val="FFFFFF"/>
            </a:solidFill>
            <a:prstDash val="solid"/>
            <a:round/>
            <a:headEnd len="med" w="med" type="oval"/>
            <a:tailEnd len="med" w="med" type="oval"/>
          </a:ln>
        </p:spPr>
      </p:cxnSp>
      <p:cxnSp>
        <p:nvCxnSpPr>
          <p:cNvPr id="795" name="Google Shape;795;g3139027854f_0_832"/>
          <p:cNvCxnSpPr/>
          <p:nvPr/>
        </p:nvCxnSpPr>
        <p:spPr>
          <a:xfrm flipH="1">
            <a:off x="5734150" y="1671125"/>
            <a:ext cx="840900" cy="824700"/>
          </a:xfrm>
          <a:prstGeom prst="bentConnector3">
            <a:avLst>
              <a:gd fmla="val 50000" name="adj1"/>
            </a:avLst>
          </a:prstGeom>
          <a:noFill/>
          <a:ln cap="flat" cmpd="sng" w="28575">
            <a:solidFill>
              <a:srgbClr val="FFFFFF"/>
            </a:solidFill>
            <a:prstDash val="solid"/>
            <a:round/>
            <a:headEnd len="med" w="med" type="oval"/>
            <a:tailEnd len="med" w="med" type="oval"/>
          </a:ln>
        </p:spPr>
      </p:cxnSp>
      <p:cxnSp>
        <p:nvCxnSpPr>
          <p:cNvPr id="796" name="Google Shape;796;g3139027854f_0_832"/>
          <p:cNvCxnSpPr>
            <a:endCxn id="792" idx="2"/>
          </p:cNvCxnSpPr>
          <p:nvPr/>
        </p:nvCxnSpPr>
        <p:spPr>
          <a:xfrm>
            <a:off x="5887525" y="3967075"/>
            <a:ext cx="1635900" cy="416100"/>
          </a:xfrm>
          <a:prstGeom prst="bentConnector4">
            <a:avLst>
              <a:gd fmla="val 19558" name="adj1"/>
              <a:gd fmla="val 157228" name="adj2"/>
            </a:avLst>
          </a:prstGeom>
          <a:noFill/>
          <a:ln cap="flat" cmpd="sng" w="28575">
            <a:solidFill>
              <a:srgbClr val="FFFFFF"/>
            </a:solidFill>
            <a:prstDash val="solid"/>
            <a:round/>
            <a:headEnd len="med" w="med" type="oval"/>
            <a:tailEnd len="med" w="med" type="oval"/>
          </a:ln>
        </p:spPr>
      </p:cxnSp>
      <p:cxnSp>
        <p:nvCxnSpPr>
          <p:cNvPr id="797" name="Google Shape;797;g3139027854f_0_832"/>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李小引</dc:creator>
</cp:coreProperties>
</file>