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63" r:id="rId3"/>
    <p:sldId id="257" r:id="rId4"/>
    <p:sldId id="267" r:id="rId5"/>
    <p:sldId id="26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AutoShape 7"/>
          <p:cNvSpPr>
            <a:spLocks noChangeArrowheads="1"/>
          </p:cNvSpPr>
          <p:nvPr/>
        </p:nvSpPr>
        <p:spPr bwMode="auto">
          <a:xfrm flipV="1">
            <a:off x="395288" y="0"/>
            <a:ext cx="431800" cy="5013325"/>
          </a:xfrm>
          <a:prstGeom prst="rtTriangle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 flipV="1">
            <a:off x="0" y="1524000"/>
            <a:ext cx="8748713" cy="287338"/>
          </a:xfrm>
          <a:prstGeom prst="rtTriangle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8474075" y="3687763"/>
            <a:ext cx="649288" cy="3168650"/>
          </a:xfrm>
          <a:custGeom>
            <a:avLst/>
            <a:gdLst>
              <a:gd name="T0" fmla="*/ 409 w 409"/>
              <a:gd name="T1" fmla="*/ 0 h 1996"/>
              <a:gd name="T2" fmla="*/ 0 w 409"/>
              <a:gd name="T3" fmla="*/ 1996 h 1996"/>
              <a:gd name="T4" fmla="*/ 182 w 409"/>
              <a:gd name="T5" fmla="*/ 1996 h 1996"/>
              <a:gd name="T6" fmla="*/ 409 w 409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1996">
                <a:moveTo>
                  <a:pt x="409" y="0"/>
                </a:moveTo>
                <a:lnTo>
                  <a:pt x="0" y="1996"/>
                </a:lnTo>
                <a:lnTo>
                  <a:pt x="182" y="1996"/>
                </a:lnTo>
                <a:lnTo>
                  <a:pt x="40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" name="Freeform 10"/>
          <p:cNvSpPr>
            <a:spLocks/>
          </p:cNvSpPr>
          <p:nvPr/>
        </p:nvSpPr>
        <p:spPr bwMode="auto">
          <a:xfrm rot="5400000" flipV="1">
            <a:off x="7235031" y="4399757"/>
            <a:ext cx="649287" cy="3168650"/>
          </a:xfrm>
          <a:custGeom>
            <a:avLst/>
            <a:gdLst>
              <a:gd name="T0" fmla="*/ 409 w 409"/>
              <a:gd name="T1" fmla="*/ 0 h 1996"/>
              <a:gd name="T2" fmla="*/ 0 w 409"/>
              <a:gd name="T3" fmla="*/ 1996 h 1996"/>
              <a:gd name="T4" fmla="*/ 182 w 409"/>
              <a:gd name="T5" fmla="*/ 1996 h 1996"/>
              <a:gd name="T6" fmla="*/ 409 w 409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1996">
                <a:moveTo>
                  <a:pt x="409" y="0"/>
                </a:moveTo>
                <a:lnTo>
                  <a:pt x="0" y="1996"/>
                </a:lnTo>
                <a:lnTo>
                  <a:pt x="182" y="1996"/>
                </a:lnTo>
                <a:lnTo>
                  <a:pt x="40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0" y="1582738"/>
            <a:ext cx="8640763" cy="333375"/>
          </a:xfrm>
          <a:custGeom>
            <a:avLst/>
            <a:gdLst>
              <a:gd name="T0" fmla="*/ 0 w 5443"/>
              <a:gd name="T1" fmla="*/ 182 h 210"/>
              <a:gd name="T2" fmla="*/ 5443 w 5443"/>
              <a:gd name="T3" fmla="*/ 0 h 210"/>
              <a:gd name="T4" fmla="*/ 0 w 5443"/>
              <a:gd name="T5" fmla="*/ 210 h 210"/>
              <a:gd name="T6" fmla="*/ 0 w 5443"/>
              <a:gd name="T7" fmla="*/ 18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3" h="210">
                <a:moveTo>
                  <a:pt x="0" y="182"/>
                </a:moveTo>
                <a:lnTo>
                  <a:pt x="5443" y="0"/>
                </a:lnTo>
                <a:lnTo>
                  <a:pt x="0" y="210"/>
                </a:lnTo>
                <a:lnTo>
                  <a:pt x="0" y="182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469900" y="-1588"/>
            <a:ext cx="461963" cy="4978401"/>
          </a:xfrm>
          <a:custGeom>
            <a:avLst/>
            <a:gdLst>
              <a:gd name="T0" fmla="*/ 263 w 291"/>
              <a:gd name="T1" fmla="*/ 0 h 3136"/>
              <a:gd name="T2" fmla="*/ 0 w 291"/>
              <a:gd name="T3" fmla="*/ 3136 h 3136"/>
              <a:gd name="T4" fmla="*/ 291 w 291"/>
              <a:gd name="T5" fmla="*/ 0 h 3136"/>
              <a:gd name="T6" fmla="*/ 263 w 291"/>
              <a:gd name="T7" fmla="*/ 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" h="3136">
                <a:moveTo>
                  <a:pt x="263" y="0"/>
                </a:moveTo>
                <a:lnTo>
                  <a:pt x="0" y="3136"/>
                </a:lnTo>
                <a:lnTo>
                  <a:pt x="291" y="0"/>
                </a:lnTo>
                <a:lnTo>
                  <a:pt x="263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8388350" y="3695700"/>
            <a:ext cx="673100" cy="3160713"/>
          </a:xfrm>
          <a:custGeom>
            <a:avLst/>
            <a:gdLst>
              <a:gd name="T0" fmla="*/ 28 w 424"/>
              <a:gd name="T1" fmla="*/ 1991 h 1991"/>
              <a:gd name="T2" fmla="*/ 424 w 424"/>
              <a:gd name="T3" fmla="*/ 0 h 1991"/>
              <a:gd name="T4" fmla="*/ 0 w 424"/>
              <a:gd name="T5" fmla="*/ 1991 h 1991"/>
              <a:gd name="T6" fmla="*/ 28 w 424"/>
              <a:gd name="T7" fmla="*/ 1991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" h="1991">
                <a:moveTo>
                  <a:pt x="28" y="1991"/>
                </a:moveTo>
                <a:lnTo>
                  <a:pt x="424" y="0"/>
                </a:lnTo>
                <a:lnTo>
                  <a:pt x="0" y="1991"/>
                </a:lnTo>
                <a:lnTo>
                  <a:pt x="28" y="1991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5988050" y="5581650"/>
            <a:ext cx="3152775" cy="663575"/>
          </a:xfrm>
          <a:custGeom>
            <a:avLst/>
            <a:gdLst>
              <a:gd name="T0" fmla="*/ 1986 w 1986"/>
              <a:gd name="T1" fmla="*/ 28 h 418"/>
              <a:gd name="T2" fmla="*/ 0 w 1986"/>
              <a:gd name="T3" fmla="*/ 418 h 418"/>
              <a:gd name="T4" fmla="*/ 1986 w 1986"/>
              <a:gd name="T5" fmla="*/ 0 h 418"/>
              <a:gd name="T6" fmla="*/ 1986 w 1986"/>
              <a:gd name="T7" fmla="*/ 2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86" h="418">
                <a:moveTo>
                  <a:pt x="1986" y="28"/>
                </a:moveTo>
                <a:lnTo>
                  <a:pt x="0" y="418"/>
                </a:lnTo>
                <a:lnTo>
                  <a:pt x="1986" y="0"/>
                </a:lnTo>
                <a:lnTo>
                  <a:pt x="1986" y="28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  <a:endParaRPr lang="ja-JP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  <a:endParaRPr lang="ja-JP" altLang="en-US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6450" y="6237288"/>
            <a:ext cx="504825" cy="476250"/>
          </a:xfrm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7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6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9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6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58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9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4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250825" y="0"/>
            <a:ext cx="431800" cy="5013325"/>
          </a:xfrm>
          <a:prstGeom prst="rtTriangle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V="1">
            <a:off x="0" y="188913"/>
            <a:ext cx="8748713" cy="287337"/>
          </a:xfrm>
          <a:prstGeom prst="rtTriangle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8474075" y="3687763"/>
            <a:ext cx="649288" cy="3168650"/>
          </a:xfrm>
          <a:custGeom>
            <a:avLst/>
            <a:gdLst>
              <a:gd name="T0" fmla="*/ 409 w 409"/>
              <a:gd name="T1" fmla="*/ 0 h 1996"/>
              <a:gd name="T2" fmla="*/ 0 w 409"/>
              <a:gd name="T3" fmla="*/ 1996 h 1996"/>
              <a:gd name="T4" fmla="*/ 182 w 409"/>
              <a:gd name="T5" fmla="*/ 1996 h 1996"/>
              <a:gd name="T6" fmla="*/ 409 w 409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1996">
                <a:moveTo>
                  <a:pt x="409" y="0"/>
                </a:moveTo>
                <a:lnTo>
                  <a:pt x="0" y="1996"/>
                </a:lnTo>
                <a:lnTo>
                  <a:pt x="182" y="1996"/>
                </a:lnTo>
                <a:lnTo>
                  <a:pt x="40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 rot="5400000" flipV="1">
            <a:off x="7235031" y="4910932"/>
            <a:ext cx="649287" cy="3168650"/>
          </a:xfrm>
          <a:custGeom>
            <a:avLst/>
            <a:gdLst>
              <a:gd name="T0" fmla="*/ 409 w 409"/>
              <a:gd name="T1" fmla="*/ 0 h 1996"/>
              <a:gd name="T2" fmla="*/ 0 w 409"/>
              <a:gd name="T3" fmla="*/ 1996 h 1996"/>
              <a:gd name="T4" fmla="*/ 182 w 409"/>
              <a:gd name="T5" fmla="*/ 1996 h 1996"/>
              <a:gd name="T6" fmla="*/ 409 w 409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1996">
                <a:moveTo>
                  <a:pt x="409" y="0"/>
                </a:moveTo>
                <a:lnTo>
                  <a:pt x="0" y="1996"/>
                </a:lnTo>
                <a:lnTo>
                  <a:pt x="182" y="1996"/>
                </a:lnTo>
                <a:lnTo>
                  <a:pt x="40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0" y="247650"/>
            <a:ext cx="8640763" cy="333375"/>
          </a:xfrm>
          <a:custGeom>
            <a:avLst/>
            <a:gdLst>
              <a:gd name="T0" fmla="*/ 0 w 5443"/>
              <a:gd name="T1" fmla="*/ 182 h 210"/>
              <a:gd name="T2" fmla="*/ 5443 w 5443"/>
              <a:gd name="T3" fmla="*/ 0 h 210"/>
              <a:gd name="T4" fmla="*/ 0 w 5443"/>
              <a:gd name="T5" fmla="*/ 210 h 210"/>
              <a:gd name="T6" fmla="*/ 0 w 5443"/>
              <a:gd name="T7" fmla="*/ 18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3" h="210">
                <a:moveTo>
                  <a:pt x="0" y="182"/>
                </a:moveTo>
                <a:lnTo>
                  <a:pt x="5443" y="0"/>
                </a:lnTo>
                <a:lnTo>
                  <a:pt x="0" y="210"/>
                </a:lnTo>
                <a:lnTo>
                  <a:pt x="0" y="182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auto">
          <a:xfrm>
            <a:off x="325438" y="-1588"/>
            <a:ext cx="461962" cy="4978401"/>
          </a:xfrm>
          <a:custGeom>
            <a:avLst/>
            <a:gdLst>
              <a:gd name="T0" fmla="*/ 263 w 291"/>
              <a:gd name="T1" fmla="*/ 0 h 3136"/>
              <a:gd name="T2" fmla="*/ 0 w 291"/>
              <a:gd name="T3" fmla="*/ 3136 h 3136"/>
              <a:gd name="T4" fmla="*/ 291 w 291"/>
              <a:gd name="T5" fmla="*/ 0 h 3136"/>
              <a:gd name="T6" fmla="*/ 263 w 291"/>
              <a:gd name="T7" fmla="*/ 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" h="3136">
                <a:moveTo>
                  <a:pt x="263" y="0"/>
                </a:moveTo>
                <a:lnTo>
                  <a:pt x="0" y="3136"/>
                </a:lnTo>
                <a:lnTo>
                  <a:pt x="291" y="0"/>
                </a:lnTo>
                <a:lnTo>
                  <a:pt x="263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8388350" y="3695700"/>
            <a:ext cx="673100" cy="3160713"/>
          </a:xfrm>
          <a:custGeom>
            <a:avLst/>
            <a:gdLst>
              <a:gd name="T0" fmla="*/ 28 w 424"/>
              <a:gd name="T1" fmla="*/ 1991 h 1991"/>
              <a:gd name="T2" fmla="*/ 424 w 424"/>
              <a:gd name="T3" fmla="*/ 0 h 1991"/>
              <a:gd name="T4" fmla="*/ 0 w 424"/>
              <a:gd name="T5" fmla="*/ 1991 h 1991"/>
              <a:gd name="T6" fmla="*/ 28 w 424"/>
              <a:gd name="T7" fmla="*/ 1991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" h="1991">
                <a:moveTo>
                  <a:pt x="28" y="1991"/>
                </a:moveTo>
                <a:lnTo>
                  <a:pt x="424" y="0"/>
                </a:lnTo>
                <a:lnTo>
                  <a:pt x="0" y="1991"/>
                </a:lnTo>
                <a:lnTo>
                  <a:pt x="28" y="1991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5988050" y="6092825"/>
            <a:ext cx="3152775" cy="663575"/>
          </a:xfrm>
          <a:custGeom>
            <a:avLst/>
            <a:gdLst>
              <a:gd name="T0" fmla="*/ 1986 w 1986"/>
              <a:gd name="T1" fmla="*/ 28 h 418"/>
              <a:gd name="T2" fmla="*/ 0 w 1986"/>
              <a:gd name="T3" fmla="*/ 418 h 418"/>
              <a:gd name="T4" fmla="*/ 1986 w 1986"/>
              <a:gd name="T5" fmla="*/ 0 h 418"/>
              <a:gd name="T6" fmla="*/ 1986 w 1986"/>
              <a:gd name="T7" fmla="*/ 2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86" h="418">
                <a:moveTo>
                  <a:pt x="1986" y="28"/>
                </a:moveTo>
                <a:lnTo>
                  <a:pt x="0" y="418"/>
                </a:lnTo>
                <a:lnTo>
                  <a:pt x="1986" y="0"/>
                </a:lnTo>
                <a:lnTo>
                  <a:pt x="1986" y="28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8075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80756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6450" y="6232525"/>
            <a:ext cx="514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3300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Arial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0033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0033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0033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0033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0033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foundry.org/foss-programs/88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py.org/late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Renpy</a:t>
            </a:r>
            <a:endParaRPr lang="zh-TW" alt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A1033321</a:t>
            </a: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溫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榆平</a:t>
            </a:r>
          </a:p>
        </p:txBody>
      </p:sp>
    </p:spTree>
    <p:extLst>
      <p:ext uri="{BB962C8B-B14F-4D97-AF65-F5344CB8AC3E}">
        <p14:creationId xmlns:p14="http://schemas.microsoft.com/office/powerpoint/2010/main" val="26159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名稱：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renpy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簡介：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一款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遊戲引擎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可以製作以劇情為主的遊戲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類型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www.openfoundry.org/foss-programs/8811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-14808" y="0"/>
            <a:ext cx="2714600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zh-TW" altLang="en-US" sz="4000" b="1" kern="0" dirty="0"/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23662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8232" y="0"/>
            <a:ext cx="2718024" cy="1628800"/>
          </a:xfrm>
        </p:spPr>
        <p:txBody>
          <a:bodyPr/>
          <a:lstStyle/>
          <a:p>
            <a:r>
              <a:rPr lang="zh-TW" altLang="en-US" sz="4000" b="1" dirty="0" smtClean="0"/>
              <a:t>安裝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www.renpy.org/latest.html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解壓縮得到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renpy-6.99.10-sdk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資料夾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開啟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ranpy.exe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角色變數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Character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color="#c8ffc8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圖片變數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檔案位置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檔名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457200" lvl="1" indent="0">
              <a:buNone/>
            </a:pPr>
            <a:endParaRPr lang="en-US" altLang="zh-TW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start:</a:t>
            </a:r>
          </a:p>
          <a:p>
            <a:pPr marL="457200" lvl="1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角色變數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要說的話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</a:t>
            </a:r>
          </a:p>
          <a:p>
            <a:pPr marL="457200" lvl="1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圖片變數    </a:t>
            </a:r>
            <a:r>
              <a:rPr lang="en-US" altLang="zh-TW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r>
              <a:rPr lang="zh-TW" alt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圖片</a:t>
            </a:r>
            <a:endParaRPr lang="en-US" altLang="zh-TW" sz="2400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圖片變數    </a:t>
            </a:r>
            <a:r>
              <a:rPr lang="en-US" altLang="zh-TW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顯示圖片</a:t>
            </a:r>
            <a:endParaRPr lang="en-US" altLang="zh-TW" sz="2400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 </a:t>
            </a:r>
            <a:r>
              <a:rPr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圖片變數     </a:t>
            </a:r>
            <a:r>
              <a:rPr lang="en-US" altLang="zh-TW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隱藏圖片</a:t>
            </a:r>
            <a:endParaRPr lang="en-US" altLang="zh-TW" sz="2400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-14808" y="0"/>
            <a:ext cx="3722712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33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zh-TW" altLang="en-US" sz="4000" b="1" kern="0" dirty="0" smtClean="0"/>
              <a:t>基本程式</a:t>
            </a:r>
            <a:endParaRPr lang="zh-TW" altLang="en-US" sz="4000" b="1" kern="0" dirty="0"/>
          </a:p>
        </p:txBody>
      </p:sp>
    </p:spTree>
    <p:extLst>
      <p:ext uri="{BB962C8B-B14F-4D97-AF65-F5344CB8AC3E}">
        <p14:creationId xmlns:p14="http://schemas.microsoft.com/office/powerpoint/2010/main" val="5704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0"/>
            <a:ext cx="8075612" cy="6858000"/>
          </a:xfrm>
        </p:spPr>
        <p:txBody>
          <a:bodyPr/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altLang="zh-TW" sz="8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8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8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altLang="zh-TW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TW" alt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</a:t>
            </a:r>
            <a:r>
              <a:rPr lang="zh-TW" alt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endParaRPr lang="zh-TW" alt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1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rtreuse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chartreuse</Template>
  <TotalTime>296</TotalTime>
  <Words>102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chartreuse</vt:lpstr>
      <vt:lpstr>Renpy</vt:lpstr>
      <vt:lpstr>PowerPoint 簡報</vt:lpstr>
      <vt:lpstr>安裝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82</cp:revision>
  <dcterms:created xsi:type="dcterms:W3CDTF">2016-04-19T08:19:50Z</dcterms:created>
  <dcterms:modified xsi:type="dcterms:W3CDTF">2016-05-05T09:35:19Z</dcterms:modified>
</cp:coreProperties>
</file>