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84680" y="403225"/>
            <a:ext cx="9138285" cy="198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前端学习路线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84680" y="2485390"/>
            <a:ext cx="9138285" cy="409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服务端学习路线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76245" y="5097780"/>
            <a:ext cx="7550785" cy="1273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JDK8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375660" y="5610860"/>
            <a:ext cx="1026795" cy="523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新特性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545330" y="5610860"/>
            <a:ext cx="1141095" cy="523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JVM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8430" y="1702435"/>
            <a:ext cx="7550785" cy="513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ES6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980440" y="132080"/>
            <a:ext cx="10744200" cy="66840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JVM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826895" y="882650"/>
            <a:ext cx="2795905" cy="312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.java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699000" y="882650"/>
            <a:ext cx="5942965" cy="312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jvm</a:t>
            </a:r>
            <a:r>
              <a:rPr lang="zh-CN" altLang="en-US"/>
              <a:t>运行时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26895" y="4077970"/>
            <a:ext cx="8815070" cy="103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jvm</a:t>
            </a:r>
            <a:r>
              <a:rPr lang="zh-CN" altLang="en-US"/>
              <a:t>监控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26260" y="5180965"/>
            <a:ext cx="8815705" cy="132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jvm</a:t>
            </a:r>
            <a:r>
              <a:rPr lang="zh-CN" altLang="en-US"/>
              <a:t>优化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yinguibing</dc:creator>
  <cp:lastModifiedBy>yinguibing</cp:lastModifiedBy>
  <cp:revision>44</cp:revision>
  <dcterms:created xsi:type="dcterms:W3CDTF">2015-05-05T08:02:00Z</dcterms:created>
  <dcterms:modified xsi:type="dcterms:W3CDTF">2017-10-24T03:09:42Z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