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61" r:id="rId5"/>
    <p:sldId id="442" r:id="rId6"/>
    <p:sldId id="441" r:id="rId7"/>
    <p:sldId id="425" r:id="rId8"/>
    <p:sldId id="443" r:id="rId9"/>
    <p:sldId id="300" r:id="rId10"/>
  </p:sldIdLst>
  <p:sldSz cx="12188825" cy="6858000"/>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236" userDrawn="1">
          <p15:clr>
            <a:srgbClr val="A4A3A4"/>
          </p15:clr>
        </p15:guide>
        <p15:guide id="2" pos="3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066"/>
    <a:srgbClr val="717C1C"/>
    <a:srgbClr val="4D4D4F"/>
    <a:srgbClr val="000000"/>
    <a:srgbClr val="004892"/>
    <a:srgbClr val="FAFAFA"/>
    <a:srgbClr val="E6E6E6"/>
    <a:srgbClr val="E3E3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09" autoAdjust="0"/>
    <p:restoredTop sz="77714" autoAdjust="0"/>
  </p:normalViewPr>
  <p:slideViewPr>
    <p:cSldViewPr>
      <p:cViewPr varScale="1">
        <p:scale>
          <a:sx n="70" d="100"/>
          <a:sy n="70" d="100"/>
        </p:scale>
        <p:origin x="1363" y="48"/>
      </p:cViewPr>
      <p:guideLst>
        <p:guide orient="horz" pos="2160"/>
        <p:guide pos="3839"/>
      </p:guideLst>
    </p:cSldViewPr>
  </p:slideViewPr>
  <p:notesTextViewPr>
    <p:cViewPr>
      <p:scale>
        <a:sx n="3" d="2"/>
        <a:sy n="3" d="2"/>
      </p:scale>
      <p:origin x="0" y="0"/>
    </p:cViewPr>
  </p:notesTextViewPr>
  <p:notesViewPr>
    <p:cSldViewPr>
      <p:cViewPr varScale="1">
        <p:scale>
          <a:sx n="109" d="100"/>
          <a:sy n="109" d="100"/>
        </p:scale>
        <p:origin x="-264" y="-78"/>
      </p:cViewPr>
      <p:guideLst>
        <p:guide orient="horz" pos="2236"/>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DFAFA060-6636-4578-AF3E-FEB8B05E41F2}" type="datetimeFigureOut">
              <a:rPr lang="en-US" smtClean="0"/>
              <a:t>2/10/2022</a:t>
            </a:fld>
            <a:endParaRPr lang="en-US"/>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r>
              <a:rPr lang="en-US" dirty="0" smtClean="0"/>
              <a:t>F5 Networks, Inc.</a:t>
            </a:r>
            <a:endParaRPr lang="en-US" dirty="0"/>
          </a:p>
        </p:txBody>
      </p:sp>
      <p:sp>
        <p:nvSpPr>
          <p:cNvPr id="7" name="Slide Number Placeholder 6"/>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4A9788FA-AB08-43D3-9DA3-71551844DCB1}" type="slidenum">
              <a:rPr lang="en-US" smtClean="0"/>
              <a:t>‹#›</a:t>
            </a:fld>
            <a:endParaRPr lang="en-US"/>
          </a:p>
        </p:txBody>
      </p:sp>
    </p:spTree>
    <p:extLst>
      <p:ext uri="{BB962C8B-B14F-4D97-AF65-F5344CB8AC3E}">
        <p14:creationId xmlns:p14="http://schemas.microsoft.com/office/powerpoint/2010/main" val="3762745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82C5657-D05C-4E60-AE4D-CCFC743DEABC}" type="datetimeFigureOut">
              <a:rPr lang="en-US" smtClean="0"/>
              <a:t>2/10/2022</a:t>
            </a:fld>
            <a:endParaRPr lang="en-US"/>
          </a:p>
        </p:txBody>
      </p:sp>
      <p:sp>
        <p:nvSpPr>
          <p:cNvPr id="4" name="Slide Image Placeholder 3"/>
          <p:cNvSpPr>
            <a:spLocks noGrp="1" noRot="1" noChangeAspect="1"/>
          </p:cNvSpPr>
          <p:nvPr>
            <p:ph type="sldImg" idx="2"/>
          </p:nvPr>
        </p:nvSpPr>
        <p:spPr>
          <a:xfrm>
            <a:off x="2751138" y="531813"/>
            <a:ext cx="4732337" cy="2662237"/>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21FA4136-8B0D-4D64-8F5B-630EBC8D67B3}" type="slidenum">
              <a:rPr lang="en-US" smtClean="0"/>
              <a:t>‹#›</a:t>
            </a:fld>
            <a:endParaRPr lang="en-US"/>
          </a:p>
        </p:txBody>
      </p:sp>
    </p:spTree>
    <p:extLst>
      <p:ext uri="{BB962C8B-B14F-4D97-AF65-F5344CB8AC3E}">
        <p14:creationId xmlns:p14="http://schemas.microsoft.com/office/powerpoint/2010/main" val="137086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学到什么程度为止，我觉得可以做做</a:t>
            </a:r>
            <a:r>
              <a:rPr lang="en-US" altLang="zh-CN" dirty="0" smtClean="0"/>
              <a:t>Demo</a:t>
            </a:r>
            <a:r>
              <a:rPr lang="zh-CN" altLang="en-US" dirty="0" smtClean="0"/>
              <a:t>就行。云原生是一个比较大的话题，它包括容器编排，</a:t>
            </a:r>
            <a:r>
              <a:rPr lang="en-US" altLang="zh-CN" dirty="0" smtClean="0"/>
              <a:t>DevOPS</a:t>
            </a:r>
            <a:r>
              <a:rPr lang="zh-CN" altLang="en-US" dirty="0" smtClean="0"/>
              <a:t>，微服务开发。</a:t>
            </a:r>
            <a:endParaRPr lang="en-US" dirty="0"/>
          </a:p>
        </p:txBody>
      </p:sp>
      <p:sp>
        <p:nvSpPr>
          <p:cNvPr id="4" name="Slide Number Placeholder 3"/>
          <p:cNvSpPr>
            <a:spLocks noGrp="1"/>
          </p:cNvSpPr>
          <p:nvPr>
            <p:ph type="sldNum" sz="quarter" idx="10"/>
          </p:nvPr>
        </p:nvSpPr>
        <p:spPr/>
        <p:txBody>
          <a:bodyPr/>
          <a:lstStyle/>
          <a:p>
            <a:fld id="{19BEADAA-21F7-4D16-9FBA-BD7E7C5D1AD0}" type="slidenum">
              <a:rPr lang="en-US" smtClean="0"/>
              <a:t>2</a:t>
            </a:fld>
            <a:endParaRPr lang="en-US" dirty="0"/>
          </a:p>
        </p:txBody>
      </p:sp>
    </p:spTree>
    <p:extLst>
      <p:ext uri="{BB962C8B-B14F-4D97-AF65-F5344CB8AC3E}">
        <p14:creationId xmlns:p14="http://schemas.microsoft.com/office/powerpoint/2010/main" val="306112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ZK</a:t>
            </a:r>
            <a:r>
              <a:rPr lang="zh-CN" altLang="en-US" dirty="0" smtClean="0"/>
              <a:t>是一个</a:t>
            </a:r>
            <a:r>
              <a:rPr lang="en-US" altLang="zh-CN" dirty="0" smtClean="0"/>
              <a:t>CP</a:t>
            </a:r>
            <a:r>
              <a:rPr lang="zh-CN" altLang="en-US" dirty="0" smtClean="0"/>
              <a:t>模型</a:t>
            </a:r>
            <a:endParaRPr lang="en-US" dirty="0"/>
          </a:p>
        </p:txBody>
      </p:sp>
      <p:sp>
        <p:nvSpPr>
          <p:cNvPr id="4" name="灯片编号占位符 3"/>
          <p:cNvSpPr>
            <a:spLocks noGrp="1"/>
          </p:cNvSpPr>
          <p:nvPr>
            <p:ph type="sldNum" sz="quarter" idx="10"/>
          </p:nvPr>
        </p:nvSpPr>
        <p:spPr/>
        <p:txBody>
          <a:bodyPr/>
          <a:lstStyle/>
          <a:p>
            <a:fld id="{21FA4136-8B0D-4D64-8F5B-630EBC8D67B3}" type="slidenum">
              <a:rPr lang="en-US" smtClean="0"/>
              <a:t>3</a:t>
            </a:fld>
            <a:endParaRPr lang="en-US"/>
          </a:p>
        </p:txBody>
      </p:sp>
    </p:spTree>
    <p:extLst>
      <p:ext uri="{BB962C8B-B14F-4D97-AF65-F5344CB8AC3E}">
        <p14:creationId xmlns:p14="http://schemas.microsoft.com/office/powerpoint/2010/main" val="114006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EADAA-21F7-4D16-9FBA-BD7E7C5D1AD0}" type="slidenum">
              <a:rPr lang="en-US" smtClean="0"/>
              <a:t>4</a:t>
            </a:fld>
            <a:endParaRPr lang="en-US" dirty="0"/>
          </a:p>
        </p:txBody>
      </p:sp>
    </p:spTree>
    <p:extLst>
      <p:ext uri="{BB962C8B-B14F-4D97-AF65-F5344CB8AC3E}">
        <p14:creationId xmlns:p14="http://schemas.microsoft.com/office/powerpoint/2010/main" val="1348772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EADAA-21F7-4D16-9FBA-BD7E7C5D1AD0}" type="slidenum">
              <a:rPr lang="en-US" smtClean="0"/>
              <a:t>5</a:t>
            </a:fld>
            <a:endParaRPr lang="en-US" dirty="0"/>
          </a:p>
        </p:txBody>
      </p:sp>
    </p:spTree>
    <p:extLst>
      <p:ext uri="{BB962C8B-B14F-4D97-AF65-F5344CB8AC3E}">
        <p14:creationId xmlns:p14="http://schemas.microsoft.com/office/powerpoint/2010/main" val="331662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8"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29213160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7"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8" name="Rectangle 7"/>
          <p:cNvSpPr/>
          <p:nvPr userDrawn="1"/>
        </p:nvSpPr>
        <p:spPr>
          <a:xfrm>
            <a:off x="822960" y="640080"/>
            <a:ext cx="2194560" cy="18288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9" name="Text Placeholder 9"/>
          <p:cNvSpPr>
            <a:spLocks noGrp="1"/>
          </p:cNvSpPr>
          <p:nvPr>
            <p:ph type="body" sz="quarter" idx="10" hasCustomPrompt="1"/>
          </p:nvPr>
        </p:nvSpPr>
        <p:spPr>
          <a:xfrm>
            <a:off x="1522412" y="914400"/>
            <a:ext cx="9144000" cy="475488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Tree>
    <p:extLst>
      <p:ext uri="{BB962C8B-B14F-4D97-AF65-F5344CB8AC3E}">
        <p14:creationId xmlns:p14="http://schemas.microsoft.com/office/powerpoint/2010/main" val="17712334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822960" y="640080"/>
            <a:ext cx="2194560" cy="18288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7" name="Text Placeholder 9"/>
          <p:cNvSpPr>
            <a:spLocks noGrp="1"/>
          </p:cNvSpPr>
          <p:nvPr>
            <p:ph type="body" sz="quarter" idx="10" hasCustomPrompt="1"/>
          </p:nvPr>
        </p:nvSpPr>
        <p:spPr>
          <a:xfrm>
            <a:off x="1522412" y="914400"/>
            <a:ext cx="9144000" cy="475488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8"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41401694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822960" y="640080"/>
            <a:ext cx="2194560" cy="18288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7" name="Text Placeholder 9"/>
          <p:cNvSpPr>
            <a:spLocks noGrp="1"/>
          </p:cNvSpPr>
          <p:nvPr>
            <p:ph type="body" sz="quarter" idx="10" hasCustomPrompt="1"/>
          </p:nvPr>
        </p:nvSpPr>
        <p:spPr>
          <a:xfrm>
            <a:off x="1522412" y="914400"/>
            <a:ext cx="9144000" cy="475488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8"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9"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9039470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522412" y="914400"/>
            <a:ext cx="9144000" cy="475488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9"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1"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6295319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522412" y="914400"/>
            <a:ext cx="9144000" cy="475488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7081119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522412" y="914400"/>
            <a:ext cx="9144000" cy="475488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8796039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1522412" y="914400"/>
            <a:ext cx="9144000" cy="4754880"/>
          </a:xfrm>
        </p:spPr>
        <p:txBody>
          <a:bodyPr anchor="ctr"/>
          <a:lstStyle>
            <a:lvl1pPr marL="0" indent="0" algn="ctr">
              <a:lnSpc>
                <a:spcPct val="85000"/>
              </a:lnSpc>
              <a:buNone/>
              <a:defRPr lang="en-US" sz="4000" kern="1200" dirty="0" smtClean="0">
                <a:solidFill>
                  <a:schemeClr val="bg1"/>
                </a:solidFill>
                <a:effectLst>
                  <a:outerShdw blurRad="38100" dist="25400" dir="2700000" algn="tl">
                    <a:srgbClr val="000000">
                      <a:alpha val="0"/>
                    </a:srgbClr>
                  </a:outerShdw>
                </a:effectLst>
                <a:latin typeface="+mn-lt"/>
                <a:ea typeface="+mn-ea"/>
                <a:cs typeface="+mn-cs"/>
              </a:defRPr>
            </a:lvl1pPr>
            <a:lvl2pPr marL="0" indent="0" algn="ctr">
              <a:spcBef>
                <a:spcPts val="2400"/>
              </a:spcBef>
              <a:spcAft>
                <a:spcPts val="60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2pPr>
            <a:lvl3pPr marL="0" indent="0" algn="ctr">
              <a:spcAft>
                <a:spcPts val="0"/>
              </a:spcAft>
              <a:buNone/>
              <a:defRPr lang="en-US" sz="3200" kern="1200" dirty="0" smtClean="0">
                <a:solidFill>
                  <a:schemeClr val="bg1"/>
                </a:solidFill>
                <a:effectLst>
                  <a:outerShdw blurRad="38100" dist="25400" dir="2700000" algn="tl">
                    <a:srgbClr val="000000">
                      <a:alpha val="0"/>
                    </a:srgbClr>
                  </a:outerShdw>
                </a:effectLst>
                <a:latin typeface="+mn-lt"/>
                <a:ea typeface="+mn-ea"/>
                <a:cs typeface="+mn-cs"/>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lvl="0"/>
            <a:r>
              <a:rPr lang="en-US" dirty="0" smtClean="0"/>
              <a:t>Optional Statement or transition slide.</a:t>
            </a:r>
          </a:p>
          <a:p>
            <a:pPr lvl="0"/>
            <a:r>
              <a:rPr lang="en-US" dirty="0" smtClean="0"/>
              <a:t>Good place to make a</a:t>
            </a:r>
            <a:br>
              <a:rPr lang="en-US" dirty="0" smtClean="0"/>
            </a:br>
            <a:r>
              <a:rPr lang="en-US" dirty="0" smtClean="0"/>
              <a:t>broad summarizing point.</a:t>
            </a:r>
          </a:p>
        </p:txBody>
      </p:sp>
      <p:sp>
        <p:nvSpPr>
          <p:cNvPr id="7"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106536837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502920"/>
            <a:ext cx="10969943" cy="9144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731520" y="2194560"/>
            <a:ext cx="5120640" cy="548640"/>
          </a:xfrm>
          <a:solidFill>
            <a:srgbClr val="004892"/>
          </a:solidFill>
        </p:spPr>
        <p:txBody>
          <a:bodyPr lIns="182880" tIns="0" rIns="91440" anchor="ctr"/>
          <a:lstStyle>
            <a:lvl1pPr marL="0" indent="0" algn="l">
              <a:spcBef>
                <a:spcPts val="0"/>
              </a:spcBef>
              <a:spcAft>
                <a:spcPts val="0"/>
              </a:spcAft>
              <a:buFont typeface="Arial" pitchFamily="34" charset="0"/>
              <a:buNone/>
              <a:defRPr sz="2000" b="0" i="0" cap="all"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31520" y="2880360"/>
            <a:ext cx="5120640" cy="3657600"/>
          </a:xfrm>
        </p:spPr>
        <p:txBody>
          <a:bodyPr vert="horz" wrap="square" lIns="0" tIns="0" rIns="0" bIns="0" rtlCol="0">
            <a:noAutofit/>
          </a:bodyPr>
          <a:lstStyle>
            <a:lvl1pPr>
              <a:defRPr lang="en-US" sz="2000" dirty="0" smtClean="0">
                <a:solidFill>
                  <a:schemeClr val="tx1">
                    <a:lumMod val="85000"/>
                    <a:lumOff val="15000"/>
                  </a:schemeClr>
                </a:solidFill>
              </a:defRPr>
            </a:lvl1pPr>
            <a:lvl2pPr>
              <a:defRPr lang="en-US" sz="1800" dirty="0" smtClean="0">
                <a:solidFill>
                  <a:schemeClr val="tx1">
                    <a:lumMod val="85000"/>
                    <a:lumOff val="15000"/>
                  </a:schemeClr>
                </a:solidFill>
              </a:defRPr>
            </a:lvl2pPr>
            <a:lvl3pPr>
              <a:defRPr lang="en-US" sz="1800" dirty="0" smtClean="0">
                <a:solidFill>
                  <a:schemeClr val="tx1">
                    <a:lumMod val="85000"/>
                    <a:lumOff val="15000"/>
                  </a:schemeClr>
                </a:solidFill>
              </a:defRPr>
            </a:lvl3pPr>
            <a:lvl4pPr>
              <a:defRPr lang="en-US" sz="1800" dirty="0" smtClean="0">
                <a:solidFill>
                  <a:schemeClr val="tx1">
                    <a:lumMod val="85000"/>
                    <a:lumOff val="15000"/>
                  </a:schemeClr>
                </a:solidFill>
              </a:defRPr>
            </a:lvl4pPr>
            <a:lvl5pPr>
              <a:defRPr lang="en-US" sz="1800" dirty="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09360" y="2194560"/>
            <a:ext cx="5120640" cy="548640"/>
          </a:xfrm>
          <a:solidFill>
            <a:srgbClr val="004892"/>
          </a:solidFill>
        </p:spPr>
        <p:txBody>
          <a:bodyPr vert="horz" wrap="square" lIns="182880" tIns="0" rIns="91440" bIns="0" rtlCol="0" anchor="ctr">
            <a:noAutofit/>
          </a:bodyPr>
          <a:lstStyle>
            <a:lvl1pPr marL="274320" indent="-274320">
              <a:buNone/>
              <a:defRPr lang="en-US" sz="2000" b="0" i="0" cap="all" baseline="0" smtClean="0">
                <a:solidFill>
                  <a:schemeClr val="bg1"/>
                </a:solidFill>
                <a:latin typeface="+mj-lt"/>
              </a:defRPr>
            </a:lvl1pPr>
          </a:lstStyle>
          <a:p>
            <a:pPr marL="0" lvl="0" indent="0">
              <a:spcBef>
                <a:spcPts val="0"/>
              </a:spcBef>
              <a:spcAft>
                <a:spcPts val="0"/>
              </a:spcAft>
            </a:pPr>
            <a:r>
              <a:rPr lang="en-US" dirty="0" smtClean="0"/>
              <a:t>Click to edit Master text styles</a:t>
            </a:r>
          </a:p>
        </p:txBody>
      </p:sp>
      <p:sp>
        <p:nvSpPr>
          <p:cNvPr id="6" name="Content Placeholder 5"/>
          <p:cNvSpPr>
            <a:spLocks noGrp="1"/>
          </p:cNvSpPr>
          <p:nvPr>
            <p:ph sz="quarter" idx="4"/>
          </p:nvPr>
        </p:nvSpPr>
        <p:spPr>
          <a:xfrm>
            <a:off x="6309360" y="2880360"/>
            <a:ext cx="5120640" cy="3657600"/>
          </a:xfrm>
        </p:spPr>
        <p:txBody>
          <a:bodyPr vert="horz" wrap="square" lIns="0" tIns="0" rIns="0" bIns="0" rtlCol="0">
            <a:noAutofit/>
          </a:bodyPr>
          <a:lstStyle>
            <a:lvl1pPr>
              <a:defRPr lang="en-US" sz="2000" dirty="0" smtClean="0">
                <a:solidFill>
                  <a:schemeClr val="tx1">
                    <a:lumMod val="85000"/>
                    <a:lumOff val="15000"/>
                  </a:schemeClr>
                </a:solidFill>
              </a:defRPr>
            </a:lvl1pPr>
            <a:lvl2pPr>
              <a:defRPr lang="en-US" sz="1800" dirty="0" smtClean="0">
                <a:solidFill>
                  <a:schemeClr val="tx1">
                    <a:lumMod val="85000"/>
                    <a:lumOff val="15000"/>
                  </a:schemeClr>
                </a:solidFill>
              </a:defRPr>
            </a:lvl2pPr>
            <a:lvl3pPr>
              <a:defRPr lang="en-US" sz="1800" dirty="0" smtClean="0">
                <a:solidFill>
                  <a:schemeClr val="tx1">
                    <a:lumMod val="85000"/>
                    <a:lumOff val="15000"/>
                  </a:schemeClr>
                </a:solidFill>
              </a:defRPr>
            </a:lvl3pPr>
            <a:lvl4pPr>
              <a:defRPr lang="en-US" sz="1800" dirty="0" smtClean="0">
                <a:solidFill>
                  <a:schemeClr val="tx1">
                    <a:lumMod val="85000"/>
                    <a:lumOff val="15000"/>
                  </a:schemeClr>
                </a:solidFill>
              </a:defRPr>
            </a:lvl4pPr>
            <a:lvl5pPr>
              <a:defRPr lang="en-US" sz="1800" dirty="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4"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9" name="Text Placeholder 8"/>
          <p:cNvSpPr>
            <a:spLocks noGrp="1"/>
          </p:cNvSpPr>
          <p:nvPr>
            <p:ph type="body" sz="quarter" idx="10" hasCustomPrompt="1"/>
          </p:nvPr>
        </p:nvSpPr>
        <p:spPr>
          <a:xfrm>
            <a:off x="731520" y="1371600"/>
            <a:ext cx="10696892" cy="731520"/>
          </a:xfrm>
        </p:spPr>
        <p:txBody>
          <a:bodyPr/>
          <a:lstStyle>
            <a:lvl1pPr marL="0" indent="0">
              <a:buNone/>
              <a:defRPr sz="2000">
                <a:solidFill>
                  <a:schemeClr val="tx1">
                    <a:lumMod val="85000"/>
                    <a:lumOff val="15000"/>
                  </a:schemeClr>
                </a:solidFill>
              </a:defRPr>
            </a:lvl1pPr>
            <a:lvl2pPr marL="0" indent="0">
              <a:buNone/>
              <a:defRPr sz="2000"/>
            </a:lvl2pPr>
            <a:lvl3pPr marL="0" indent="0">
              <a:buNone/>
              <a:defRPr sz="2000"/>
            </a:lvl3pPr>
            <a:lvl4pPr marL="0" indent="0">
              <a:buNone/>
              <a:defRPr sz="2000"/>
            </a:lvl4pPr>
            <a:lvl5pPr marL="0" indent="0">
              <a:buNone/>
              <a:defRPr sz="2000"/>
            </a:lvl5pPr>
          </a:lstStyle>
          <a:p>
            <a:r>
              <a:rPr lang="en-US" sz="2000" dirty="0" smtClean="0">
                <a:solidFill>
                  <a:srgbClr val="4D4D4F"/>
                </a:solidFill>
                <a:cs typeface="Franklin Gothic Book"/>
              </a:rPr>
              <a:t>Use a maximum of two lines to introduce the content. This format is helpful when you need to share a lot of content, especially if this content will be used after the presentation.</a:t>
            </a:r>
            <a:endParaRPr lang="en-US" sz="2000" dirty="0">
              <a:solidFill>
                <a:srgbClr val="4D4D4F"/>
              </a:solidFill>
              <a:cs typeface="Franklin Gothic Book"/>
            </a:endParaRPr>
          </a:p>
        </p:txBody>
      </p:sp>
    </p:spTree>
    <p:extLst>
      <p:ext uri="{BB962C8B-B14F-4D97-AF65-F5344CB8AC3E}">
        <p14:creationId xmlns:p14="http://schemas.microsoft.com/office/powerpoint/2010/main" val="24443674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731520" y="2286000"/>
            <a:ext cx="5120640" cy="4114800"/>
          </a:xfrm>
        </p:spPr>
        <p:txBody>
          <a:bodyPr vert="horz" wrap="square"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09360" y="2286000"/>
            <a:ext cx="5120640" cy="4114800"/>
          </a:xfrm>
        </p:spPr>
        <p:txBody>
          <a:bodyPr vert="horz" wrap="square"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2"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
        <p:nvSpPr>
          <p:cNvPr id="8" name="Text Placeholder 8"/>
          <p:cNvSpPr>
            <a:spLocks noGrp="1"/>
          </p:cNvSpPr>
          <p:nvPr>
            <p:ph type="body" sz="quarter" idx="10" hasCustomPrompt="1"/>
          </p:nvPr>
        </p:nvSpPr>
        <p:spPr>
          <a:xfrm>
            <a:off x="731520" y="1371600"/>
            <a:ext cx="10696892" cy="731520"/>
          </a:xfrm>
        </p:spPr>
        <p:txBody>
          <a:bodyPr/>
          <a:lstStyle>
            <a:lvl1pPr marL="0" indent="0">
              <a:buNone/>
              <a:defRPr sz="2000">
                <a:solidFill>
                  <a:schemeClr val="tx1">
                    <a:lumMod val="85000"/>
                    <a:lumOff val="15000"/>
                  </a:schemeClr>
                </a:solidFill>
              </a:defRPr>
            </a:lvl1pPr>
            <a:lvl2pPr marL="0" indent="0">
              <a:buNone/>
              <a:defRPr sz="2000"/>
            </a:lvl2pPr>
            <a:lvl3pPr marL="0" indent="0">
              <a:buNone/>
              <a:defRPr sz="2000"/>
            </a:lvl3pPr>
            <a:lvl4pPr marL="0" indent="0">
              <a:buNone/>
              <a:defRPr sz="2000"/>
            </a:lvl4pPr>
            <a:lvl5pPr marL="0" indent="0">
              <a:buNone/>
              <a:defRPr sz="2000"/>
            </a:lvl5pPr>
          </a:lstStyle>
          <a:p>
            <a:r>
              <a:rPr lang="en-US" sz="2000" dirty="0" smtClean="0">
                <a:solidFill>
                  <a:srgbClr val="4D4D4F"/>
                </a:solidFill>
                <a:cs typeface="Franklin Gothic Book"/>
              </a:rPr>
              <a:t>Use a maximum of two lines to introduce the content. This format is helpful when you need to share a lot of content, especially if this content will be used after the presentation.</a:t>
            </a:r>
            <a:endParaRPr lang="en-US" sz="2000" dirty="0">
              <a:solidFill>
                <a:srgbClr val="4D4D4F"/>
              </a:solidFill>
              <a:cs typeface="Franklin Gothic Book"/>
            </a:endParaRPr>
          </a:p>
        </p:txBody>
      </p:sp>
    </p:spTree>
    <p:extLst>
      <p:ext uri="{BB962C8B-B14F-4D97-AF65-F5344CB8AC3E}">
        <p14:creationId xmlns:p14="http://schemas.microsoft.com/office/powerpoint/2010/main" val="41239069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ext Steps &amp; Contact">
    <p:bg>
      <p:bgPr>
        <a:gradFill>
          <a:gsLst>
            <a:gs pos="15000">
              <a:schemeClr val="bg1">
                <a:tint val="80000"/>
                <a:satMod val="300000"/>
                <a:lumMod val="98000"/>
              </a:schemeClr>
            </a:gs>
            <a:gs pos="85000">
              <a:schemeClr val="bg1">
                <a:lumMod val="89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Next steps</a:t>
            </a:r>
            <a:endParaRPr lang="en-US" dirty="0"/>
          </a:p>
        </p:txBody>
      </p:sp>
      <p:sp>
        <p:nvSpPr>
          <p:cNvPr id="21" name="Content Placeholder 2"/>
          <p:cNvSpPr>
            <a:spLocks noGrp="1"/>
          </p:cNvSpPr>
          <p:nvPr>
            <p:ph idx="10" hasCustomPrompt="1"/>
          </p:nvPr>
        </p:nvSpPr>
        <p:spPr>
          <a:xfrm>
            <a:off x="731520" y="1463039"/>
            <a:ext cx="10424160" cy="2743200"/>
          </a:xfrm>
        </p:spPr>
        <p:txBody>
          <a:bodyPr/>
          <a:lstStyle>
            <a:lvl1pPr>
              <a:defRPr>
                <a:solidFill>
                  <a:schemeClr val="tx1">
                    <a:lumMod val="85000"/>
                    <a:lumOff val="15000"/>
                  </a:schemeClr>
                </a:solidFill>
              </a:defRPr>
            </a:lvl1pPr>
          </a:lstStyle>
          <a:p>
            <a:pPr lvl="0"/>
            <a:r>
              <a:rPr lang="en-US" dirty="0" smtClean="0"/>
              <a:t>This is an optional ending slide to the logo only slide</a:t>
            </a:r>
          </a:p>
          <a:p>
            <a:pPr lvl="0"/>
            <a:r>
              <a:rPr lang="en-US" dirty="0" smtClean="0"/>
              <a:t>List three key items that you want people to take-away from your presentation</a:t>
            </a:r>
          </a:p>
          <a:p>
            <a:pPr lvl="0"/>
            <a:r>
              <a:rPr lang="en-US" dirty="0" smtClean="0"/>
              <a:t>Keep these items brief and on point.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0212" y="5257800"/>
            <a:ext cx="1066800" cy="1066800"/>
          </a:xfrm>
          <a:prstGeom prst="rect">
            <a:avLst/>
          </a:prstGeom>
        </p:spPr>
      </p:pic>
      <p:cxnSp>
        <p:nvCxnSpPr>
          <p:cNvPr id="9" name="Straight Connector 8"/>
          <p:cNvCxnSpPr/>
          <p:nvPr userDrawn="1"/>
        </p:nvCxnSpPr>
        <p:spPr>
          <a:xfrm>
            <a:off x="455612" y="4876800"/>
            <a:ext cx="11277600" cy="0"/>
          </a:xfrm>
          <a:prstGeom prst="line">
            <a:avLst/>
          </a:prstGeom>
          <a:ln>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1" hasCustomPrompt="1"/>
          </p:nvPr>
        </p:nvSpPr>
        <p:spPr>
          <a:xfrm>
            <a:off x="731520" y="5334000"/>
            <a:ext cx="7315200" cy="1188720"/>
          </a:xfrm>
        </p:spPr>
        <p:txBody>
          <a:bodyPr/>
          <a:lstStyle>
            <a:lvl1pPr marL="0" indent="0">
              <a:buNone/>
              <a:defRPr b="0">
                <a:solidFill>
                  <a:schemeClr val="tx1">
                    <a:lumMod val="85000"/>
                    <a:lumOff val="15000"/>
                  </a:schemeClr>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smtClean="0"/>
              <a:t>If I can be of further assistance please contact me:</a:t>
            </a:r>
          </a:p>
          <a:p>
            <a:pPr lvl="0"/>
            <a:r>
              <a:rPr lang="en-US" dirty="0" smtClean="0"/>
              <a:t>J.bloggs@f5.com  |  206.272.5555</a:t>
            </a:r>
            <a:endParaRPr lang="en-US" dirty="0"/>
          </a:p>
        </p:txBody>
      </p:sp>
    </p:spTree>
    <p:extLst>
      <p:ext uri="{BB962C8B-B14F-4D97-AF65-F5344CB8AC3E}">
        <p14:creationId xmlns:p14="http://schemas.microsoft.com/office/powerpoint/2010/main" val="23340895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8"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5855932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5 End Slide">
    <p:bg>
      <p:bgPr>
        <a:gradFill>
          <a:gsLst>
            <a:gs pos="15000">
              <a:schemeClr val="bg1">
                <a:tint val="80000"/>
                <a:satMod val="300000"/>
                <a:lumMod val="98000"/>
              </a:schemeClr>
            </a:gs>
            <a:gs pos="85000">
              <a:schemeClr val="bg1">
                <a:lumMod val="89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41812" y="1143000"/>
            <a:ext cx="3352800" cy="3352800"/>
          </a:xfrm>
          <a:prstGeom prst="rect">
            <a:avLst/>
          </a:prstGeom>
        </p:spPr>
      </p:pic>
      <p:pic>
        <p:nvPicPr>
          <p:cNvPr id="4" name="Picture 3" descr="tagline.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55812" y="4876800"/>
            <a:ext cx="8099064" cy="516117"/>
          </a:xfrm>
          <a:prstGeom prst="rect">
            <a:avLst/>
          </a:prstGeom>
        </p:spPr>
      </p:pic>
    </p:spTree>
    <p:extLst>
      <p:ext uri="{BB962C8B-B14F-4D97-AF65-F5344CB8AC3E}">
        <p14:creationId xmlns:p14="http://schemas.microsoft.com/office/powerpoint/2010/main" val="23477259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7"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35399166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2960" y="1645920"/>
            <a:ext cx="9144000" cy="1463040"/>
          </a:xfrm>
        </p:spPr>
        <p:txBody>
          <a:bodyPr anchor="ctr"/>
          <a:lstStyle>
            <a:lvl1pPr marL="0" marR="0" indent="0" algn="l" defTabSz="914400" rtl="0" eaLnBrk="1" fontAlgn="auto" latinLnBrk="0" hangingPunct="1">
              <a:lnSpc>
                <a:spcPct val="80000"/>
              </a:lnSpc>
              <a:spcBef>
                <a:spcPct val="0"/>
              </a:spcBef>
              <a:spcAft>
                <a:spcPts val="0"/>
              </a:spcAft>
              <a:buClrTx/>
              <a:buSzTx/>
              <a:buFontTx/>
              <a:buNone/>
              <a:tabLst/>
              <a:defRPr sz="5400" b="0" cap="none" baseline="0">
                <a:solidFill>
                  <a:schemeClr val="tx1">
                    <a:lumMod val="85000"/>
                    <a:lumOff val="15000"/>
                  </a:schemeClr>
                </a:solidFill>
                <a:effectLst>
                  <a:outerShdw blurRad="38100" dist="25400" dir="2700000" algn="tl">
                    <a:srgbClr val="000000">
                      <a:alpha val="0"/>
                    </a:srgbClr>
                  </a:outerShdw>
                </a:effectLst>
              </a:defRPr>
            </a:lvl1pPr>
          </a:lstStyle>
          <a:p>
            <a:r>
              <a:rPr lang="en-US" dirty="0" smtClean="0"/>
              <a:t>F5 Corporate Template Title Goes Here (Title Case)</a:t>
            </a:r>
          </a:p>
        </p:txBody>
      </p:sp>
      <p:sp>
        <p:nvSpPr>
          <p:cNvPr id="3" name="Text Placeholder 2"/>
          <p:cNvSpPr>
            <a:spLocks noGrp="1"/>
          </p:cNvSpPr>
          <p:nvPr>
            <p:ph type="body" idx="1" hasCustomPrompt="1"/>
          </p:nvPr>
        </p:nvSpPr>
        <p:spPr>
          <a:xfrm>
            <a:off x="822960" y="3200400"/>
            <a:ext cx="7315200" cy="1280160"/>
          </a:xfr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eaLnBrk="1" hangingPunct="1">
              <a:lnSpc>
                <a:spcPct val="85000"/>
              </a:lnSpc>
              <a:spcBef>
                <a:spcPts val="600"/>
              </a:spcBef>
              <a:buFont typeface="Arial" charset="0"/>
              <a:buNone/>
              <a:defRPr lang="en-US" sz="2000" dirty="0" smtClean="0">
                <a:solidFill>
                  <a:schemeClr val="tx1">
                    <a:lumMod val="85000"/>
                    <a:lumOff val="15000"/>
                  </a:schemeClr>
                </a:solidFill>
                <a:effectLst>
                  <a:outerShdw blurRad="38100" dist="25400" dir="2700000" algn="tl">
                    <a:srgbClr val="000000">
                      <a:alpha val="0"/>
                    </a:srgbClr>
                  </a:outerShdw>
                </a:effectLst>
                <a:latin typeface="+mn-lt"/>
                <a:sym typeface="Franklin Gothic Medium" charset="0"/>
              </a:defRPr>
            </a:lvl1pPr>
          </a:lstStyle>
          <a:p>
            <a:pPr lvl="0" fontAlgn="base">
              <a:lnSpc>
                <a:spcPts val="1800"/>
              </a:lnSpc>
              <a:spcBef>
                <a:spcPts val="400"/>
              </a:spcBef>
              <a:spcAft>
                <a:spcPct val="0"/>
              </a:spcAft>
            </a:pPr>
            <a:r>
              <a:rPr lang="en-US" dirty="0" smtClean="0"/>
              <a:t>Author Name, Author Title if appropriate</a:t>
            </a:r>
            <a:br>
              <a:rPr lang="en-US" dirty="0" smtClean="0"/>
            </a:br>
            <a:r>
              <a:rPr lang="en-US" dirty="0" smtClean="0"/>
              <a:t>[Date]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00105" y="0"/>
            <a:ext cx="1188720" cy="1188720"/>
          </a:xfrm>
          <a:prstGeom prst="rect">
            <a:avLst/>
          </a:prstGeom>
        </p:spPr>
      </p:pic>
    </p:spTree>
    <p:extLst>
      <p:ext uri="{BB962C8B-B14F-4D97-AF65-F5344CB8AC3E}">
        <p14:creationId xmlns:p14="http://schemas.microsoft.com/office/powerpoint/2010/main" val="37809885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05840" y="2103120"/>
            <a:ext cx="10360501" cy="1470025"/>
          </a:xfrm>
        </p:spPr>
        <p:txBody>
          <a:bodyPr vert="horz" lIns="0" tIns="0" rIns="0" bIns="0" rtlCol="0" anchor="b" anchorCtr="0">
            <a:noAutofit/>
          </a:bodyPr>
          <a:lstStyle>
            <a:lvl1pPr marL="0" marR="0" indent="0" algn="l" defTabSz="914400" rtl="0" eaLnBrk="1" fontAlgn="auto" latinLnBrk="0" hangingPunct="1">
              <a:lnSpc>
                <a:spcPct val="80000"/>
              </a:lnSpc>
              <a:spcBef>
                <a:spcPct val="0"/>
              </a:spcBef>
              <a:spcAft>
                <a:spcPts val="0"/>
              </a:spcAft>
              <a:buClrTx/>
              <a:buSzTx/>
              <a:buFontTx/>
              <a:buNone/>
              <a:tabLst/>
              <a:defRPr lang="en-US" sz="5200" b="0" cap="none" baseline="0" dirty="0">
                <a:solidFill>
                  <a:schemeClr val="bg1"/>
                </a:solidFill>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Transition Slide Title, Maximum of Two Lines (Title Case)</a:t>
            </a:r>
            <a:endParaRPr lang="en-US" dirty="0"/>
          </a:p>
        </p:txBody>
      </p:sp>
      <p:sp>
        <p:nvSpPr>
          <p:cNvPr id="3" name="Subtitle 2"/>
          <p:cNvSpPr>
            <a:spLocks noGrp="1"/>
          </p:cNvSpPr>
          <p:nvPr>
            <p:ph type="subTitle" idx="1" hasCustomPrompt="1"/>
          </p:nvPr>
        </p:nvSpPr>
        <p:spPr>
          <a:xfrm>
            <a:off x="1005840" y="3657600"/>
            <a:ext cx="8532178" cy="1752600"/>
          </a:xfr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eaLnBrk="1" hangingPunct="1">
              <a:spcBef>
                <a:spcPts val="600"/>
              </a:spcBef>
              <a:buFont typeface="Arial" charse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24546972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005840" y="2103120"/>
            <a:ext cx="10360501" cy="1470025"/>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1005840" y="3657600"/>
            <a:ext cx="8532178" cy="1752600"/>
          </a:xfr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11802534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005840" y="2103120"/>
            <a:ext cx="10360501" cy="1470025"/>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1005840" y="3657600"/>
            <a:ext cx="8532178" cy="1752600"/>
          </a:xfr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26747232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005840" y="2103120"/>
            <a:ext cx="10360501" cy="1470025"/>
          </a:xfrm>
        </p:spPr>
        <p:txBody>
          <a:bodyPr vert="horz" lIns="0" tIns="0" rIns="0" bIns="0" rtlCol="0" anchor="b" anchorCtr="0">
            <a:noAutofit/>
          </a:bodyPr>
          <a:lstStyle>
            <a:lvl1pPr>
              <a:defRPr lang="en-US" sz="5200" b="0" cap="none" dirty="0">
                <a:solidFill>
                  <a:schemeClr val="bg1"/>
                </a:solidFill>
              </a:defRPr>
            </a:lvl1pPr>
          </a:lstStyle>
          <a:p>
            <a:pPr lvl="0"/>
            <a:r>
              <a:rPr lang="en-US" dirty="0" smtClean="0"/>
              <a:t>Transition Slide Title, Maximum of Two Lines (Title Case)</a:t>
            </a:r>
            <a:endParaRPr lang="en-US" dirty="0"/>
          </a:p>
        </p:txBody>
      </p:sp>
      <p:sp>
        <p:nvSpPr>
          <p:cNvPr id="5" name="Subtitle 2"/>
          <p:cNvSpPr>
            <a:spLocks noGrp="1"/>
          </p:cNvSpPr>
          <p:nvPr>
            <p:ph type="subTitle" idx="1" hasCustomPrompt="1"/>
          </p:nvPr>
        </p:nvSpPr>
        <p:spPr>
          <a:xfrm>
            <a:off x="1005840" y="3657600"/>
            <a:ext cx="8532178" cy="1752600"/>
          </a:xfr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1600" dirty="0">
                <a:solidFill>
                  <a:srgbClr val="FFFFFF"/>
                </a:solidFill>
                <a:effectLst>
                  <a:outerShdw blurRad="38100" dist="25400" dir="2700000" algn="tl">
                    <a:srgbClr val="000000">
                      <a:alpha val="0"/>
                    </a:srgbClr>
                  </a:outerShdw>
                </a:effectLst>
                <a:sym typeface="Franklin Gothic Book" charset="0"/>
              </a:defRPr>
            </a:lvl1pPr>
          </a:lstStyle>
          <a:p>
            <a:pPr lvl="0" fontAlgn="base">
              <a:spcAft>
                <a:spcPct val="0"/>
              </a:spcAft>
            </a:pPr>
            <a:r>
              <a:rPr lang="en-US" dirty="0" smtClean="0"/>
              <a:t>Optional subhead here. Transition slides help break up presentations into separate sections or points, helping orient your audience. Use punctuation in the slide title only if you have more than one complete sentence. Choose blue, green, orange, or grey for your transition slides or a combination of these colors.</a:t>
            </a:r>
          </a:p>
        </p:txBody>
      </p:sp>
    </p:spTree>
    <p:extLst>
      <p:ext uri="{BB962C8B-B14F-4D97-AF65-F5344CB8AC3E}">
        <p14:creationId xmlns:p14="http://schemas.microsoft.com/office/powerpoint/2010/main" val="8067099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822960" y="640080"/>
            <a:ext cx="2194560" cy="1828800"/>
          </a:xfrm>
          <a:prstGeom prst="rect">
            <a:avLst/>
          </a:prstGeom>
          <a:noFill/>
          <a:ln>
            <a:noFill/>
            <a:miter lim="800000"/>
          </a:ln>
        </p:spPr>
        <p:style>
          <a:lnRef idx="2">
            <a:schemeClr val="accent5"/>
          </a:lnRef>
          <a:fillRef idx="1">
            <a:schemeClr val="lt1"/>
          </a:fillRef>
          <a:effectRef idx="0">
            <a:schemeClr val="accent5"/>
          </a:effectRef>
          <a:fontRef idx="minor">
            <a:schemeClr val="dk1"/>
          </a:fontRef>
        </p:style>
        <p:txBody>
          <a:bodyPr lIns="243797" tIns="0" rIns="121899" bIns="60949" rtlCol="0" anchor="t"/>
          <a:lstStyle/>
          <a:p>
            <a:pPr>
              <a:lnSpc>
                <a:spcPct val="90000"/>
              </a:lnSpc>
            </a:pPr>
            <a:r>
              <a:rPr lang="en-US" sz="36000" dirty="0" smtClean="0">
                <a:solidFill>
                  <a:srgbClr val="FFFFFF">
                    <a:alpha val="20000"/>
                  </a:srgbClr>
                </a:solidFill>
                <a:effectLst/>
                <a:latin typeface="Arial" pitchFamily="34" charset="0"/>
                <a:cs typeface="Arial" pitchFamily="34" charset="0"/>
              </a:rPr>
              <a:t>“</a:t>
            </a:r>
            <a:endParaRPr lang="en-US" sz="36000" dirty="0">
              <a:solidFill>
                <a:srgbClr val="FFFFFF">
                  <a:alpha val="20000"/>
                </a:srgbClr>
              </a:solidFill>
              <a:effectLst/>
              <a:latin typeface="Arial" pitchFamily="34" charset="0"/>
              <a:cs typeface="Arial" pitchFamily="34" charset="0"/>
            </a:endParaRPr>
          </a:p>
        </p:txBody>
      </p:sp>
      <p:sp>
        <p:nvSpPr>
          <p:cNvPr id="10" name="Text Placeholder 9"/>
          <p:cNvSpPr>
            <a:spLocks noGrp="1"/>
          </p:cNvSpPr>
          <p:nvPr>
            <p:ph type="body" sz="quarter" idx="10" hasCustomPrompt="1"/>
          </p:nvPr>
        </p:nvSpPr>
        <p:spPr>
          <a:xfrm>
            <a:off x="1522412" y="914400"/>
            <a:ext cx="9144000" cy="4754880"/>
          </a:xfrm>
        </p:spPr>
        <p:txBody>
          <a:bodyPr anchor="ctr"/>
          <a:lstStyle>
            <a:lvl1pPr marL="0" marR="0" indent="0" algn="ctr" defTabSz="914400" rtl="0" eaLnBrk="1" fontAlgn="auto" latinLnBrk="0" hangingPunct="1">
              <a:lnSpc>
                <a:spcPct val="85000"/>
              </a:lnSpc>
              <a:spcBef>
                <a:spcPts val="1200"/>
              </a:spcBef>
              <a:spcAft>
                <a:spcPts val="600"/>
              </a:spcAft>
              <a:buClrTx/>
              <a:buSzTx/>
              <a:buFont typeface="Arial" pitchFamily="34" charset="0"/>
              <a:buNone/>
              <a:tabLst/>
              <a:defRPr sz="3200" baseline="0">
                <a:solidFill>
                  <a:schemeClr val="bg1"/>
                </a:solidFill>
                <a:effectLst>
                  <a:outerShdw blurRad="38100" dist="25400" dir="2700000" algn="tl">
                    <a:srgbClr val="000000">
                      <a:alpha val="0"/>
                    </a:srgbClr>
                  </a:outerShdw>
                </a:effectLst>
              </a:defRPr>
            </a:lvl1pPr>
            <a:lvl2pPr marL="0" indent="0" algn="ctr">
              <a:spcBef>
                <a:spcPts val="2400"/>
              </a:spcBef>
              <a:spcAft>
                <a:spcPts val="600"/>
              </a:spcAft>
              <a:buNone/>
              <a:defRPr>
                <a:solidFill>
                  <a:schemeClr val="bg1"/>
                </a:solidFill>
                <a:effectLst>
                  <a:outerShdw blurRad="38100" dist="25400" dir="2700000" algn="tl">
                    <a:srgbClr val="000000">
                      <a:alpha val="0"/>
                    </a:srgbClr>
                  </a:outerShdw>
                </a:effectLst>
              </a:defRPr>
            </a:lvl2pPr>
            <a:lvl3pPr marL="0" indent="0" algn="ctr">
              <a:spcAft>
                <a:spcPts val="0"/>
              </a:spcAft>
              <a:buNone/>
              <a:defRPr>
                <a:solidFill>
                  <a:schemeClr val="bg1"/>
                </a:solidFill>
                <a:effectLst>
                  <a:outerShdw blurRad="38100" dist="25400" dir="2700000" algn="tl">
                    <a:srgbClr val="000000">
                      <a:alpha val="0"/>
                    </a:srgbClr>
                  </a:outerShdw>
                </a:effectLst>
              </a:defRPr>
            </a:lvl3pPr>
            <a:lvl4pPr marL="0" indent="0" algn="ctr">
              <a:spcAft>
                <a:spcPts val="0"/>
              </a:spcAft>
              <a:buNone/>
              <a:defRPr>
                <a:solidFill>
                  <a:schemeClr val="bg1"/>
                </a:solidFill>
              </a:defRPr>
            </a:lvl4pPr>
            <a:lvl5pPr marL="0" indent="0" algn="ctr">
              <a:spcAft>
                <a:spcPts val="0"/>
              </a:spcAft>
              <a:buNone/>
              <a:defRPr>
                <a:solidFill>
                  <a:schemeClr val="bg1"/>
                </a:solidFill>
              </a:defRPr>
            </a:lvl5pPr>
          </a:lstStyle>
          <a:p>
            <a:pPr marL="0" marR="0" lvl="0" indent="0" algn="ctr" defTabSz="914400" rtl="0" eaLnBrk="1" fontAlgn="auto" latinLnBrk="0" hangingPunct="1">
              <a:lnSpc>
                <a:spcPct val="85000"/>
              </a:lnSpc>
              <a:spcBef>
                <a:spcPts val="1200"/>
              </a:spcBef>
              <a:spcAft>
                <a:spcPts val="600"/>
              </a:spcAft>
              <a:buClrTx/>
              <a:buSzTx/>
              <a:buFont typeface="Arial" pitchFamily="34" charset="0"/>
              <a:buNone/>
              <a:tabLst/>
              <a:defRPr/>
            </a:pPr>
            <a:r>
              <a:rPr lang="en-US" dirty="0" smtClean="0"/>
              <a:t>Use quotations to illustrate or highlight a main point, as a transition between sections, or to add validation to your point. Quotations are most effective when they are brief.</a:t>
            </a:r>
          </a:p>
          <a:p>
            <a:pPr lvl="0"/>
            <a:r>
              <a:rPr lang="en-US" dirty="0" smtClean="0"/>
              <a:t>To style quote attribution, increase one list level. </a:t>
            </a:r>
          </a:p>
          <a:p>
            <a:pPr lvl="1"/>
            <a:r>
              <a:rPr lang="en-US" dirty="0" smtClean="0"/>
              <a:t>—Name/Source of quote</a:t>
            </a:r>
          </a:p>
          <a:p>
            <a:pPr lvl="2"/>
            <a:r>
              <a:rPr lang="en-US" dirty="0" smtClean="0"/>
              <a:t>Title, Company</a:t>
            </a:r>
          </a:p>
        </p:txBody>
      </p:sp>
      <p:sp>
        <p:nvSpPr>
          <p:cNvPr id="9" name="Footer Placeholder 22"/>
          <p:cNvSpPr txBox="1">
            <a:spLocks/>
          </p:cNvSpPr>
          <p:nvPr userDrawn="1"/>
        </p:nvSpPr>
        <p:spPr>
          <a:xfrm>
            <a:off x="-4636" y="6528816"/>
            <a:ext cx="12198096" cy="329184"/>
          </a:xfrm>
          <a:prstGeom prst="rect">
            <a:avLst/>
          </a:prstGeom>
          <a:solidFill>
            <a:schemeClr val="bg1"/>
          </a:solidFill>
        </p:spPr>
        <p:txBody>
          <a:bodyPr vert="horz" wrap="square" lIns="502920" tIns="0" rIns="0" bIns="0" rtlCol="0" anchor="ctr">
            <a:noAutofit/>
          </a:bodyPr>
          <a:lstStyle>
            <a:defPPr>
              <a:defRPr lang="en-US"/>
            </a:defPPr>
            <a:lvl1pPr marL="0" algn="l" defTabSz="914400" rtl="0" eaLnBrk="1" latinLnBrk="0" hangingPunct="1">
              <a:defRPr lang="en-US" sz="1100" b="0" kern="1200" dirty="0">
                <a:solidFill>
                  <a:schemeClr val="tx2"/>
                </a:solidFill>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buClr>
                <a:schemeClr val="bg1">
                  <a:lumMod val="65000"/>
                </a:schemeClr>
              </a:buClr>
              <a:buFont typeface="Arial" pitchFamily="34" charset="0"/>
              <a:buNone/>
            </a:pPr>
            <a:r>
              <a:rPr lang="en-US" smtClean="0"/>
              <a:t>© F5 Networks, Inc</a:t>
            </a:r>
            <a:endParaRPr lang="en-US"/>
          </a:p>
        </p:txBody>
      </p:sp>
      <p:sp>
        <p:nvSpPr>
          <p:cNvPr id="11" name="Slide Number Placeholder 23"/>
          <p:cNvSpPr txBox="1">
            <a:spLocks/>
          </p:cNvSpPr>
          <p:nvPr userDrawn="1"/>
        </p:nvSpPr>
        <p:spPr>
          <a:xfrm>
            <a:off x="9875520" y="6528816"/>
            <a:ext cx="1828800" cy="320040"/>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1100" kern="120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6444235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5000">
              <a:srgbClr val="FAFAFA"/>
            </a:gs>
            <a:gs pos="85000">
              <a:srgbClr val="E6E6E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502920"/>
            <a:ext cx="10972800" cy="914400"/>
          </a:xfrm>
          <a:prstGeom prst="rect">
            <a:avLst/>
          </a:prstGeom>
        </p:spPr>
        <p:txBody>
          <a:bodyPr vert="horz" lIns="0" tIns="0" rIns="0" bIns="0" rtlCol="0" anchor="t" anchorCtr="0">
            <a:no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731520" y="1463039"/>
            <a:ext cx="10424160" cy="4572000"/>
          </a:xfrm>
          <a:prstGeom prst="rect">
            <a:avLst/>
          </a:prstGeom>
        </p:spPr>
        <p:txBody>
          <a:bodyPr vert="horz" wrap="square"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Footer Placeholder 22"/>
          <p:cNvSpPr>
            <a:spLocks noGrp="1"/>
          </p:cNvSpPr>
          <p:nvPr>
            <p:ph type="ftr" sz="quarter" idx="3"/>
          </p:nvPr>
        </p:nvSpPr>
        <p:spPr>
          <a:xfrm>
            <a:off x="-4636" y="6537960"/>
            <a:ext cx="12198096" cy="329184"/>
          </a:xfrm>
          <a:prstGeom prst="rect">
            <a:avLst/>
          </a:prstGeom>
          <a:solidFill>
            <a:schemeClr val="bg1"/>
          </a:solidFill>
        </p:spPr>
        <p:txBody>
          <a:bodyPr vert="horz" wrap="square" lIns="502920" tIns="0" rIns="0" bIns="0" rtlCol="0" anchor="ctr">
            <a:noAutofit/>
          </a:bodyPr>
          <a:lstStyle>
            <a:lvl1pPr>
              <a:defRPr lang="en-US" sz="1100" b="0" dirty="0">
                <a:solidFill>
                  <a:schemeClr val="tx2"/>
                </a:solidFill>
                <a:effectLst/>
                <a:latin typeface="+mj-lt"/>
              </a:defRPr>
            </a:lvl1pPr>
          </a:lstStyle>
          <a:p>
            <a:pPr>
              <a:lnSpc>
                <a:spcPct val="90000"/>
              </a:lnSpc>
              <a:buClr>
                <a:schemeClr val="bg1">
                  <a:lumMod val="65000"/>
                </a:schemeClr>
              </a:buClr>
              <a:buFont typeface="Arial" pitchFamily="34" charset="0"/>
              <a:buNone/>
            </a:pPr>
            <a:r>
              <a:rPr lang="en-US" smtClean="0"/>
              <a:t>© F5 Networks, Inc</a:t>
            </a:r>
            <a:endParaRPr lang="en-US"/>
          </a:p>
        </p:txBody>
      </p:sp>
      <p:sp>
        <p:nvSpPr>
          <p:cNvPr id="24" name="Slide Number Placeholder 23"/>
          <p:cNvSpPr>
            <a:spLocks noGrp="1"/>
          </p:cNvSpPr>
          <p:nvPr>
            <p:ph type="sldNum" sz="quarter" idx="4"/>
          </p:nvPr>
        </p:nvSpPr>
        <p:spPr>
          <a:xfrm>
            <a:off x="9875520" y="6537960"/>
            <a:ext cx="1828800" cy="320040"/>
          </a:xfrm>
          <a:prstGeom prst="rect">
            <a:avLst/>
          </a:prstGeom>
        </p:spPr>
        <p:txBody>
          <a:bodyPr vert="horz" wrap="square" lIns="0" tIns="0" rIns="0" bIns="0" rtlCol="0" anchor="ctr">
            <a:noAutofit/>
          </a:bodyPr>
          <a:lstStyle>
            <a:lvl1pPr>
              <a:defRPr lang="en-US" sz="1100" smtClean="0">
                <a:solidFill>
                  <a:schemeClr val="tx2"/>
                </a:solidFill>
                <a:latin typeface="+mj-lt"/>
              </a:defRPr>
            </a:lvl1pPr>
          </a:lstStyle>
          <a:p>
            <a:pPr algn="r">
              <a:lnSpc>
                <a:spcPct val="90000"/>
              </a:lnSpc>
              <a:buClr>
                <a:schemeClr val="bg1">
                  <a:lumMod val="65000"/>
                </a:schemeClr>
              </a:buClr>
              <a:buFont typeface="Arial" pitchFamily="34" charset="0"/>
              <a:buNone/>
            </a:pPr>
            <a:fld id="{E3478E0D-5E5A-48FD-88C4-CB656095AEC5}" type="slidenum">
              <a:rPr lang="en-US" smtClean="0"/>
              <a:pPr algn="r">
                <a:lnSpc>
                  <a:spcPct val="90000"/>
                </a:lnSpc>
                <a:buClr>
                  <a:schemeClr val="bg1">
                    <a:lumMod val="65000"/>
                  </a:schemeClr>
                </a:buClr>
                <a:buFont typeface="Arial" pitchFamily="34" charset="0"/>
                <a:buNone/>
              </a:pPr>
              <a:t>‹#›</a:t>
            </a:fld>
            <a:endParaRPr lang="en-US" dirty="0"/>
          </a:p>
        </p:txBody>
      </p:sp>
    </p:spTree>
    <p:extLst>
      <p:ext uri="{BB962C8B-B14F-4D97-AF65-F5344CB8AC3E}">
        <p14:creationId xmlns:p14="http://schemas.microsoft.com/office/powerpoint/2010/main" val="2413794200"/>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5" r:id="rId3"/>
    <p:sldLayoutId id="2147483651" r:id="rId4"/>
    <p:sldLayoutId id="2147483649" r:id="rId5"/>
    <p:sldLayoutId id="2147483660" r:id="rId6"/>
    <p:sldLayoutId id="2147483661" r:id="rId7"/>
    <p:sldLayoutId id="2147483662" r:id="rId8"/>
    <p:sldLayoutId id="2147483658" r:id="rId9"/>
    <p:sldLayoutId id="2147483664" r:id="rId10"/>
    <p:sldLayoutId id="2147483665" r:id="rId11"/>
    <p:sldLayoutId id="2147483666" r:id="rId12"/>
    <p:sldLayoutId id="2147483659" r:id="rId13"/>
    <p:sldLayoutId id="2147483667" r:id="rId14"/>
    <p:sldLayoutId id="2147483668" r:id="rId15"/>
    <p:sldLayoutId id="2147483669" r:id="rId16"/>
    <p:sldLayoutId id="2147483653" r:id="rId17"/>
    <p:sldLayoutId id="2147483652" r:id="rId18"/>
    <p:sldLayoutId id="2147483663" r:id="rId19"/>
    <p:sldLayoutId id="2147483657" r:id="rId20"/>
  </p:sldLayoutIdLst>
  <p:timing>
    <p:tnLst>
      <p:par>
        <p:cTn id="1" dur="indefinite" restart="never" nodeType="tmRoot"/>
      </p:par>
    </p:tnLst>
  </p:timing>
  <p:txStyles>
    <p:titleStyle>
      <a:lvl1pPr algn="l" defTabSz="914400" rtl="0" eaLnBrk="1" latinLnBrk="0" hangingPunct="1">
        <a:lnSpc>
          <a:spcPct val="80000"/>
        </a:lnSpc>
        <a:spcBef>
          <a:spcPct val="0"/>
        </a:spcBef>
        <a:buNone/>
        <a:defRPr lang="en-US" sz="3400" kern="1200" spc="-30" baseline="0" dirty="0" smtClean="0">
          <a:solidFill>
            <a:srgbClr val="004892"/>
          </a:solidFill>
          <a:effectLst>
            <a:outerShdw blurRad="38100" dist="25400" dir="2700000" algn="tl">
              <a:srgbClr val="000000">
                <a:alpha val="0"/>
              </a:srgbClr>
            </a:outerShdw>
          </a:effectLst>
          <a:latin typeface="+mj-lt"/>
          <a:ea typeface="+mj-ea"/>
          <a:cs typeface="+mj-cs"/>
        </a:defRPr>
      </a:lvl1pPr>
    </p:titleStyle>
    <p:bodyStyle>
      <a:lvl1pPr marL="274320" indent="-274320" algn="l" defTabSz="914400" rtl="0" eaLnBrk="1" latinLnBrk="0" hangingPunct="1">
        <a:lnSpc>
          <a:spcPct val="90000"/>
        </a:lnSpc>
        <a:spcBef>
          <a:spcPts val="1200"/>
        </a:spcBef>
        <a:spcAft>
          <a:spcPts val="600"/>
        </a:spcAft>
        <a:buClrTx/>
        <a:buFont typeface="Arial" pitchFamily="34" charset="0"/>
        <a:buChar char="•"/>
        <a:defRPr sz="24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1pPr>
      <a:lvl2pPr marL="54864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2pPr>
      <a:lvl3pPr marL="82296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3pPr>
      <a:lvl4pPr marL="109728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4pPr>
      <a:lvl5pPr marL="137160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oywe@digitalchina.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1828800"/>
            <a:ext cx="10072052" cy="1325880"/>
          </a:xfrm>
        </p:spPr>
        <p:txBody>
          <a:bodyPr/>
          <a:lstStyle/>
          <a:p>
            <a:pPr>
              <a:lnSpc>
                <a:spcPct val="150000"/>
              </a:lnSpc>
            </a:pPr>
            <a:r>
              <a:rPr lang="zh-CN" altLang="en-US" dirty="0"/>
              <a:t>微</a:t>
            </a:r>
            <a:r>
              <a:rPr lang="zh-CN" altLang="en-US" dirty="0" smtClean="0"/>
              <a:t>服务</a:t>
            </a:r>
            <a:r>
              <a:rPr lang="en-US" altLang="zh-CN" dirty="0" smtClean="0"/>
              <a:t>-</a:t>
            </a:r>
            <a:r>
              <a:rPr lang="zh-CN" altLang="en-US" dirty="0" smtClean="0"/>
              <a:t>服务注册</a:t>
            </a:r>
            <a:r>
              <a:rPr lang="en-US" altLang="zh-CN" dirty="0" smtClean="0"/>
              <a:t>Demo</a:t>
            </a:r>
            <a:r>
              <a:rPr lang="zh-CN" altLang="en-US" dirty="0" smtClean="0"/>
              <a:t>分享</a:t>
            </a:r>
            <a:r>
              <a:rPr lang="en-US" altLang="zh-CN" dirty="0" smtClean="0"/>
              <a:t/>
            </a:r>
            <a:br>
              <a:rPr lang="en-US" altLang="zh-CN" dirty="0" smtClean="0"/>
            </a:br>
            <a:endParaRPr lang="en-US" dirty="0"/>
          </a:p>
        </p:txBody>
      </p:sp>
      <p:sp>
        <p:nvSpPr>
          <p:cNvPr id="5" name="Subtitle 8"/>
          <p:cNvSpPr txBox="1">
            <a:spLocks/>
          </p:cNvSpPr>
          <p:nvPr/>
        </p:nvSpPr>
        <p:spPr>
          <a:xfrm>
            <a:off x="684212" y="4038600"/>
            <a:ext cx="7315200" cy="128016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horz" wrap="square" lIns="0" tIns="0" rIns="0" bIns="0" numCol="1" rtlCol="0" anchor="t" anchorCtr="0" compatLnSpc="1">
            <a:prstTxWarp prst="textNoShape">
              <a:avLst/>
            </a:prstTxWarp>
            <a:noAutofit/>
          </a:bodyPr>
          <a:lstStyle>
            <a:lvl1pPr marL="0" indent="0" algn="l" defTabSz="914400" rtl="0" eaLnBrk="1" latinLnBrk="0" hangingPunct="1">
              <a:lnSpc>
                <a:spcPct val="85000"/>
              </a:lnSpc>
              <a:spcBef>
                <a:spcPts val="600"/>
              </a:spcBef>
              <a:spcAft>
                <a:spcPts val="600"/>
              </a:spcAft>
              <a:buClrTx/>
              <a:buFont typeface="Arial" charset="0"/>
              <a:buNone/>
              <a:defRPr lang="en-US" sz="2000" kern="1200" dirty="0" smtClean="0">
                <a:solidFill>
                  <a:schemeClr val="tx1">
                    <a:lumMod val="85000"/>
                    <a:lumOff val="15000"/>
                  </a:schemeClr>
                </a:solidFill>
                <a:effectLst>
                  <a:outerShdw blurRad="38100" dist="25400" dir="2700000" algn="tl">
                    <a:srgbClr val="000000">
                      <a:alpha val="0"/>
                    </a:srgbClr>
                  </a:outerShdw>
                </a:effectLst>
                <a:latin typeface="+mn-lt"/>
                <a:ea typeface="+mn-ea"/>
                <a:cs typeface="+mn-cs"/>
                <a:sym typeface="Franklin Gothic Medium" charset="0"/>
              </a:defRPr>
            </a:lvl1pPr>
            <a:lvl2pPr marL="54864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2pPr>
            <a:lvl3pPr marL="82296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3pPr>
            <a:lvl4pPr marL="109728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4pPr>
            <a:lvl5pPr marL="1371600" indent="-274320" algn="l" defTabSz="914400" rtl="0" eaLnBrk="1" latinLnBrk="0" hangingPunct="1">
              <a:lnSpc>
                <a:spcPct val="90000"/>
              </a:lnSpc>
              <a:spcBef>
                <a:spcPts val="0"/>
              </a:spcBef>
              <a:spcAft>
                <a:spcPts val="900"/>
              </a:spcAft>
              <a:buClrTx/>
              <a:buFont typeface="Arial" pitchFamily="34" charset="0"/>
              <a:buChar char="•"/>
              <a:defRPr sz="2200" kern="1200">
                <a:solidFill>
                  <a:schemeClr val="tx1">
                    <a:lumMod val="85000"/>
                    <a:lumOff val="15000"/>
                  </a:schemeClr>
                </a:solidFill>
                <a:effectLst>
                  <a:outerShdw blurRad="38100" dist="25400" dir="2700000" algn="tl">
                    <a:srgbClr val="000000">
                      <a:alpha val="0"/>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latin typeface="+mj-ea"/>
                <a:ea typeface="+mj-ea"/>
              </a:rPr>
              <a:t>赵应伟</a:t>
            </a:r>
            <a:r>
              <a:rPr lang="zh-CN" altLang="en-US" dirty="0" smtClean="0">
                <a:latin typeface="+mj-ea"/>
                <a:ea typeface="+mj-ea"/>
              </a:rPr>
              <a:t>   </a:t>
            </a:r>
            <a:r>
              <a:rPr lang="en-US" altLang="zh-CN" dirty="0" smtClean="0">
                <a:latin typeface="+mj-ea"/>
                <a:ea typeface="+mj-ea"/>
                <a:hlinkClick r:id="rId2"/>
              </a:rPr>
              <a:t>zhaoywe@digitalchina.com</a:t>
            </a:r>
            <a:endParaRPr lang="en-US" altLang="zh-CN" dirty="0" smtClean="0">
              <a:latin typeface="+mj-ea"/>
              <a:ea typeface="+mj-ea"/>
            </a:endParaRPr>
          </a:p>
          <a:p>
            <a:r>
              <a:rPr lang="en-US" altLang="zh-CN" dirty="0" smtClean="0">
                <a:latin typeface="+mj-ea"/>
                <a:ea typeface="+mj-ea"/>
              </a:rPr>
              <a:t>2022</a:t>
            </a:r>
            <a:r>
              <a:rPr lang="zh-CN" altLang="en-US" dirty="0" smtClean="0">
                <a:latin typeface="+mj-ea"/>
                <a:ea typeface="+mj-ea"/>
              </a:rPr>
              <a:t>年</a:t>
            </a:r>
            <a:r>
              <a:rPr lang="en-US" altLang="zh-CN" dirty="0" smtClean="0">
                <a:latin typeface="+mj-ea"/>
                <a:ea typeface="+mj-ea"/>
              </a:rPr>
              <a:t>2</a:t>
            </a:r>
            <a:r>
              <a:rPr lang="zh-CN" altLang="en-US" dirty="0" smtClean="0">
                <a:latin typeface="+mj-ea"/>
                <a:ea typeface="+mj-ea"/>
              </a:rPr>
              <a:t>月</a:t>
            </a:r>
            <a:r>
              <a:rPr lang="en-US" altLang="zh-CN" dirty="0" smtClean="0">
                <a:latin typeface="+mj-ea"/>
                <a:ea typeface="+mj-ea"/>
              </a:rPr>
              <a:t>10</a:t>
            </a:r>
            <a:r>
              <a:rPr lang="zh-CN" altLang="en-US" dirty="0" smtClean="0">
                <a:latin typeface="+mj-ea"/>
                <a:ea typeface="+mj-ea"/>
              </a:rPr>
              <a:t>日</a:t>
            </a:r>
            <a:endParaRPr lang="en-US" altLang="zh-CN" dirty="0" smtClean="0">
              <a:latin typeface="+mj-ea"/>
              <a:ea typeface="+mj-ea"/>
            </a:endParaRPr>
          </a:p>
        </p:txBody>
      </p:sp>
    </p:spTree>
    <p:extLst>
      <p:ext uri="{BB962C8B-B14F-4D97-AF65-F5344CB8AC3E}">
        <p14:creationId xmlns:p14="http://schemas.microsoft.com/office/powerpoint/2010/main" val="716930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5315698" y="1833821"/>
            <a:ext cx="5122114" cy="767551"/>
          </a:xfrm>
          <a:prstGeom prst="rect">
            <a:avLst/>
          </a:prstGeom>
          <a:gradFill flip="none" rotWithShape="1">
            <a:gsLst>
              <a:gs pos="0">
                <a:schemeClr val="bg2"/>
              </a:gs>
              <a:gs pos="99000">
                <a:schemeClr val="bg1"/>
              </a:gs>
            </a:gsLst>
            <a:lin ang="18900000" scaled="1"/>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0" rIns="91440" bIns="0" numCol="1" spcCol="0" rtlCol="0" fromWordArt="0" anchor="ctr" anchorCtr="0" forceAA="0" compatLnSpc="1">
            <a:prstTxWarp prst="textNoShape">
              <a:avLst/>
            </a:prstTxWarp>
            <a:noAutofit/>
          </a:bodyPr>
          <a:lstStyle/>
          <a:p>
            <a:pPr marL="182880"/>
            <a:r>
              <a:rPr lang="en-US" b="1" dirty="0" smtClean="0">
                <a:solidFill>
                  <a:schemeClr val="tx2"/>
                </a:solidFill>
                <a:effectLst>
                  <a:outerShdw blurRad="25400" dist="25400" dir="2700000" algn="tl">
                    <a:srgbClr val="000000">
                      <a:alpha val="0"/>
                    </a:srgbClr>
                  </a:outerShdw>
                </a:effectLst>
                <a:latin typeface="微软雅黑" pitchFamily="34" charset="-122"/>
                <a:ea typeface="微软雅黑" pitchFamily="34" charset="-122"/>
              </a:rPr>
              <a:t>1.</a:t>
            </a:r>
            <a:r>
              <a:rPr lang="zh-CN" altLang="en-US" b="1" dirty="0" smtClean="0">
                <a:solidFill>
                  <a:schemeClr val="tx2"/>
                </a:solidFill>
                <a:effectLst>
                  <a:outerShdw blurRad="25400" dist="25400" dir="2700000" algn="tl">
                    <a:srgbClr val="000000">
                      <a:alpha val="0"/>
                    </a:srgbClr>
                  </a:outerShdw>
                </a:effectLst>
                <a:latin typeface="微软雅黑" pitchFamily="34" charset="-122"/>
                <a:ea typeface="微软雅黑" pitchFamily="34" charset="-122"/>
              </a:rPr>
              <a:t>可以更好的理解企业是如何实现云原生架构</a:t>
            </a:r>
            <a:endParaRPr 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endParaRPr>
          </a:p>
        </p:txBody>
      </p:sp>
      <p:sp>
        <p:nvSpPr>
          <p:cNvPr id="148" name="Rectangle 147"/>
          <p:cNvSpPr/>
          <p:nvPr/>
        </p:nvSpPr>
        <p:spPr bwMode="auto">
          <a:xfrm>
            <a:off x="2360612" y="3144558"/>
            <a:ext cx="2590799" cy="550601"/>
          </a:xfrm>
          <a:prstGeom prst="rect">
            <a:avLst/>
          </a:prstGeom>
          <a:gradFill flip="none" rotWithShape="1">
            <a:gsLst>
              <a:gs pos="0">
                <a:schemeClr val="bg2"/>
              </a:gs>
              <a:gs pos="99000">
                <a:schemeClr val="bg1"/>
              </a:gs>
            </a:gsLst>
            <a:lin ang="18900000" scaled="1"/>
            <a:tileRect/>
          </a:gradFill>
          <a:ln w="25400">
            <a:noFill/>
            <a:miter lim="800000"/>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0" rIns="91440" bIns="0" numCol="1" spcCol="0" rtlCol="0" fromWordArt="0" anchor="ctr" anchorCtr="0" forceAA="0" compatLnSpc="1">
            <a:prstTxWarp prst="textNoShape">
              <a:avLst/>
            </a:prstTxWarp>
            <a:noAutofit/>
          </a:bodyPr>
          <a:lstStyle/>
          <a:p>
            <a:pPr marL="182880"/>
            <a:r>
              <a:rPr lang="zh-CN" alt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rPr>
              <a:t>学习微服务的目的</a:t>
            </a:r>
            <a:endParaRPr 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endParaRPr>
          </a:p>
        </p:txBody>
      </p:sp>
      <p:sp>
        <p:nvSpPr>
          <p:cNvPr id="96" name="Rectangle 265"/>
          <p:cNvSpPr/>
          <p:nvPr/>
        </p:nvSpPr>
        <p:spPr>
          <a:xfrm>
            <a:off x="1" y="1"/>
            <a:ext cx="12188826" cy="1066799"/>
          </a:xfrm>
          <a:prstGeom prst="rect">
            <a:avLst/>
          </a:prstGeom>
          <a:gradFill flip="none" rotWithShape="1">
            <a:gsLst>
              <a:gs pos="0">
                <a:schemeClr val="accent1"/>
              </a:gs>
              <a:gs pos="69000">
                <a:srgbClr val="008BE8"/>
              </a:gs>
            </a:gsLst>
            <a:lin ang="18600000" scaled="0"/>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b="1" dirty="0">
              <a:effectLst>
                <a:outerShdw blurRad="25400" dist="25400" dir="2700000" algn="tl">
                  <a:srgbClr val="000000">
                    <a:alpha val="0"/>
                  </a:srgbClr>
                </a:outerShdw>
              </a:effectLst>
              <a:latin typeface="微软雅黑" panose="020B0503020204020204" pitchFamily="34" charset="-122"/>
              <a:ea typeface="微软雅黑" panose="020B0503020204020204" pitchFamily="34" charset="-122"/>
            </a:endParaRPr>
          </a:p>
        </p:txBody>
      </p:sp>
      <p:pic>
        <p:nvPicPr>
          <p:cNvPr id="103" name="Picture 26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879900" y="1"/>
            <a:ext cx="2686532" cy="1066799"/>
          </a:xfrm>
          <a:prstGeom prst="rect">
            <a:avLst/>
          </a:prstGeom>
        </p:spPr>
      </p:pic>
      <p:sp>
        <p:nvSpPr>
          <p:cNvPr id="104" name="Title 2"/>
          <p:cNvSpPr>
            <a:spLocks noGrp="1"/>
          </p:cNvSpPr>
          <p:nvPr>
            <p:ph type="title"/>
          </p:nvPr>
        </p:nvSpPr>
        <p:spPr>
          <a:xfrm>
            <a:off x="731520" y="502920"/>
            <a:ext cx="10972800" cy="914400"/>
          </a:xfrm>
        </p:spPr>
        <p:txBody>
          <a:bodyPr/>
          <a:lstStyle/>
          <a:p>
            <a:r>
              <a:rPr lang="zh-CN" altLang="en-US" dirty="0" smtClean="0">
                <a:solidFill>
                  <a:schemeClr val="bg1"/>
                </a:solidFill>
                <a:latin typeface="微软雅黑" panose="020B0503020204020204" pitchFamily="34" charset="-122"/>
                <a:ea typeface="微软雅黑" panose="020B0503020204020204" pitchFamily="34" charset="-122"/>
              </a:rPr>
              <a:t>为什么要学习微服务</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4" name="Rectangle 146"/>
          <p:cNvSpPr/>
          <p:nvPr/>
        </p:nvSpPr>
        <p:spPr>
          <a:xfrm>
            <a:off x="5315698" y="3177215"/>
            <a:ext cx="5122114" cy="767551"/>
          </a:xfrm>
          <a:prstGeom prst="rect">
            <a:avLst/>
          </a:prstGeom>
          <a:gradFill flip="none" rotWithShape="1">
            <a:gsLst>
              <a:gs pos="0">
                <a:schemeClr val="bg2"/>
              </a:gs>
              <a:gs pos="99000">
                <a:schemeClr val="bg1"/>
              </a:gs>
            </a:gsLst>
            <a:lin ang="18900000" scaled="1"/>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0" rIns="91440" bIns="0" numCol="1" spcCol="0" rtlCol="0" fromWordArt="0" anchor="ctr" anchorCtr="0" forceAA="0" compatLnSpc="1">
            <a:prstTxWarp prst="textNoShape">
              <a:avLst/>
            </a:prstTxWarp>
            <a:noAutofit/>
          </a:bodyPr>
          <a:lstStyle/>
          <a:p>
            <a:pPr marL="182880"/>
            <a:r>
              <a:rPr 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rPr>
              <a:t>2</a:t>
            </a:r>
            <a:r>
              <a:rPr 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rPr>
              <a:t>.</a:t>
            </a:r>
            <a:r>
              <a:rPr lang="zh-CN" alt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rPr>
              <a:t>可以更好的理解客户的需求</a:t>
            </a:r>
            <a:r>
              <a:rPr lang="zh-CN" altLang="en-US" b="1" dirty="0" smtClean="0">
                <a:solidFill>
                  <a:schemeClr val="tx2"/>
                </a:solidFill>
                <a:effectLst>
                  <a:outerShdw blurRad="25400" dist="25400" dir="2700000" algn="tl">
                    <a:srgbClr val="000000">
                      <a:alpha val="0"/>
                    </a:srgbClr>
                  </a:outerShdw>
                </a:effectLst>
                <a:latin typeface="微软雅黑" pitchFamily="34" charset="-122"/>
                <a:ea typeface="微软雅黑" pitchFamily="34" charset="-122"/>
              </a:rPr>
              <a:t>，知己知彼，提供更优质的解决方案</a:t>
            </a:r>
            <a:endParaRPr 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endParaRPr>
          </a:p>
        </p:txBody>
      </p:sp>
      <p:sp>
        <p:nvSpPr>
          <p:cNvPr id="95" name="Rectangle 146"/>
          <p:cNvSpPr/>
          <p:nvPr/>
        </p:nvSpPr>
        <p:spPr>
          <a:xfrm>
            <a:off x="5315698" y="4490249"/>
            <a:ext cx="5122114" cy="767551"/>
          </a:xfrm>
          <a:prstGeom prst="rect">
            <a:avLst/>
          </a:prstGeom>
          <a:gradFill flip="none" rotWithShape="1">
            <a:gsLst>
              <a:gs pos="0">
                <a:schemeClr val="bg2"/>
              </a:gs>
              <a:gs pos="99000">
                <a:schemeClr val="bg1"/>
              </a:gs>
            </a:gsLst>
            <a:lin ang="18900000" scaled="1"/>
            <a:tileRect/>
          </a:gra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0" rIns="91440" bIns="0" numCol="1" spcCol="0" rtlCol="0" fromWordArt="0" anchor="ctr" anchorCtr="0" forceAA="0" compatLnSpc="1">
            <a:prstTxWarp prst="textNoShape">
              <a:avLst/>
            </a:prstTxWarp>
            <a:noAutofit/>
          </a:bodyPr>
          <a:lstStyle/>
          <a:p>
            <a:pPr marL="182880"/>
            <a:r>
              <a:rPr 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rPr>
              <a:t>3.</a:t>
            </a:r>
            <a:r>
              <a:rPr lang="zh-CN" alt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rPr>
              <a:t>在项目竞标中做出更加优秀的</a:t>
            </a:r>
            <a:r>
              <a:rPr lang="en-US" altLang="zh-CN"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rPr>
              <a:t>POC</a:t>
            </a:r>
            <a:endParaRPr lang="en-US" b="1" dirty="0">
              <a:solidFill>
                <a:schemeClr val="tx2"/>
              </a:solidFill>
              <a:effectLst>
                <a:outerShdw blurRad="25400" dist="25400" dir="2700000" algn="tl">
                  <a:srgbClr val="000000">
                    <a:alpha val="0"/>
                  </a:srgbClr>
                </a:outerShdw>
              </a:effectLst>
              <a:latin typeface="微软雅黑" pitchFamily="34" charset="-122"/>
              <a:ea typeface="微软雅黑" pitchFamily="34" charset="-122"/>
            </a:endParaRPr>
          </a:p>
        </p:txBody>
      </p:sp>
      <p:sp>
        <p:nvSpPr>
          <p:cNvPr id="2" name="左大括号 1"/>
          <p:cNvSpPr/>
          <p:nvPr/>
        </p:nvSpPr>
        <p:spPr>
          <a:xfrm>
            <a:off x="4860535" y="1844707"/>
            <a:ext cx="455163" cy="31535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211102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b="1" dirty="0" smtClean="0">
                <a:effectLst/>
              </a:rPr>
              <a:t>Eureka</a:t>
            </a:r>
            <a:r>
              <a:rPr lang="zh-CN" altLang="en-US" b="1" dirty="0" smtClean="0">
                <a:effectLst/>
              </a:rPr>
              <a:t>微服务简单介绍</a:t>
            </a:r>
            <a:r>
              <a:rPr lang="zh-CN" altLang="en-US" b="1" dirty="0"/>
              <a:t/>
            </a:r>
            <a:br>
              <a:rPr lang="zh-CN" altLang="en-US" b="1" dirty="0"/>
            </a:br>
            <a:endParaRPr lang="en-US" dirty="0"/>
          </a:p>
        </p:txBody>
      </p:sp>
      <p:sp>
        <p:nvSpPr>
          <p:cNvPr id="3" name="文本框 2"/>
          <p:cNvSpPr txBox="1"/>
          <p:nvPr/>
        </p:nvSpPr>
        <p:spPr>
          <a:xfrm>
            <a:off x="1065212" y="1417320"/>
            <a:ext cx="9661446" cy="4526280"/>
          </a:xfrm>
          <a:prstGeom prst="rect">
            <a:avLst/>
          </a:prstGeom>
          <a:noFill/>
        </p:spPr>
        <p:txBody>
          <a:bodyPr wrap="square" lIns="0" tIns="0" rIns="0" bIns="0" rtlCol="0">
            <a:noAutofit/>
          </a:bodyPr>
          <a:lstStyle/>
          <a:p>
            <a:r>
              <a:rPr lang="zh-CN" altLang="en-US" sz="2000" b="1"/>
              <a:t> </a:t>
            </a:r>
            <a:r>
              <a:rPr lang="en-US" altLang="zh-CN" sz="2000" b="1"/>
              <a:t>1</a:t>
            </a:r>
            <a:r>
              <a:rPr lang="zh-CN" altLang="en-US" sz="2000" b="1"/>
              <a:t>、</a:t>
            </a:r>
            <a:r>
              <a:rPr lang="en-US" altLang="zh-CN" sz="2000" b="1"/>
              <a:t>Eureka</a:t>
            </a:r>
            <a:r>
              <a:rPr lang="zh-CN" altLang="en-US" sz="2000" b="1"/>
              <a:t>特点</a:t>
            </a:r>
          </a:p>
          <a:p>
            <a:r>
              <a:rPr lang="zh-CN" altLang="en-US" sz="2000"/>
              <a:t>  （</a:t>
            </a:r>
            <a:r>
              <a:rPr lang="en-US" altLang="zh-CN" sz="2000"/>
              <a:t>1</a:t>
            </a:r>
            <a:r>
              <a:rPr lang="zh-CN" altLang="en-US" sz="2000"/>
              <a:t>） </a:t>
            </a:r>
            <a:r>
              <a:rPr lang="en-US" altLang="zh-CN" sz="2000"/>
              <a:t>Eureka</a:t>
            </a:r>
            <a:r>
              <a:rPr lang="zh-CN" altLang="en-US" sz="2000"/>
              <a:t>是一个基于</a:t>
            </a:r>
            <a:r>
              <a:rPr lang="en-US" altLang="zh-CN" sz="2000"/>
              <a:t>REST</a:t>
            </a:r>
            <a:r>
              <a:rPr lang="zh-CN" altLang="en-US" sz="2000"/>
              <a:t>的服务，用于定位服务，以实现云端中间层服务发现和故障转移。</a:t>
            </a:r>
          </a:p>
          <a:p>
            <a:r>
              <a:rPr lang="zh-CN" altLang="en-US" sz="2000"/>
              <a:t>  （</a:t>
            </a:r>
            <a:r>
              <a:rPr lang="en-US" altLang="zh-CN" sz="2000"/>
              <a:t>2</a:t>
            </a:r>
            <a:r>
              <a:rPr lang="zh-CN" altLang="en-US" sz="2000"/>
              <a:t>） </a:t>
            </a:r>
            <a:r>
              <a:rPr lang="en-US" altLang="zh-CN" sz="2000"/>
              <a:t>Eureka </a:t>
            </a:r>
            <a:r>
              <a:rPr lang="zh-CN" altLang="en-US" sz="2000"/>
              <a:t>主管服务注册与发现，在微服务中，以后了这两者，只需要使用服务的标识符（</a:t>
            </a:r>
            <a:r>
              <a:rPr lang="en-US" altLang="zh-CN" sz="2000"/>
              <a:t>==</a:t>
            </a:r>
            <a:r>
              <a:rPr lang="zh-CN" altLang="en-US" sz="2000"/>
              <a:t>就是那个在每个服务的</a:t>
            </a:r>
            <a:r>
              <a:rPr lang="en-US" altLang="zh-CN" sz="2000"/>
              <a:t>yml</a:t>
            </a:r>
            <a:r>
              <a:rPr lang="zh-CN" altLang="en-US" sz="2000"/>
              <a:t>文件中取得服务名称</a:t>
            </a:r>
            <a:r>
              <a:rPr lang="en-US" altLang="zh-CN" sz="2000"/>
              <a:t>==</a:t>
            </a:r>
            <a:r>
              <a:rPr lang="zh-CN" altLang="en-US" sz="2000"/>
              <a:t>），</a:t>
            </a:r>
          </a:p>
          <a:p>
            <a:r>
              <a:rPr lang="zh-CN" altLang="en-US" sz="2000"/>
              <a:t>          就可以访问到服务，不需要修改服务调用的配置文件。</a:t>
            </a:r>
          </a:p>
          <a:p>
            <a:r>
              <a:rPr lang="zh-CN" altLang="en-US" sz="2000"/>
              <a:t>  （</a:t>
            </a:r>
            <a:r>
              <a:rPr lang="en-US" altLang="zh-CN" sz="2000"/>
              <a:t>3</a:t>
            </a:r>
            <a:r>
              <a:rPr lang="zh-CN" altLang="en-US" sz="2000"/>
              <a:t>） </a:t>
            </a:r>
            <a:r>
              <a:rPr lang="en-US" altLang="zh-CN" sz="2000"/>
              <a:t>Eureka</a:t>
            </a:r>
            <a:r>
              <a:rPr lang="zh-CN" altLang="en-US" sz="2000"/>
              <a:t>遵循</a:t>
            </a:r>
            <a:r>
              <a:rPr lang="en-US" altLang="zh-CN" sz="2000"/>
              <a:t>AP</a:t>
            </a:r>
            <a:r>
              <a:rPr lang="zh-CN" altLang="en-US" sz="2000"/>
              <a:t>原则（高可用，分区容错性），因为使用了自我保护机制所以保证了高可用。</a:t>
            </a:r>
          </a:p>
          <a:p>
            <a:r>
              <a:rPr lang="en-US" altLang="zh-CN" sz="2000" b="1"/>
              <a:t>2</a:t>
            </a:r>
            <a:r>
              <a:rPr lang="zh-CN" altLang="en-US" sz="2000" b="1"/>
              <a:t>、</a:t>
            </a:r>
            <a:r>
              <a:rPr lang="en-US" altLang="zh-CN" sz="2000" b="1"/>
              <a:t>Eureka</a:t>
            </a:r>
            <a:r>
              <a:rPr lang="zh-CN" altLang="en-US" sz="2000" b="1"/>
              <a:t>两大组件</a:t>
            </a:r>
          </a:p>
          <a:p>
            <a:r>
              <a:rPr lang="zh-CN" altLang="en-US" sz="2000"/>
              <a:t>    </a:t>
            </a:r>
            <a:r>
              <a:rPr lang="zh-CN" altLang="en-US" sz="2000" b="1"/>
              <a:t>两大组件</a:t>
            </a:r>
            <a:r>
              <a:rPr lang="zh-CN" altLang="en-US" sz="2000"/>
              <a:t>：</a:t>
            </a:r>
            <a:r>
              <a:rPr lang="en-US" altLang="zh-CN" sz="2000"/>
              <a:t>Eureka Server</a:t>
            </a:r>
            <a:r>
              <a:rPr lang="zh-CN" altLang="en-US" sz="2000"/>
              <a:t>（提供注册服务）、 </a:t>
            </a:r>
            <a:r>
              <a:rPr lang="en-US" altLang="zh-CN" sz="2000"/>
              <a:t>Eureka Client</a:t>
            </a:r>
            <a:r>
              <a:rPr lang="zh-CN" altLang="en-US" sz="2000"/>
              <a:t>（</a:t>
            </a:r>
            <a:r>
              <a:rPr lang="en-US" altLang="zh-CN" sz="2000"/>
              <a:t>JAVA</a:t>
            </a:r>
            <a:r>
              <a:rPr lang="zh-CN" altLang="en-US" sz="2000"/>
              <a:t>客户端，负责发送心跳）</a:t>
            </a:r>
          </a:p>
          <a:p>
            <a:r>
              <a:rPr lang="zh-CN" altLang="en-US" sz="2000"/>
              <a:t>   系统中的其他微服务使用</a:t>
            </a:r>
            <a:r>
              <a:rPr lang="en-US" altLang="zh-CN" sz="2000"/>
              <a:t>Eureka</a:t>
            </a:r>
            <a:r>
              <a:rPr lang="zh-CN" altLang="en-US" sz="2000"/>
              <a:t>客户端连接到</a:t>
            </a:r>
            <a:r>
              <a:rPr lang="en-US" altLang="zh-CN" sz="2000"/>
              <a:t>Eureka</a:t>
            </a:r>
            <a:r>
              <a:rPr lang="zh-CN" altLang="en-US" sz="2000"/>
              <a:t>服务端维持心跳连接（即注册）。</a:t>
            </a:r>
            <a:r>
              <a:rPr lang="en-US" altLang="zh-CN" sz="2000"/>
              <a:t>SpringCloud</a:t>
            </a:r>
            <a:r>
              <a:rPr lang="zh-CN" altLang="en-US" sz="2000"/>
              <a:t>的其他模块可以通过</a:t>
            </a:r>
            <a:r>
              <a:rPr lang="en-US" altLang="zh-CN" sz="2000"/>
              <a:t>Eureka Server </a:t>
            </a:r>
            <a:r>
              <a:rPr lang="zh-CN" altLang="en-US" sz="2000"/>
              <a:t>来发现系统中的微服务并加以调用</a:t>
            </a:r>
          </a:p>
        </p:txBody>
      </p:sp>
    </p:spTree>
    <p:extLst>
      <p:ext uri="{BB962C8B-B14F-4D97-AF65-F5344CB8AC3E}">
        <p14:creationId xmlns:p14="http://schemas.microsoft.com/office/powerpoint/2010/main" val="1008917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5212" y="1143000"/>
            <a:ext cx="9661446" cy="4983480"/>
          </a:xfrm>
          <a:prstGeom prst="rect">
            <a:avLst/>
          </a:prstGeom>
          <a:noFill/>
        </p:spPr>
        <p:txBody>
          <a:bodyPr wrap="none" lIns="0" tIns="0" rIns="0" bIns="0" rtlCol="0">
            <a:noAutofit/>
          </a:bodyPr>
          <a:lstStyle/>
          <a:p>
            <a:pPr>
              <a:lnSpc>
                <a:spcPct val="90000"/>
              </a:lnSpc>
              <a:spcAft>
                <a:spcPts val="600"/>
              </a:spcAft>
            </a:pPr>
            <a:endParaRPr kumimoji="1" lang="en-US" altLang="zh-CN" sz="2000" dirty="0" smtClean="0">
              <a:solidFill>
                <a:schemeClr val="tx2"/>
              </a:solidFill>
              <a:effectLst>
                <a:outerShdw blurRad="38100" dist="25400" dir="2700000" algn="tl">
                  <a:srgbClr val="000000">
                    <a:alpha val="0"/>
                  </a:srgbClr>
                </a:outerShdw>
              </a:effectLst>
            </a:endParaRPr>
          </a:p>
          <a:p>
            <a:pPr>
              <a:lnSpc>
                <a:spcPct val="90000"/>
              </a:lnSpc>
              <a:spcAft>
                <a:spcPts val="600"/>
              </a:spcAft>
            </a:pPr>
            <a:endParaRPr kumimoji="1" lang="en-US" altLang="zh-CN" sz="2000" dirty="0" smtClean="0">
              <a:solidFill>
                <a:schemeClr val="tx2"/>
              </a:solidFill>
              <a:effectLst>
                <a:outerShdw blurRad="38100" dist="25400" dir="2700000" algn="tl">
                  <a:srgbClr val="000000">
                    <a:alpha val="0"/>
                  </a:srgbClr>
                </a:outerShdw>
              </a:effectLst>
            </a:endParaRPr>
          </a:p>
        </p:txBody>
      </p:sp>
      <p:pic>
        <p:nvPicPr>
          <p:cNvPr id="4" name="图片 3"/>
          <p:cNvPicPr>
            <a:picLocks noChangeAspect="1"/>
          </p:cNvPicPr>
          <p:nvPr/>
        </p:nvPicPr>
        <p:blipFill>
          <a:blip r:embed="rId3"/>
          <a:stretch>
            <a:fillRect/>
          </a:stretch>
        </p:blipFill>
        <p:spPr>
          <a:xfrm>
            <a:off x="729932" y="1676400"/>
            <a:ext cx="7476565" cy="3657600"/>
          </a:xfrm>
          <a:prstGeom prst="rect">
            <a:avLst/>
          </a:prstGeom>
        </p:spPr>
      </p:pic>
      <p:sp>
        <p:nvSpPr>
          <p:cNvPr id="3" name="标题 2"/>
          <p:cNvSpPr>
            <a:spLocks noGrp="1"/>
          </p:cNvSpPr>
          <p:nvPr>
            <p:ph type="title"/>
          </p:nvPr>
        </p:nvSpPr>
        <p:spPr/>
        <p:txBody>
          <a:bodyPr/>
          <a:lstStyle/>
          <a:p>
            <a:r>
              <a:rPr lang="en-US" dirty="0" smtClean="0"/>
              <a:t>Eureka</a:t>
            </a:r>
            <a:r>
              <a:rPr lang="zh-CN" altLang="en-US" dirty="0" smtClean="0"/>
              <a:t>的注册模型</a:t>
            </a:r>
            <a:r>
              <a:rPr lang="en-US" altLang="zh-CN" dirty="0" smtClean="0"/>
              <a:t/>
            </a:r>
            <a:br>
              <a:rPr lang="en-US" altLang="zh-CN" dirty="0" smtClean="0"/>
            </a:br>
            <a:r>
              <a:rPr lang="en-US" altLang="zh-CN" dirty="0" smtClean="0"/>
              <a:t/>
            </a:r>
            <a:br>
              <a:rPr lang="en-US" altLang="zh-CN" dirty="0" smtClean="0"/>
            </a:br>
            <a:r>
              <a:rPr lang="zh-CN" altLang="en-US" sz="1800" dirty="0" smtClean="0">
                <a:solidFill>
                  <a:schemeClr val="tx1"/>
                </a:solidFill>
              </a:rPr>
              <a:t>应用之间访问通过服务名称进行调用</a:t>
            </a:r>
            <a:endParaRPr lang="en-US" sz="1800" dirty="0">
              <a:solidFill>
                <a:schemeClr val="tx1"/>
              </a:solidFill>
            </a:endParaRPr>
          </a:p>
        </p:txBody>
      </p:sp>
    </p:spTree>
    <p:extLst>
      <p:ext uri="{BB962C8B-B14F-4D97-AF65-F5344CB8AC3E}">
        <p14:creationId xmlns:p14="http://schemas.microsoft.com/office/powerpoint/2010/main" val="3422962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5212" y="1143000"/>
            <a:ext cx="9661446" cy="4983480"/>
          </a:xfrm>
          <a:prstGeom prst="rect">
            <a:avLst/>
          </a:prstGeom>
          <a:noFill/>
          <a:ln>
            <a:solidFill>
              <a:srgbClr val="108066"/>
            </a:solidFill>
          </a:ln>
        </p:spPr>
        <p:txBody>
          <a:bodyPr wrap="none" lIns="0" tIns="0" rIns="0" bIns="0" rtlCol="0">
            <a:noAutofit/>
          </a:bodyPr>
          <a:lstStyle/>
          <a:p>
            <a:pPr>
              <a:lnSpc>
                <a:spcPct val="90000"/>
              </a:lnSpc>
              <a:spcAft>
                <a:spcPts val="600"/>
              </a:spcAft>
            </a:pPr>
            <a:endParaRPr kumimoji="1" lang="en-US" altLang="zh-CN" sz="2000" dirty="0" smtClean="0">
              <a:solidFill>
                <a:schemeClr val="tx2"/>
              </a:solidFill>
              <a:effectLst>
                <a:outerShdw blurRad="38100" dist="25400" dir="2700000" algn="tl">
                  <a:srgbClr val="000000">
                    <a:alpha val="0"/>
                  </a:srgbClr>
                </a:outerShdw>
              </a:effectLst>
            </a:endParaRPr>
          </a:p>
          <a:p>
            <a:pPr>
              <a:lnSpc>
                <a:spcPct val="90000"/>
              </a:lnSpc>
              <a:spcAft>
                <a:spcPts val="600"/>
              </a:spcAft>
            </a:pPr>
            <a:endParaRPr kumimoji="1" lang="en-US" altLang="zh-CN" sz="2000" dirty="0" smtClean="0">
              <a:solidFill>
                <a:schemeClr val="tx2"/>
              </a:solidFill>
              <a:effectLst>
                <a:outerShdw blurRad="38100" dist="25400" dir="2700000" algn="tl">
                  <a:srgbClr val="000000">
                    <a:alpha val="0"/>
                  </a:srgbClr>
                </a:outerShdw>
              </a:effectLst>
            </a:endParaRPr>
          </a:p>
        </p:txBody>
      </p:sp>
      <p:sp>
        <p:nvSpPr>
          <p:cNvPr id="3" name="标题 2"/>
          <p:cNvSpPr>
            <a:spLocks noGrp="1"/>
          </p:cNvSpPr>
          <p:nvPr>
            <p:ph type="title"/>
          </p:nvPr>
        </p:nvSpPr>
        <p:spPr/>
        <p:txBody>
          <a:bodyPr/>
          <a:lstStyle/>
          <a:p>
            <a:r>
              <a:rPr lang="zh-CN" altLang="en-US" dirty="0" smtClean="0"/>
              <a:t>本次实验演示架构</a:t>
            </a:r>
            <a:r>
              <a:rPr lang="en-US" altLang="zh-CN" dirty="0" smtClean="0"/>
              <a:t/>
            </a:r>
            <a:br>
              <a:rPr lang="en-US" altLang="zh-CN" dirty="0" smtClean="0"/>
            </a:br>
            <a:r>
              <a:rPr lang="en-US" altLang="zh-CN" dirty="0" smtClean="0"/>
              <a:t/>
            </a:r>
            <a:br>
              <a:rPr lang="en-US" altLang="zh-CN" dirty="0" smtClean="0"/>
            </a:br>
            <a:endParaRPr lang="en-US" sz="1800" dirty="0">
              <a:solidFill>
                <a:schemeClr val="tx1"/>
              </a:solidFill>
            </a:endParaRPr>
          </a:p>
        </p:txBody>
      </p:sp>
      <p:sp>
        <p:nvSpPr>
          <p:cNvPr id="5" name="矩形 4"/>
          <p:cNvSpPr/>
          <p:nvPr/>
        </p:nvSpPr>
        <p:spPr>
          <a:xfrm>
            <a:off x="3349891" y="2743200"/>
            <a:ext cx="16764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r>
              <a:rPr lang="en-US" altLang="zh-CN" sz="2000" cap="all" dirty="0" smtClean="0">
                <a:solidFill>
                  <a:schemeClr val="bg1"/>
                </a:solidFill>
                <a:effectLst>
                  <a:outerShdw blurRad="38100" dist="25400" dir="2700000" algn="tl">
                    <a:srgbClr val="000000">
                      <a:alpha val="0"/>
                    </a:srgbClr>
                  </a:outerShdw>
                </a:effectLst>
                <a:latin typeface="+mj-lt"/>
              </a:rPr>
              <a:t>eureka1</a:t>
            </a:r>
            <a:endParaRPr lang="zh-CN" altLang="en-US" sz="2000" b="0" i="0" cap="all" baseline="0" dirty="0">
              <a:solidFill>
                <a:schemeClr val="bg1"/>
              </a:solidFill>
              <a:effectLst>
                <a:outerShdw blurRad="38100" dist="25400" dir="2700000" algn="tl">
                  <a:srgbClr val="000000">
                    <a:alpha val="0"/>
                  </a:srgbClr>
                </a:outerShdw>
              </a:effectLst>
              <a:latin typeface="+mj-lt"/>
            </a:endParaRPr>
          </a:p>
        </p:txBody>
      </p:sp>
      <p:sp>
        <p:nvSpPr>
          <p:cNvPr id="6" name="矩形 5"/>
          <p:cNvSpPr/>
          <p:nvPr/>
        </p:nvSpPr>
        <p:spPr>
          <a:xfrm>
            <a:off x="5865812" y="2743200"/>
            <a:ext cx="16764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r>
              <a:rPr lang="en-US" altLang="zh-CN" sz="2000" cap="all" dirty="0" smtClean="0">
                <a:solidFill>
                  <a:schemeClr val="bg1"/>
                </a:solidFill>
                <a:effectLst>
                  <a:outerShdw blurRad="38100" dist="25400" dir="2700000" algn="tl">
                    <a:srgbClr val="000000">
                      <a:alpha val="0"/>
                    </a:srgbClr>
                  </a:outerShdw>
                </a:effectLst>
              </a:rPr>
              <a:t>eureka2</a:t>
            </a:r>
            <a:endParaRPr lang="zh-CN" altLang="en-US" sz="2000" cap="all" dirty="0">
              <a:solidFill>
                <a:schemeClr val="bg1"/>
              </a:solidFill>
              <a:effectLst>
                <a:outerShdw blurRad="38100" dist="25400" dir="2700000" algn="tl">
                  <a:srgbClr val="000000">
                    <a:alpha val="0"/>
                  </a:srgbClr>
                </a:outerShdw>
              </a:effectLst>
            </a:endParaRPr>
          </a:p>
        </p:txBody>
      </p:sp>
      <p:sp>
        <p:nvSpPr>
          <p:cNvPr id="7" name="矩形 6"/>
          <p:cNvSpPr/>
          <p:nvPr/>
        </p:nvSpPr>
        <p:spPr>
          <a:xfrm>
            <a:off x="835291" y="1851660"/>
            <a:ext cx="178366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r>
              <a:rPr lang="en-US" altLang="zh-CN" sz="2000" b="0" i="0" cap="all" baseline="0" dirty="0" smtClean="0">
                <a:solidFill>
                  <a:schemeClr val="bg1"/>
                </a:solidFill>
                <a:effectLst>
                  <a:outerShdw blurRad="38100" dist="25400" dir="2700000" algn="tl">
                    <a:srgbClr val="000000">
                      <a:alpha val="0"/>
                    </a:srgbClr>
                  </a:outerShdw>
                </a:effectLst>
                <a:latin typeface="+mj-lt"/>
              </a:rPr>
              <a:t>cONSUMER1</a:t>
            </a:r>
            <a:endParaRPr lang="zh-CN" altLang="en-US" sz="2000" b="0" i="0" cap="all" baseline="0" dirty="0">
              <a:solidFill>
                <a:schemeClr val="bg1"/>
              </a:solidFill>
              <a:effectLst>
                <a:outerShdw blurRad="38100" dist="25400" dir="2700000" algn="tl">
                  <a:srgbClr val="000000">
                    <a:alpha val="0"/>
                  </a:srgbClr>
                </a:outerShdw>
              </a:effectLst>
              <a:latin typeface="+mj-lt"/>
            </a:endParaRPr>
          </a:p>
        </p:txBody>
      </p:sp>
      <p:sp>
        <p:nvSpPr>
          <p:cNvPr id="8" name="矩形 7"/>
          <p:cNvSpPr/>
          <p:nvPr/>
        </p:nvSpPr>
        <p:spPr>
          <a:xfrm>
            <a:off x="8379091" y="1819003"/>
            <a:ext cx="16764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r>
              <a:rPr lang="en-US" altLang="zh-CN" sz="2000" b="0" i="0" cap="all" baseline="0" dirty="0" smtClean="0">
                <a:solidFill>
                  <a:schemeClr val="bg1"/>
                </a:solidFill>
                <a:effectLst>
                  <a:outerShdw blurRad="38100" dist="25400" dir="2700000" algn="tl">
                    <a:srgbClr val="000000">
                      <a:alpha val="0"/>
                    </a:srgbClr>
                  </a:outerShdw>
                </a:effectLst>
                <a:latin typeface="+mj-lt"/>
              </a:rPr>
              <a:t>pROVIDER1</a:t>
            </a:r>
            <a:endParaRPr lang="zh-CN" altLang="en-US" sz="2000" b="0" i="0" cap="all" baseline="0" dirty="0">
              <a:solidFill>
                <a:schemeClr val="bg1"/>
              </a:solidFill>
              <a:effectLst>
                <a:outerShdw blurRad="38100" dist="25400" dir="2700000" algn="tl">
                  <a:srgbClr val="000000">
                    <a:alpha val="0"/>
                  </a:srgbClr>
                </a:outerShdw>
              </a:effectLst>
              <a:latin typeface="+mj-lt"/>
            </a:endParaRPr>
          </a:p>
        </p:txBody>
      </p:sp>
      <p:sp>
        <p:nvSpPr>
          <p:cNvPr id="9" name="矩形 8"/>
          <p:cNvSpPr/>
          <p:nvPr/>
        </p:nvSpPr>
        <p:spPr>
          <a:xfrm>
            <a:off x="835291" y="3870960"/>
            <a:ext cx="178366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r>
              <a:rPr lang="en-US" altLang="zh-CN" sz="2000" cap="all" dirty="0" smtClean="0">
                <a:solidFill>
                  <a:schemeClr val="bg1"/>
                </a:solidFill>
                <a:effectLst>
                  <a:outerShdw blurRad="38100" dist="25400" dir="2700000" algn="tl">
                    <a:srgbClr val="000000">
                      <a:alpha val="0"/>
                    </a:srgbClr>
                  </a:outerShdw>
                </a:effectLst>
              </a:rPr>
              <a:t>cONSUMER2</a:t>
            </a:r>
            <a:endParaRPr lang="zh-CN" altLang="en-US" sz="2000" cap="all" dirty="0">
              <a:solidFill>
                <a:schemeClr val="bg1"/>
              </a:solidFill>
              <a:effectLst>
                <a:outerShdw blurRad="38100" dist="25400" dir="2700000" algn="tl">
                  <a:srgbClr val="000000">
                    <a:alpha val="0"/>
                  </a:srgbClr>
                </a:outerShdw>
              </a:effectLst>
            </a:endParaRPr>
          </a:p>
        </p:txBody>
      </p:sp>
      <p:sp>
        <p:nvSpPr>
          <p:cNvPr id="10" name="矩形 9"/>
          <p:cNvSpPr/>
          <p:nvPr/>
        </p:nvSpPr>
        <p:spPr>
          <a:xfrm>
            <a:off x="8379091" y="3838303"/>
            <a:ext cx="16764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0" rIns="91440" bIns="0" rtlCol="0" anchor="ctr">
            <a:noAutofit/>
          </a:bodyPr>
          <a:lstStyle/>
          <a:p>
            <a:pPr algn="ctr">
              <a:lnSpc>
                <a:spcPct val="90000"/>
              </a:lnSpc>
            </a:pPr>
            <a:r>
              <a:rPr lang="en-US" altLang="zh-CN" sz="2000" cap="all" dirty="0" smtClean="0">
                <a:solidFill>
                  <a:schemeClr val="bg1"/>
                </a:solidFill>
                <a:effectLst>
                  <a:outerShdw blurRad="38100" dist="25400" dir="2700000" algn="tl">
                    <a:srgbClr val="000000">
                      <a:alpha val="0"/>
                    </a:srgbClr>
                  </a:outerShdw>
                </a:effectLst>
              </a:rPr>
              <a:t>pROVIDER2</a:t>
            </a:r>
            <a:endParaRPr lang="zh-CN" altLang="en-US" sz="2000" cap="all" dirty="0">
              <a:solidFill>
                <a:schemeClr val="bg1"/>
              </a:solidFill>
              <a:effectLst>
                <a:outerShdw blurRad="38100" dist="25400" dir="2700000" algn="tl">
                  <a:srgbClr val="000000">
                    <a:alpha val="0"/>
                  </a:srgbClr>
                </a:outerShdw>
              </a:effectLst>
            </a:endParaRPr>
          </a:p>
        </p:txBody>
      </p:sp>
      <p:cxnSp>
        <p:nvCxnSpPr>
          <p:cNvPr id="12" name="直接连接符 11"/>
          <p:cNvCxnSpPr>
            <a:stCxn id="7" idx="3"/>
            <a:endCxn id="5" idx="0"/>
          </p:cNvCxnSpPr>
          <p:nvPr/>
        </p:nvCxnSpPr>
        <p:spPr>
          <a:xfrm>
            <a:off x="2618960" y="2194560"/>
            <a:ext cx="1569131" cy="548640"/>
          </a:xfrm>
          <a:prstGeom prst="line">
            <a:avLst/>
          </a:prstGeom>
          <a:ln w="28575"/>
        </p:spPr>
        <p:style>
          <a:lnRef idx="2">
            <a:schemeClr val="accent4">
              <a:shade val="50000"/>
            </a:schemeClr>
          </a:lnRef>
          <a:fillRef idx="1">
            <a:schemeClr val="accent4"/>
          </a:fillRef>
          <a:effectRef idx="0">
            <a:schemeClr val="accent4"/>
          </a:effectRef>
          <a:fontRef idx="minor">
            <a:schemeClr val="lt1"/>
          </a:fontRef>
        </p:style>
      </p:cxnSp>
      <p:cxnSp>
        <p:nvCxnSpPr>
          <p:cNvPr id="14" name="直接连接符 13"/>
          <p:cNvCxnSpPr>
            <a:stCxn id="9" idx="3"/>
          </p:cNvCxnSpPr>
          <p:nvPr/>
        </p:nvCxnSpPr>
        <p:spPr>
          <a:xfrm flipV="1">
            <a:off x="2618960" y="3429000"/>
            <a:ext cx="1569131" cy="784860"/>
          </a:xfrm>
          <a:prstGeom prst="line">
            <a:avLst/>
          </a:prstGeom>
          <a:ln w="28575"/>
        </p:spPr>
        <p:style>
          <a:lnRef idx="2">
            <a:schemeClr val="accent4">
              <a:shade val="50000"/>
            </a:schemeClr>
          </a:lnRef>
          <a:fillRef idx="1">
            <a:schemeClr val="accent4"/>
          </a:fillRef>
          <a:effectRef idx="0">
            <a:schemeClr val="accent4"/>
          </a:effectRef>
          <a:fontRef idx="minor">
            <a:schemeClr val="lt1"/>
          </a:fontRef>
        </p:style>
      </p:cxnSp>
      <p:cxnSp>
        <p:nvCxnSpPr>
          <p:cNvPr id="16" name="直接连接符 15"/>
          <p:cNvCxnSpPr/>
          <p:nvPr/>
        </p:nvCxnSpPr>
        <p:spPr>
          <a:xfrm flipH="1">
            <a:off x="6809960" y="2194560"/>
            <a:ext cx="1569131" cy="521970"/>
          </a:xfrm>
          <a:prstGeom prst="line">
            <a:avLst/>
          </a:prstGeom>
          <a:ln w="28575"/>
        </p:spPr>
        <p:style>
          <a:lnRef idx="2">
            <a:schemeClr val="accent4">
              <a:shade val="50000"/>
            </a:schemeClr>
          </a:lnRef>
          <a:fillRef idx="1">
            <a:schemeClr val="accent4"/>
          </a:fillRef>
          <a:effectRef idx="0">
            <a:schemeClr val="accent4"/>
          </a:effectRef>
          <a:fontRef idx="minor">
            <a:schemeClr val="lt1"/>
          </a:fontRef>
        </p:style>
      </p:cxnSp>
      <p:cxnSp>
        <p:nvCxnSpPr>
          <p:cNvPr id="18" name="直接连接符 17"/>
          <p:cNvCxnSpPr/>
          <p:nvPr/>
        </p:nvCxnSpPr>
        <p:spPr>
          <a:xfrm>
            <a:off x="6702691" y="3455126"/>
            <a:ext cx="1676400" cy="758734"/>
          </a:xfrm>
          <a:prstGeom prst="line">
            <a:avLst/>
          </a:prstGeom>
          <a:ln w="28575"/>
        </p:spPr>
        <p:style>
          <a:lnRef idx="2">
            <a:schemeClr val="accent4">
              <a:shade val="50000"/>
            </a:schemeClr>
          </a:lnRef>
          <a:fillRef idx="1">
            <a:schemeClr val="accent4"/>
          </a:fillRef>
          <a:effectRef idx="0">
            <a:schemeClr val="accent4"/>
          </a:effectRef>
          <a:fontRef idx="minor">
            <a:schemeClr val="lt1"/>
          </a:fontRef>
        </p:style>
      </p:cxnSp>
      <p:cxnSp>
        <p:nvCxnSpPr>
          <p:cNvPr id="20" name="直接连接符 19"/>
          <p:cNvCxnSpPr>
            <a:stCxn id="5" idx="3"/>
            <a:endCxn id="6" idx="1"/>
          </p:cNvCxnSpPr>
          <p:nvPr/>
        </p:nvCxnSpPr>
        <p:spPr>
          <a:xfrm>
            <a:off x="5026291" y="3086100"/>
            <a:ext cx="839521" cy="0"/>
          </a:xfrm>
          <a:prstGeom prst="line">
            <a:avLst/>
          </a:prstGeom>
          <a:ln w="28575"/>
        </p:spPr>
        <p:style>
          <a:lnRef idx="2">
            <a:schemeClr val="accent4">
              <a:shade val="50000"/>
            </a:schemeClr>
          </a:lnRef>
          <a:fillRef idx="1">
            <a:schemeClr val="accent4"/>
          </a:fillRef>
          <a:effectRef idx="0">
            <a:schemeClr val="accent4"/>
          </a:effectRef>
          <a:fontRef idx="minor">
            <a:schemeClr val="lt1"/>
          </a:fontRef>
        </p:style>
      </p:cxnSp>
      <p:sp>
        <p:nvSpPr>
          <p:cNvPr id="23" name="文本框 22"/>
          <p:cNvSpPr txBox="1"/>
          <p:nvPr/>
        </p:nvSpPr>
        <p:spPr>
          <a:xfrm>
            <a:off x="4722812" y="3657600"/>
            <a:ext cx="45719" cy="180703"/>
          </a:xfrm>
          <a:prstGeom prst="rect">
            <a:avLst/>
          </a:prstGeom>
          <a:noFill/>
        </p:spPr>
        <p:txBody>
          <a:bodyPr wrap="square" lIns="0" tIns="0" rIns="0" bIns="0" rtlCol="0">
            <a:noAutofit/>
          </a:bodyPr>
          <a:lstStyle/>
          <a:p>
            <a:pPr marL="457200" indent="-457200">
              <a:lnSpc>
                <a:spcPct val="90000"/>
              </a:lnSpc>
              <a:spcAft>
                <a:spcPts val="600"/>
              </a:spcAft>
              <a:buFont typeface="Wingdings" panose="05000000000000000000" pitchFamily="2" charset="2"/>
              <a:buChar char="§"/>
            </a:pPr>
            <a:endParaRPr kumimoji="1" lang="zh-CN" altLang="en-US" sz="2400" kern="1200" dirty="0" smtClean="0">
              <a:solidFill>
                <a:schemeClr val="tx2"/>
              </a:solidFill>
              <a:effectLst>
                <a:outerShdw blurRad="38100" dist="25400" dir="2700000" algn="tl">
                  <a:srgbClr val="000000">
                    <a:alpha val="0"/>
                  </a:srgbClr>
                </a:outerShdw>
              </a:effectLst>
              <a:latin typeface="+mj-ea"/>
              <a:ea typeface="+mj-ea"/>
            </a:endParaRPr>
          </a:p>
        </p:txBody>
      </p:sp>
      <p:sp>
        <p:nvSpPr>
          <p:cNvPr id="24" name="文本框 23"/>
          <p:cNvSpPr txBox="1"/>
          <p:nvPr/>
        </p:nvSpPr>
        <p:spPr>
          <a:xfrm>
            <a:off x="3788719" y="1885951"/>
            <a:ext cx="2134921" cy="914400"/>
          </a:xfrm>
          <a:prstGeom prst="rect">
            <a:avLst/>
          </a:prstGeom>
          <a:noFill/>
        </p:spPr>
        <p:txBody>
          <a:bodyPr wrap="none" lIns="0" tIns="0" rIns="0" bIns="0" rtlCol="0">
            <a:noAutofit/>
          </a:bodyPr>
          <a:lstStyle/>
          <a:p>
            <a:pPr marL="457200" indent="-457200">
              <a:lnSpc>
                <a:spcPct val="90000"/>
              </a:lnSpc>
              <a:spcAft>
                <a:spcPts val="600"/>
              </a:spcAft>
              <a:buFont typeface="Wingdings" panose="05000000000000000000" pitchFamily="2" charset="2"/>
              <a:buChar char="§"/>
            </a:pPr>
            <a:r>
              <a:rPr kumimoji="1" lang="en-US" altLang="zh-CN" sz="2400" kern="1200" dirty="0" smtClean="0">
                <a:solidFill>
                  <a:schemeClr val="tx2"/>
                </a:solidFill>
                <a:effectLst>
                  <a:outerShdw blurRad="38100" dist="25400" dir="2700000" algn="tl">
                    <a:srgbClr val="000000">
                      <a:alpha val="0"/>
                    </a:srgbClr>
                  </a:outerShdw>
                </a:effectLst>
                <a:latin typeface="+mj-ea"/>
                <a:ea typeface="+mj-ea"/>
              </a:rPr>
              <a:t>Eureka</a:t>
            </a:r>
            <a:r>
              <a:rPr kumimoji="1" lang="zh-CN" altLang="en-US" sz="2400" kern="1200" dirty="0" smtClean="0">
                <a:solidFill>
                  <a:schemeClr val="tx2"/>
                </a:solidFill>
                <a:effectLst>
                  <a:outerShdw blurRad="38100" dist="25400" dir="2700000" algn="tl">
                    <a:srgbClr val="000000">
                      <a:alpha val="0"/>
                    </a:srgbClr>
                  </a:outerShdw>
                </a:effectLst>
                <a:latin typeface="+mj-ea"/>
                <a:ea typeface="+mj-ea"/>
              </a:rPr>
              <a:t>两台</a:t>
            </a:r>
            <a:r>
              <a:rPr kumimoji="1" lang="en-US" altLang="zh-CN" sz="2400" kern="1200" dirty="0" smtClean="0">
                <a:solidFill>
                  <a:schemeClr val="tx2"/>
                </a:solidFill>
                <a:effectLst>
                  <a:outerShdw blurRad="38100" dist="25400" dir="2700000" algn="tl">
                    <a:srgbClr val="000000">
                      <a:alpha val="0"/>
                    </a:srgbClr>
                  </a:outerShdw>
                </a:effectLst>
                <a:latin typeface="+mj-ea"/>
                <a:ea typeface="+mj-ea"/>
              </a:rPr>
              <a:t>Server</a:t>
            </a:r>
          </a:p>
          <a:p>
            <a:pPr marL="457200" indent="-457200">
              <a:lnSpc>
                <a:spcPct val="90000"/>
              </a:lnSpc>
              <a:spcAft>
                <a:spcPts val="600"/>
              </a:spcAft>
              <a:buFont typeface="Wingdings" panose="05000000000000000000" pitchFamily="2" charset="2"/>
              <a:buChar char="§"/>
            </a:pPr>
            <a:r>
              <a:rPr kumimoji="1" lang="zh-CN" altLang="en-US" sz="2400" kern="1200" dirty="0" smtClean="0">
                <a:solidFill>
                  <a:schemeClr val="tx2"/>
                </a:solidFill>
                <a:effectLst>
                  <a:outerShdw blurRad="38100" dist="25400" dir="2700000" algn="tl">
                    <a:srgbClr val="000000">
                      <a:alpha val="0"/>
                    </a:srgbClr>
                  </a:outerShdw>
                </a:effectLst>
                <a:latin typeface="+mj-ea"/>
                <a:ea typeface="+mj-ea"/>
              </a:rPr>
              <a:t>相互注册，提供冗余</a:t>
            </a:r>
            <a:endParaRPr kumimoji="1" lang="zh-CN" altLang="en-US" sz="2400" kern="1200" dirty="0" smtClean="0">
              <a:solidFill>
                <a:schemeClr val="tx2"/>
              </a:solidFill>
              <a:effectLst>
                <a:outerShdw blurRad="38100" dist="25400" dir="2700000" algn="tl">
                  <a:srgbClr val="000000">
                    <a:alpha val="0"/>
                  </a:srgbClr>
                </a:outerShdw>
              </a:effectLst>
              <a:latin typeface="+mj-ea"/>
              <a:ea typeface="+mj-ea"/>
            </a:endParaRPr>
          </a:p>
        </p:txBody>
      </p:sp>
      <p:sp>
        <p:nvSpPr>
          <p:cNvPr id="25" name="文本框 24"/>
          <p:cNvSpPr txBox="1"/>
          <p:nvPr/>
        </p:nvSpPr>
        <p:spPr>
          <a:xfrm>
            <a:off x="252450" y="2712720"/>
            <a:ext cx="914400" cy="914400"/>
          </a:xfrm>
          <a:prstGeom prst="rect">
            <a:avLst/>
          </a:prstGeom>
          <a:noFill/>
        </p:spPr>
        <p:txBody>
          <a:bodyPr wrap="none" lIns="0" tIns="0" rIns="0" bIns="0" rtlCol="0">
            <a:noAutofit/>
          </a:bodyPr>
          <a:lstStyle/>
          <a:p>
            <a:pPr marL="457200" indent="-457200">
              <a:lnSpc>
                <a:spcPct val="90000"/>
              </a:lnSpc>
              <a:spcAft>
                <a:spcPts val="600"/>
              </a:spcAft>
              <a:buFont typeface="Wingdings" panose="05000000000000000000" pitchFamily="2" charset="2"/>
              <a:buChar char="§"/>
            </a:pPr>
            <a:r>
              <a:rPr kumimoji="1" lang="en-US" altLang="zh-CN" sz="2400" kern="1200" dirty="0" smtClean="0">
                <a:solidFill>
                  <a:schemeClr val="tx2"/>
                </a:solidFill>
                <a:effectLst>
                  <a:outerShdw blurRad="38100" dist="25400" dir="2700000" algn="tl">
                    <a:srgbClr val="000000">
                      <a:alpha val="0"/>
                    </a:srgbClr>
                  </a:outerShdw>
                </a:effectLst>
                <a:latin typeface="+mj-ea"/>
                <a:ea typeface="+mj-ea"/>
              </a:rPr>
              <a:t>10.1.1.1</a:t>
            </a:r>
            <a:r>
              <a:rPr kumimoji="1" lang="en-US" altLang="zh-CN" sz="2400" dirty="0" smtClean="0">
                <a:solidFill>
                  <a:schemeClr val="tx2"/>
                </a:solidFill>
                <a:effectLst>
                  <a:outerShdw blurRad="38100" dist="25400" dir="2700000" algn="tl">
                    <a:srgbClr val="000000">
                      <a:alpha val="0"/>
                    </a:srgbClr>
                  </a:outerShdw>
                </a:effectLst>
                <a:latin typeface="+mj-ea"/>
                <a:ea typeface="+mj-ea"/>
              </a:rPr>
              <a:t>:8070</a:t>
            </a:r>
            <a:endParaRPr kumimoji="1" lang="zh-CN" altLang="en-US" sz="2400" kern="1200" dirty="0" smtClean="0">
              <a:solidFill>
                <a:schemeClr val="tx2"/>
              </a:solidFill>
              <a:effectLst>
                <a:outerShdw blurRad="38100" dist="25400" dir="2700000" algn="tl">
                  <a:srgbClr val="000000">
                    <a:alpha val="0"/>
                  </a:srgbClr>
                </a:outerShdw>
              </a:effectLst>
              <a:latin typeface="+mj-ea"/>
              <a:ea typeface="+mj-ea"/>
            </a:endParaRPr>
          </a:p>
        </p:txBody>
      </p:sp>
      <p:sp>
        <p:nvSpPr>
          <p:cNvPr id="26" name="文本框 25"/>
          <p:cNvSpPr txBox="1"/>
          <p:nvPr/>
        </p:nvSpPr>
        <p:spPr>
          <a:xfrm>
            <a:off x="378091" y="4770120"/>
            <a:ext cx="914400" cy="914400"/>
          </a:xfrm>
          <a:prstGeom prst="rect">
            <a:avLst/>
          </a:prstGeom>
          <a:noFill/>
        </p:spPr>
        <p:txBody>
          <a:bodyPr wrap="none" lIns="0" tIns="0" rIns="0" bIns="0" rtlCol="0">
            <a:noAutofit/>
          </a:bodyPr>
          <a:lstStyle/>
          <a:p>
            <a:pPr marL="457200" indent="-457200">
              <a:lnSpc>
                <a:spcPct val="90000"/>
              </a:lnSpc>
              <a:spcAft>
                <a:spcPts val="600"/>
              </a:spcAft>
              <a:buFont typeface="Wingdings" panose="05000000000000000000" pitchFamily="2" charset="2"/>
              <a:buChar char="§"/>
            </a:pPr>
            <a:r>
              <a:rPr kumimoji="1" lang="en-US" altLang="zh-CN" sz="2400" kern="1200" dirty="0" smtClean="0">
                <a:solidFill>
                  <a:schemeClr val="tx2"/>
                </a:solidFill>
                <a:effectLst>
                  <a:outerShdw blurRad="38100" dist="25400" dir="2700000" algn="tl">
                    <a:srgbClr val="000000">
                      <a:alpha val="0"/>
                    </a:srgbClr>
                  </a:outerShdw>
                </a:effectLst>
                <a:latin typeface="+mj-ea"/>
                <a:ea typeface="+mj-ea"/>
              </a:rPr>
              <a:t>10.1.1.1</a:t>
            </a:r>
            <a:r>
              <a:rPr kumimoji="1" lang="en-US" altLang="zh-CN" sz="2400" dirty="0" smtClean="0">
                <a:solidFill>
                  <a:schemeClr val="tx2"/>
                </a:solidFill>
                <a:effectLst>
                  <a:outerShdw blurRad="38100" dist="25400" dir="2700000" algn="tl">
                    <a:srgbClr val="000000">
                      <a:alpha val="0"/>
                    </a:srgbClr>
                  </a:outerShdw>
                </a:effectLst>
                <a:latin typeface="+mj-ea"/>
                <a:ea typeface="+mj-ea"/>
              </a:rPr>
              <a:t>:8071</a:t>
            </a:r>
            <a:endParaRPr kumimoji="1" lang="zh-CN" altLang="en-US" sz="2400" kern="1200" dirty="0" smtClean="0">
              <a:solidFill>
                <a:schemeClr val="tx2"/>
              </a:solidFill>
              <a:effectLst>
                <a:outerShdw blurRad="38100" dist="25400" dir="2700000" algn="tl">
                  <a:srgbClr val="000000">
                    <a:alpha val="0"/>
                  </a:srgbClr>
                </a:outerShdw>
              </a:effectLst>
              <a:latin typeface="+mj-ea"/>
              <a:ea typeface="+mj-ea"/>
            </a:endParaRPr>
          </a:p>
        </p:txBody>
      </p:sp>
      <p:sp>
        <p:nvSpPr>
          <p:cNvPr id="27" name="文本框 26"/>
          <p:cNvSpPr txBox="1"/>
          <p:nvPr/>
        </p:nvSpPr>
        <p:spPr>
          <a:xfrm>
            <a:off x="7971332" y="2579370"/>
            <a:ext cx="914400" cy="914400"/>
          </a:xfrm>
          <a:prstGeom prst="rect">
            <a:avLst/>
          </a:prstGeom>
          <a:noFill/>
        </p:spPr>
        <p:txBody>
          <a:bodyPr wrap="none" lIns="0" tIns="0" rIns="0" bIns="0" rtlCol="0">
            <a:noAutofit/>
          </a:bodyPr>
          <a:lstStyle/>
          <a:p>
            <a:pPr marL="457200" indent="-457200">
              <a:lnSpc>
                <a:spcPct val="90000"/>
              </a:lnSpc>
              <a:spcAft>
                <a:spcPts val="600"/>
              </a:spcAft>
              <a:buFont typeface="Wingdings" panose="05000000000000000000" pitchFamily="2" charset="2"/>
              <a:buChar char="§"/>
            </a:pPr>
            <a:r>
              <a:rPr kumimoji="1" lang="en-US" altLang="zh-CN" sz="2400" kern="1200" dirty="0" smtClean="0">
                <a:solidFill>
                  <a:schemeClr val="tx2"/>
                </a:solidFill>
                <a:effectLst>
                  <a:outerShdw blurRad="38100" dist="25400" dir="2700000" algn="tl">
                    <a:srgbClr val="000000">
                      <a:alpha val="0"/>
                    </a:srgbClr>
                  </a:outerShdw>
                </a:effectLst>
                <a:latin typeface="+mj-ea"/>
                <a:ea typeface="+mj-ea"/>
              </a:rPr>
              <a:t>10.1.1.1</a:t>
            </a:r>
            <a:r>
              <a:rPr kumimoji="1" lang="en-US" altLang="zh-CN" sz="2400" dirty="0" smtClean="0">
                <a:solidFill>
                  <a:schemeClr val="tx2"/>
                </a:solidFill>
                <a:effectLst>
                  <a:outerShdw blurRad="38100" dist="25400" dir="2700000" algn="tl">
                    <a:srgbClr val="000000">
                      <a:alpha val="0"/>
                    </a:srgbClr>
                  </a:outerShdw>
                </a:effectLst>
                <a:latin typeface="+mj-ea"/>
                <a:ea typeface="+mj-ea"/>
              </a:rPr>
              <a:t>:8090</a:t>
            </a:r>
            <a:endParaRPr kumimoji="1" lang="zh-CN" altLang="en-US" sz="2400" kern="1200" dirty="0" smtClean="0">
              <a:solidFill>
                <a:schemeClr val="tx2"/>
              </a:solidFill>
              <a:effectLst>
                <a:outerShdw blurRad="38100" dist="25400" dir="2700000" algn="tl">
                  <a:srgbClr val="000000">
                    <a:alpha val="0"/>
                  </a:srgbClr>
                </a:outerShdw>
              </a:effectLst>
              <a:latin typeface="+mj-ea"/>
              <a:ea typeface="+mj-ea"/>
            </a:endParaRPr>
          </a:p>
        </p:txBody>
      </p:sp>
      <p:sp>
        <p:nvSpPr>
          <p:cNvPr id="28" name="文本框 27"/>
          <p:cNvSpPr txBox="1"/>
          <p:nvPr/>
        </p:nvSpPr>
        <p:spPr>
          <a:xfrm>
            <a:off x="8151812" y="4632960"/>
            <a:ext cx="914400" cy="914400"/>
          </a:xfrm>
          <a:prstGeom prst="rect">
            <a:avLst/>
          </a:prstGeom>
          <a:noFill/>
        </p:spPr>
        <p:txBody>
          <a:bodyPr wrap="none" lIns="0" tIns="0" rIns="0" bIns="0" rtlCol="0">
            <a:noAutofit/>
          </a:bodyPr>
          <a:lstStyle/>
          <a:p>
            <a:pPr marL="457200" indent="-457200">
              <a:lnSpc>
                <a:spcPct val="90000"/>
              </a:lnSpc>
              <a:spcAft>
                <a:spcPts val="600"/>
              </a:spcAft>
              <a:buFont typeface="Wingdings" panose="05000000000000000000" pitchFamily="2" charset="2"/>
              <a:buChar char="§"/>
            </a:pPr>
            <a:r>
              <a:rPr kumimoji="1" lang="en-US" altLang="zh-CN" sz="2400" kern="1200" dirty="0" smtClean="0">
                <a:solidFill>
                  <a:schemeClr val="tx2"/>
                </a:solidFill>
                <a:effectLst>
                  <a:outerShdw blurRad="38100" dist="25400" dir="2700000" algn="tl">
                    <a:srgbClr val="000000">
                      <a:alpha val="0"/>
                    </a:srgbClr>
                  </a:outerShdw>
                </a:effectLst>
                <a:latin typeface="+mj-ea"/>
                <a:ea typeface="+mj-ea"/>
              </a:rPr>
              <a:t>10.1.1.1</a:t>
            </a:r>
            <a:r>
              <a:rPr kumimoji="1" lang="en-US" altLang="zh-CN" sz="2400" dirty="0" smtClean="0">
                <a:solidFill>
                  <a:schemeClr val="tx2"/>
                </a:solidFill>
                <a:effectLst>
                  <a:outerShdw blurRad="38100" dist="25400" dir="2700000" algn="tl">
                    <a:srgbClr val="000000">
                      <a:alpha val="0"/>
                    </a:srgbClr>
                  </a:outerShdw>
                </a:effectLst>
                <a:latin typeface="+mj-ea"/>
                <a:ea typeface="+mj-ea"/>
              </a:rPr>
              <a:t>:8091</a:t>
            </a:r>
            <a:endParaRPr kumimoji="1" lang="zh-CN" altLang="en-US" sz="2400" kern="1200" dirty="0" smtClean="0">
              <a:solidFill>
                <a:schemeClr val="tx2"/>
              </a:solidFill>
              <a:effectLst>
                <a:outerShdw blurRad="38100" dist="25400" dir="2700000" algn="tl">
                  <a:srgbClr val="000000">
                    <a:alpha val="0"/>
                  </a:srgbClr>
                </a:outerShdw>
              </a:effectLst>
              <a:latin typeface="+mj-ea"/>
              <a:ea typeface="+mj-ea"/>
            </a:endParaRPr>
          </a:p>
        </p:txBody>
      </p:sp>
      <p:sp>
        <p:nvSpPr>
          <p:cNvPr id="29" name="矩形 28"/>
          <p:cNvSpPr/>
          <p:nvPr/>
        </p:nvSpPr>
        <p:spPr>
          <a:xfrm>
            <a:off x="4220481" y="5575663"/>
            <a:ext cx="1783669"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0" rIns="91440" bIns="0" rtlCol="0" anchor="ctr">
            <a:noAutofit/>
          </a:bodyPr>
          <a:lstStyle/>
          <a:p>
            <a:pPr indent="0" algn="ctr">
              <a:lnSpc>
                <a:spcPct val="90000"/>
              </a:lnSpc>
              <a:spcBef>
                <a:spcPts val="0"/>
              </a:spcBef>
              <a:spcAft>
                <a:spcPts val="0"/>
              </a:spcAft>
              <a:buClrTx/>
              <a:buFont typeface="Arial" pitchFamily="34" charset="0"/>
              <a:buNone/>
            </a:pPr>
            <a:r>
              <a:rPr lang="en-US" altLang="zh-CN" sz="2000" cap="all" dirty="0" smtClean="0">
                <a:solidFill>
                  <a:schemeClr val="bg1"/>
                </a:solidFill>
                <a:effectLst>
                  <a:outerShdw blurRad="38100" dist="25400" dir="2700000" algn="tl">
                    <a:srgbClr val="000000">
                      <a:alpha val="0"/>
                    </a:srgbClr>
                  </a:outerShdw>
                </a:effectLst>
              </a:rPr>
              <a:t>Client</a:t>
            </a:r>
            <a:endParaRPr lang="zh-CN" altLang="en-US" sz="2000" cap="all" dirty="0">
              <a:solidFill>
                <a:schemeClr val="bg1"/>
              </a:solidFill>
              <a:effectLst>
                <a:outerShdw blurRad="38100" dist="25400" dir="2700000" algn="tl">
                  <a:srgbClr val="000000">
                    <a:alpha val="0"/>
                  </a:srgbClr>
                </a:outerShdw>
              </a:effectLst>
            </a:endParaRPr>
          </a:p>
        </p:txBody>
      </p:sp>
      <p:sp>
        <p:nvSpPr>
          <p:cNvPr id="30" name="任意多边形 29"/>
          <p:cNvSpPr/>
          <p:nvPr/>
        </p:nvSpPr>
        <p:spPr>
          <a:xfrm>
            <a:off x="1992086" y="4669971"/>
            <a:ext cx="3069771" cy="783772"/>
          </a:xfrm>
          <a:custGeom>
            <a:avLst/>
            <a:gdLst>
              <a:gd name="connsiteX0" fmla="*/ 3069771 w 3069771"/>
              <a:gd name="connsiteY0" fmla="*/ 783772 h 783772"/>
              <a:gd name="connsiteX1" fmla="*/ 0 w 3069771"/>
              <a:gd name="connsiteY1" fmla="*/ 0 h 783772"/>
            </a:gdLst>
            <a:ahLst/>
            <a:cxnLst>
              <a:cxn ang="0">
                <a:pos x="connsiteX0" y="connsiteY0"/>
              </a:cxn>
              <a:cxn ang="0">
                <a:pos x="connsiteX1" y="connsiteY1"/>
              </a:cxn>
            </a:cxnLst>
            <a:rect l="l" t="t" r="r" b="b"/>
            <a:pathLst>
              <a:path w="3069771" h="783772">
                <a:moveTo>
                  <a:pt x="3069771" y="783772"/>
                </a:moveTo>
                <a:lnTo>
                  <a:pt x="0" y="0"/>
                </a:lnTo>
              </a:path>
            </a:pathLst>
          </a:custGeom>
          <a:noFill/>
        </p:spPr>
        <p:txBody>
          <a:bodyPr rtlCol="0" anchor="ctr"/>
          <a:lstStyle/>
          <a:p>
            <a:pPr algn="ctr"/>
            <a:endParaRPr lang="zh-CN" altLang="en-US"/>
          </a:p>
        </p:txBody>
      </p:sp>
      <p:sp>
        <p:nvSpPr>
          <p:cNvPr id="31" name="任意多边形 30"/>
          <p:cNvSpPr/>
          <p:nvPr/>
        </p:nvSpPr>
        <p:spPr>
          <a:xfrm>
            <a:off x="1828800" y="4582886"/>
            <a:ext cx="3343397" cy="1106078"/>
          </a:xfrm>
          <a:custGeom>
            <a:avLst/>
            <a:gdLst>
              <a:gd name="connsiteX0" fmla="*/ 3341914 w 3343397"/>
              <a:gd name="connsiteY0" fmla="*/ 903514 h 1106078"/>
              <a:gd name="connsiteX1" fmla="*/ 2895600 w 3343397"/>
              <a:gd name="connsiteY1" fmla="*/ 478971 h 1106078"/>
              <a:gd name="connsiteX2" fmla="*/ 587829 w 3343397"/>
              <a:gd name="connsiteY2" fmla="*/ 1099457 h 1106078"/>
              <a:gd name="connsiteX3" fmla="*/ 0 w 3343397"/>
              <a:gd name="connsiteY3" fmla="*/ 0 h 1106078"/>
            </a:gdLst>
            <a:ahLst/>
            <a:cxnLst>
              <a:cxn ang="0">
                <a:pos x="connsiteX0" y="connsiteY0"/>
              </a:cxn>
              <a:cxn ang="0">
                <a:pos x="connsiteX1" y="connsiteY1"/>
              </a:cxn>
              <a:cxn ang="0">
                <a:pos x="connsiteX2" y="connsiteY2"/>
              </a:cxn>
              <a:cxn ang="0">
                <a:pos x="connsiteX3" y="connsiteY3"/>
              </a:cxn>
            </a:cxnLst>
            <a:rect l="l" t="t" r="r" b="b"/>
            <a:pathLst>
              <a:path w="3343397" h="1106078">
                <a:moveTo>
                  <a:pt x="3341914" y="903514"/>
                </a:moveTo>
                <a:cubicBezTo>
                  <a:pt x="3348264" y="674914"/>
                  <a:pt x="3354614" y="446314"/>
                  <a:pt x="2895600" y="478971"/>
                </a:cubicBezTo>
                <a:cubicBezTo>
                  <a:pt x="2436586" y="511628"/>
                  <a:pt x="1070429" y="1179285"/>
                  <a:pt x="587829" y="1099457"/>
                </a:cubicBezTo>
                <a:cubicBezTo>
                  <a:pt x="105229" y="1019629"/>
                  <a:pt x="52614" y="509814"/>
                  <a:pt x="0" y="0"/>
                </a:cubicBezTo>
              </a:path>
            </a:pathLst>
          </a:custGeom>
          <a:noFill/>
        </p:spPr>
        <p:txBody>
          <a:bodyPr rtlCol="0" anchor="ctr"/>
          <a:lstStyle/>
          <a:p>
            <a:pPr algn="ctr"/>
            <a:endParaRPr lang="zh-CN" altLang="en-US"/>
          </a:p>
        </p:txBody>
      </p:sp>
      <p:sp>
        <p:nvSpPr>
          <p:cNvPr id="32" name="任意多边形 31"/>
          <p:cNvSpPr/>
          <p:nvPr/>
        </p:nvSpPr>
        <p:spPr>
          <a:xfrm>
            <a:off x="1684997" y="4463143"/>
            <a:ext cx="3310449" cy="1180076"/>
          </a:xfrm>
          <a:custGeom>
            <a:avLst/>
            <a:gdLst>
              <a:gd name="connsiteX0" fmla="*/ 3257117 w 3310449"/>
              <a:gd name="connsiteY0" fmla="*/ 1055914 h 1180076"/>
              <a:gd name="connsiteX1" fmla="*/ 2919660 w 3310449"/>
              <a:gd name="connsiteY1" fmla="*/ 424543 h 1180076"/>
              <a:gd name="connsiteX2" fmla="*/ 350632 w 3310449"/>
              <a:gd name="connsiteY2" fmla="*/ 1175657 h 1180076"/>
              <a:gd name="connsiteX3" fmla="*/ 24060 w 3310449"/>
              <a:gd name="connsiteY3" fmla="*/ 0 h 1180076"/>
              <a:gd name="connsiteX4" fmla="*/ 24060 w 3310449"/>
              <a:gd name="connsiteY4" fmla="*/ 0 h 118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0449" h="1180076">
                <a:moveTo>
                  <a:pt x="3257117" y="1055914"/>
                </a:moveTo>
                <a:cubicBezTo>
                  <a:pt x="3330595" y="730250"/>
                  <a:pt x="3404074" y="404586"/>
                  <a:pt x="2919660" y="424543"/>
                </a:cubicBezTo>
                <a:cubicBezTo>
                  <a:pt x="2435246" y="444500"/>
                  <a:pt x="833232" y="1246414"/>
                  <a:pt x="350632" y="1175657"/>
                </a:cubicBezTo>
                <a:cubicBezTo>
                  <a:pt x="-131968" y="1104900"/>
                  <a:pt x="24060" y="0"/>
                  <a:pt x="24060" y="0"/>
                </a:cubicBezTo>
                <a:lnTo>
                  <a:pt x="24060" y="0"/>
                </a:lnTo>
              </a:path>
            </a:pathLst>
          </a:custGeom>
          <a:noFill/>
        </p:spPr>
        <p:txBody>
          <a:bodyPr rtlCol="0" anchor="ctr"/>
          <a:lstStyle/>
          <a:p>
            <a:pPr algn="ctr"/>
            <a:endParaRPr lang="zh-CN" altLang="en-US"/>
          </a:p>
        </p:txBody>
      </p:sp>
      <p:sp>
        <p:nvSpPr>
          <p:cNvPr id="34" name="任意多边形 33"/>
          <p:cNvSpPr/>
          <p:nvPr/>
        </p:nvSpPr>
        <p:spPr>
          <a:xfrm>
            <a:off x="1675845" y="4604657"/>
            <a:ext cx="3211841" cy="938695"/>
          </a:xfrm>
          <a:custGeom>
            <a:avLst/>
            <a:gdLst>
              <a:gd name="connsiteX0" fmla="*/ 3211841 w 3211841"/>
              <a:gd name="connsiteY0" fmla="*/ 870857 h 938695"/>
              <a:gd name="connsiteX1" fmla="*/ 2645784 w 3211841"/>
              <a:gd name="connsiteY1" fmla="*/ 293914 h 938695"/>
              <a:gd name="connsiteX2" fmla="*/ 381555 w 3211841"/>
              <a:gd name="connsiteY2" fmla="*/ 936172 h 938695"/>
              <a:gd name="connsiteX3" fmla="*/ 22326 w 3211841"/>
              <a:gd name="connsiteY3" fmla="*/ 0 h 938695"/>
            </a:gdLst>
            <a:ahLst/>
            <a:cxnLst>
              <a:cxn ang="0">
                <a:pos x="connsiteX0" y="connsiteY0"/>
              </a:cxn>
              <a:cxn ang="0">
                <a:pos x="connsiteX1" y="connsiteY1"/>
              </a:cxn>
              <a:cxn ang="0">
                <a:pos x="connsiteX2" y="connsiteY2"/>
              </a:cxn>
              <a:cxn ang="0">
                <a:pos x="connsiteX3" y="connsiteY3"/>
              </a:cxn>
            </a:cxnLst>
            <a:rect l="l" t="t" r="r" b="b"/>
            <a:pathLst>
              <a:path w="3211841" h="938695">
                <a:moveTo>
                  <a:pt x="3211841" y="870857"/>
                </a:moveTo>
                <a:cubicBezTo>
                  <a:pt x="3164669" y="576942"/>
                  <a:pt x="3117498" y="283028"/>
                  <a:pt x="2645784" y="293914"/>
                </a:cubicBezTo>
                <a:cubicBezTo>
                  <a:pt x="2174070" y="304800"/>
                  <a:pt x="818798" y="985158"/>
                  <a:pt x="381555" y="936172"/>
                </a:cubicBezTo>
                <a:cubicBezTo>
                  <a:pt x="-55688" y="887186"/>
                  <a:pt x="-16681" y="443593"/>
                  <a:pt x="22326" y="0"/>
                </a:cubicBezTo>
              </a:path>
            </a:pathLst>
          </a:custGeom>
          <a:noFill/>
          <a:ln w="38100">
            <a:solidFill>
              <a:srgbClr val="108066"/>
            </a:solidFill>
            <a:headEnd type="none" w="med" len="med"/>
            <a:tailEnd type="arrow" w="med" len="med"/>
          </a:ln>
        </p:spPr>
        <p:txBody>
          <a:bodyPr rtlCol="0" anchor="ctr"/>
          <a:lstStyle/>
          <a:p>
            <a:pPr algn="ctr"/>
            <a:endParaRPr lang="zh-CN" altLang="en-US"/>
          </a:p>
        </p:txBody>
      </p:sp>
    </p:spTree>
    <p:extLst>
      <p:ext uri="{BB962C8B-B14F-4D97-AF65-F5344CB8AC3E}">
        <p14:creationId xmlns:p14="http://schemas.microsoft.com/office/powerpoint/2010/main" val="37364806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547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5 2014 (16x9)">
  <a:themeElements>
    <a:clrScheme name="F5 2014 PPT">
      <a:dk1>
        <a:srgbClr val="000000"/>
      </a:dk1>
      <a:lt1>
        <a:srgbClr val="FFFFFF"/>
      </a:lt1>
      <a:dk2>
        <a:srgbClr val="4D4F53"/>
      </a:dk2>
      <a:lt2>
        <a:srgbClr val="E0DED8"/>
      </a:lt2>
      <a:accent1>
        <a:srgbClr val="007AC9"/>
      </a:accent1>
      <a:accent2>
        <a:srgbClr val="EEAF30"/>
      </a:accent2>
      <a:accent3>
        <a:srgbClr val="007D57"/>
      </a:accent3>
      <a:accent4>
        <a:srgbClr val="008B95"/>
      </a:accent4>
      <a:accent5>
        <a:srgbClr val="C60C30"/>
      </a:accent5>
      <a:accent6>
        <a:srgbClr val="90B233"/>
      </a:accent6>
      <a:hlink>
        <a:srgbClr val="004892"/>
      </a:hlink>
      <a:folHlink>
        <a:srgbClr val="004892"/>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spPr>
      <a:bodyPr vert="horz" wrap="square" lIns="182880" tIns="0" rIns="91440" bIns="0" rtlCol="0" anchor="ctr">
        <a:noAutofit/>
      </a:bodyPr>
      <a:lstStyle>
        <a:defPPr indent="0">
          <a:lnSpc>
            <a:spcPct val="90000"/>
          </a:lnSpc>
          <a:spcBef>
            <a:spcPts val="0"/>
          </a:spcBef>
          <a:spcAft>
            <a:spcPts val="0"/>
          </a:spcAft>
          <a:buClrTx/>
          <a:buFont typeface="Arial" pitchFamily="34" charset="0"/>
          <a:buNone/>
          <a:defRPr sz="2000" b="0" i="0" cap="all" baseline="0">
            <a:solidFill>
              <a:schemeClr val="bg1"/>
            </a:solidFill>
            <a:effectLst>
              <a:outerShdw blurRad="38100" dist="25400" dir="2700000" algn="tl">
                <a:srgbClr val="000000">
                  <a:alpha val="0"/>
                </a:srgbClr>
              </a:outerShdw>
            </a:effectLst>
            <a:latin typeface="+mj-lt"/>
          </a:defRPr>
        </a:defPPr>
      </a:lstStyle>
    </a:spDef>
    <a:txDef>
      <a:spPr>
        <a:noFill/>
      </a:spPr>
      <a:bodyPr wrap="none" lIns="0" tIns="0" rIns="0" bIns="0" rtlCol="0">
        <a:noAutofit/>
      </a:bodyPr>
      <a:lstStyle>
        <a:defPPr marL="457200" indent="-457200">
          <a:lnSpc>
            <a:spcPct val="90000"/>
          </a:lnSpc>
          <a:spcAft>
            <a:spcPts val="600"/>
          </a:spcAft>
          <a:buFont typeface="Wingdings" panose="05000000000000000000" pitchFamily="2" charset="2"/>
          <a:buChar char="§"/>
          <a:defRPr kumimoji="1" sz="2400" kern="1200" dirty="0" smtClean="0">
            <a:solidFill>
              <a:schemeClr val="tx2"/>
            </a:solidFill>
            <a:effectLst>
              <a:outerShdw blurRad="38100" dist="25400" dir="2700000" algn="tl">
                <a:srgbClr val="000000">
                  <a:alpha val="0"/>
                </a:srgbClr>
              </a:outerShdw>
            </a:effectLst>
            <a:latin typeface="+mj-ea"/>
            <a:ea typeface="+mj-ea"/>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imensions xmlns="9167f571-31e8-47b2-96fd-b5a33cd42985">Wide 16x9</Dimensions>
    <File_x0020_type0 xmlns="9167f571-31e8-47b2-96fd-b5a33cd42985">PPTX</File_x0020_type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5A5F999730DF4D80CF325254132DE7" ma:contentTypeVersion="2" ma:contentTypeDescription="Create a new document." ma:contentTypeScope="" ma:versionID="03f69accf387427129a0cc335f9a7dab">
  <xsd:schema xmlns:xsd="http://www.w3.org/2001/XMLSchema" xmlns:p="http://schemas.microsoft.com/office/2006/metadata/properties" xmlns:ns2="9167f571-31e8-47b2-96fd-b5a33cd42985" targetNamespace="http://schemas.microsoft.com/office/2006/metadata/properties" ma:root="true" ma:fieldsID="e9e3207b6131dc128c3974c59f008017" ns2:_="">
    <xsd:import namespace="9167f571-31e8-47b2-96fd-b5a33cd42985"/>
    <xsd:element name="properties">
      <xsd:complexType>
        <xsd:sequence>
          <xsd:element name="documentManagement">
            <xsd:complexType>
              <xsd:all>
                <xsd:element ref="ns2:Dimensions" minOccurs="0"/>
                <xsd:element ref="ns2:File_x0020_type0"/>
              </xsd:all>
            </xsd:complexType>
          </xsd:element>
        </xsd:sequence>
      </xsd:complexType>
    </xsd:element>
  </xsd:schema>
  <xsd:schema xmlns:xsd="http://www.w3.org/2001/XMLSchema" xmlns:dms="http://schemas.microsoft.com/office/2006/documentManagement/types" targetNamespace="9167f571-31e8-47b2-96fd-b5a33cd42985" elementFormDefault="qualified">
    <xsd:import namespace="http://schemas.microsoft.com/office/2006/documentManagement/types"/>
    <xsd:element name="Dimensions" ma:index="8" nillable="true" ma:displayName="Dimensions" ma:default="Regular" ma:format="RadioButtons" ma:internalName="Dimensions">
      <xsd:simpleType>
        <xsd:restriction base="dms:Choice">
          <xsd:enumeration value="Regular"/>
          <xsd:enumeration value="Wide 16x9"/>
        </xsd:restriction>
      </xsd:simpleType>
    </xsd:element>
    <xsd:element name="File_x0020_type0" ma:index="9" ma:displayName="File type" ma:default="POTX" ma:format="Dropdown" ma:internalName="File_x0020_type0">
      <xsd:simpleType>
        <xsd:union memberTypes="dms:Text">
          <xsd:simpleType>
            <xsd:restriction base="dms:Choice">
              <xsd:enumeration value="POTX"/>
              <xsd:enumeration value="PPTX"/>
              <xsd:enumeration value="THMX"/>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AC091BF-FB7F-47AE-880B-FFD1E44578E7}">
  <ds:schemaRefs>
    <ds:schemaRef ds:uri="http://schemas.microsoft.com/sharepoint/v3/contenttype/forms"/>
  </ds:schemaRefs>
</ds:datastoreItem>
</file>

<file path=customXml/itemProps2.xml><?xml version="1.0" encoding="utf-8"?>
<ds:datastoreItem xmlns:ds="http://schemas.openxmlformats.org/officeDocument/2006/customXml" ds:itemID="{C7FF37F3-AEE2-4D16-BC94-6CBFA1161C49}">
  <ds:schemaRefs>
    <ds:schemaRef ds:uri="http://purl.org/dc/elements/1.1/"/>
    <ds:schemaRef ds:uri="http://schemas.microsoft.com/office/2006/documentManagement/types"/>
    <ds:schemaRef ds:uri="http://schemas.openxmlformats.org/package/2006/metadata/core-properties"/>
    <ds:schemaRef ds:uri="http://www.w3.org/XML/1998/namespace"/>
    <ds:schemaRef ds:uri="http://purl.org/dc/terms/"/>
    <ds:schemaRef ds:uri="9167f571-31e8-47b2-96fd-b5a33cd4298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3F1B92E-1543-4847-A8D2-01FFAFA7CB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7f571-31e8-47b2-96fd-b5a33cd4298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9040</TotalTime>
  <Words>153</Words>
  <Application>Microsoft Office PowerPoint</Application>
  <PresentationFormat>自定义</PresentationFormat>
  <Paragraphs>38</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隶书</vt:lpstr>
      <vt:lpstr>宋体</vt:lpstr>
      <vt:lpstr>微软雅黑</vt:lpstr>
      <vt:lpstr>Arial</vt:lpstr>
      <vt:lpstr>Calibri</vt:lpstr>
      <vt:lpstr>Franklin Gothic Book</vt:lpstr>
      <vt:lpstr>Franklin Gothic Medium</vt:lpstr>
      <vt:lpstr>Wingdings</vt:lpstr>
      <vt:lpstr>F5 2014 (16x9)</vt:lpstr>
      <vt:lpstr>微服务-服务注册Demo分享 </vt:lpstr>
      <vt:lpstr>为什么要学习微服务</vt:lpstr>
      <vt:lpstr>一、Eureka微服务简单介绍 </vt:lpstr>
      <vt:lpstr>Eureka的注册模型  应用之间访问通过服务名称进行调用</vt:lpstr>
      <vt:lpstr>本次实验演示架构  </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alldridge</dc:creator>
  <cp:lastModifiedBy>Microsoft 帐户</cp:lastModifiedBy>
  <cp:revision>411</cp:revision>
  <cp:lastPrinted>2015-05-16T13:43:01Z</cp:lastPrinted>
  <dcterms:created xsi:type="dcterms:W3CDTF">2013-09-18T16:48:34Z</dcterms:created>
  <dcterms:modified xsi:type="dcterms:W3CDTF">2022-02-10T12:14:41Z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0x010100315A5F999730DF4D80CF325254132DE7</vt:lpwstr>
  </property>
  <property fmtid="{D5CDD505-2E9C-101B-9397-08002B2CF9AE}" pid="3" name="Offisync_ProviderName">
    <vt:lpwstr>Jive</vt:lpwstr>
  </property>
  <property fmtid="{D5CDD505-2E9C-101B-9397-08002B2CF9AE}" pid="4" name="Offisync_IsFrozen">
    <vt:lpwstr>False</vt:lpwstr>
  </property>
  <property fmtid="{D5CDD505-2E9C-101B-9397-08002B2CF9AE}" pid="5" name="Offisync_UpdateToken">
    <vt:lpwstr>1</vt:lpwstr>
  </property>
  <property fmtid="{D5CDD505-2E9C-101B-9397-08002B2CF9AE}" pid="6" name="Offisync_UniqueId">
    <vt:lpwstr>35807</vt:lpwstr>
  </property>
  <property fmtid="{D5CDD505-2E9C-101B-9397-08002B2CF9AE}" pid="7" name="Offisync_ServerID">
    <vt:lpwstr>a7ce21b1-b0ad-4a12-a7c7-82490448801f</vt:lpwstr>
  </property>
  <property fmtid="{D5CDD505-2E9C-101B-9397-08002B2CF9AE}" pid="8" name="Offisync_ProviderInitializationData">
    <vt:lpwstr>https://hive.f5.com</vt:lpwstr>
  </property>
  <property fmtid="{D5CDD505-2E9C-101B-9397-08002B2CF9AE}" pid="9" name="Jive_LatestUserAccountName">
    <vt:lpwstr>tochen</vt:lpwstr>
  </property>
  <property fmtid="{D5CDD505-2E9C-101B-9397-08002B2CF9AE}" pid="10" name="Offisync_IsSaved">
    <vt:lpwstr>False</vt:lpwstr>
  </property>
  <property fmtid="{D5CDD505-2E9C-101B-9397-08002B2CF9AE}" pid="11" name="Jive_VersionGuid">
    <vt:lpwstr>8edd3cd7-0ff5-4859-a238-6fb76eb0da90</vt:lpwstr>
  </property>
</Properties>
</file>