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10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wardadkar/CSYE7200-Fall201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Insurance Risk Analysis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Harsh Pandey, Mark Tiburu, Sarang Wardadkar (Team 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Stretch Goal</a:t>
            </a:r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490250" y="3278250"/>
            <a:ext cx="8264100" cy="133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Implement Logistic Regression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User Input based streaming (Form)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936000" cy="37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Kaggle Competition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Prudential Life Insurance Assessment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https://www.kaggle.com/c/prudential-life-insurance-assessment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75"/>
            <a:ext cx="8625600" cy="347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Develop a predictive model that accurately classifies risk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Apply and compare results for various Machine Learning Algorithms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Use Scala to stream and clean the data set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Getting acquainted with MLlib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Clean Up</a:t>
            </a:r>
          </a:p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Missing Data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Dimensional Reduction using Filter methods in Scala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Formatting and validating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XGBoost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 Tree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Aim to Achieve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To </a:t>
            </a:r>
            <a:r>
              <a:rPr lang="en"/>
              <a:t>successfully</a:t>
            </a:r>
            <a:r>
              <a:rPr lang="en"/>
              <a:t> predict risk for customers given various inputs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Implement machine learning algorithms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Learn to use Spark in Scala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Repository Link: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https://github.com/swardadkar/CSYE7200-Fall2017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Lines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Data Clean Up and In Depth Understanding: 1.5 weeks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Implementing Algorithms: 1 week/each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Char char="-"/>
            </a:pPr>
            <a:r>
              <a:rPr lang="en"/>
              <a:t>Clean Up and Final Presentation: 1-2 days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