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ld Standard TT" charset="0"/>
      <p:regular r:id="rId14"/>
      <p:bold r:id="rId15"/>
      <p:italic r:id="rId16"/>
    </p:embeddedFont>
    <p:embeddedFont>
      <p:font typeface="Trebuchet MS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dadkar/CSYE7200-Fall201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Insurance Risk Analysis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Harsh Pandey, Mark Tiburu, Sarang Wardadkar (Team 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Lines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-"/>
            </a:pPr>
            <a:r>
              <a:rPr lang="en" dirty="0"/>
              <a:t>Data Clean Up and In Depth </a:t>
            </a:r>
            <a:r>
              <a:rPr lang="en" dirty="0" smtClean="0"/>
              <a:t>Understanding: 17 Nov – 25 Nov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Char char="-"/>
            </a:pPr>
            <a:r>
              <a:rPr lang="en" dirty="0" smtClean="0"/>
              <a:t>Implementing </a:t>
            </a:r>
            <a:r>
              <a:rPr lang="en" dirty="0"/>
              <a:t>Algorithms Using MLlib</a:t>
            </a:r>
            <a:r>
              <a:rPr lang="en" dirty="0" smtClean="0"/>
              <a:t>:  25 Nov – 4 Dec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buChar char="-"/>
            </a:pPr>
            <a:r>
              <a:rPr lang="en" dirty="0"/>
              <a:t>Clean Up and Final Presentation: </a:t>
            </a:r>
            <a:r>
              <a:rPr lang="en" dirty="0" smtClean="0"/>
              <a:t>4 Dec – 7 Dec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Stretch Goal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90250" y="3278250"/>
            <a:ext cx="8264100" cy="133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-"/>
            </a:pPr>
            <a:r>
              <a:rPr lang="en" sz="1600"/>
              <a:t>Implement Logistic Regression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Char char="-"/>
            </a:pPr>
            <a:r>
              <a:rPr lang="en" sz="1600"/>
              <a:t>User Input based streaming (Form)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36000" cy="3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Kaggle Competition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Prudential Life Insurance Assessment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">
                <a:solidFill>
                  <a:schemeClr val="lt1"/>
                </a:solidFill>
              </a:rPr>
              <a:t>The dataset has 127 independent variables and 1 dependent variables with over 58000 records. These 128 features are either continuous, discrete or categorical in nature</a:t>
            </a:r>
            <a:r>
              <a:rPr lang="en" sz="1500">
                <a:solidFill>
                  <a:schemeClr val="lt1"/>
                </a:solidFill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https://www.kaggle.com/c/prudential-life-insurance-assessment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You’re an Engineer at a Life Insurance Company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Given over a hundred variables describing attributes of life insurance applicants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Predict “Response” variable for each Id in the test set</a:t>
            </a:r>
          </a:p>
          <a:p>
            <a:pPr marL="457200" lvl="0" indent="-342900">
              <a:spcBef>
                <a:spcPts val="0"/>
              </a:spcBef>
              <a:buChar char="-"/>
            </a:pPr>
            <a:r>
              <a:rPr lang="en"/>
              <a:t>Where,  “Response” is an ordinal measure of risk that has 8 levels.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625600" cy="347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Develop a predictive model that accurately classifies risk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Apply and compare results for various Machine Learning Algorithms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Use Scala to stream and clean the data </a:t>
            </a:r>
            <a:r>
              <a:rPr lang="en" sz="1600" dirty="0" smtClean="0"/>
              <a:t>set.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 smtClean="0"/>
              <a:t>Applying PCA technique for dimensional reduction.</a:t>
            </a:r>
            <a:endParaRPr lang="e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 Up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 dirty="0" smtClean="0"/>
              <a:t>Missing Data replaced with mean.</a:t>
            </a:r>
          </a:p>
          <a:p>
            <a:pPr marL="457200" indent="-342900"/>
            <a:r>
              <a:rPr lang="en" dirty="0" smtClean="0"/>
              <a:t>Dimensional Reduction using Filter methods in Scala</a:t>
            </a:r>
          </a:p>
          <a:p>
            <a:pPr marL="457200" lvl="0" indent="-342900"/>
            <a:r>
              <a:rPr lang="en" dirty="0" smtClean="0"/>
              <a:t>Formatting and validating</a:t>
            </a:r>
          </a:p>
          <a:p>
            <a:pPr marL="457200" lvl="0" indent="-342900" rtl="0">
              <a:spcBef>
                <a:spcPts val="0"/>
              </a:spcBef>
            </a:pPr>
            <a:endParaRPr lang="en" dirty="0" smtClean="0"/>
          </a:p>
          <a:p>
            <a:pPr marL="457200" lvl="0" indent="-342900" rtl="0">
              <a:spcBef>
                <a:spcPts val="0"/>
              </a:spcBef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06050" y="4161400"/>
            <a:ext cx="7731900" cy="55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method to predict a target variable by fitting the </a:t>
            </a:r>
            <a:r>
              <a:rPr lang="en" sz="18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best linear relationship </a:t>
            </a: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 the dependent and independent variable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93300" y="4086500"/>
            <a:ext cx="7757400" cy="55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6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Boosting is done by building a model from the training data and then creating a second model that attempts to correct errors from the first model. XGBoost builds a number of decision trees iteratively and averages out their predictions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3650" y="4319550"/>
            <a:ext cx="7856700" cy="55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Divides the dataset into smaller and smaller subsets until the datasets are pure, and builds an associated decision tree incrementally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-"/>
            </a:pPr>
            <a:r>
              <a:rPr lang="en" dirty="0"/>
              <a:t>To successfully predict risk for customers given various </a:t>
            </a:r>
            <a:r>
              <a:rPr lang="en" dirty="0" smtClean="0"/>
              <a:t>inputs</a:t>
            </a:r>
          </a:p>
          <a:p>
            <a:pPr marL="457200" indent="-342900">
              <a:buFont typeface="Old Standard TT"/>
              <a:buChar char="-"/>
            </a:pPr>
            <a:r>
              <a:rPr lang="en" dirty="0" smtClean="0"/>
              <a:t>Calculate RMSE values for each algorithm and determine the best algorithm based on the lowest RMSE value</a:t>
            </a:r>
            <a:r>
              <a:rPr lang="en" dirty="0" smtClean="0"/>
              <a:t>.</a:t>
            </a:r>
          </a:p>
          <a:p>
            <a:pPr marL="457200" indent="-342900">
              <a:buFont typeface="Old Standard TT"/>
              <a:buChar char="-"/>
            </a:pPr>
            <a:r>
              <a:rPr lang="en" smtClean="0"/>
              <a:t>Lower RMSE value indicate higher precision for ML algorithm and vice versa.</a:t>
            </a:r>
            <a:endParaRPr lang="en" dirty="0" smtClean="0"/>
          </a:p>
          <a:p>
            <a:pPr marL="457200" indent="-342900">
              <a:buFont typeface="Old Standard TT"/>
              <a:buChar char="-"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Repository Link: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https://github.com/swardadkar/CSYE7200-Fall2017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Old Standard TT</vt:lpstr>
      <vt:lpstr>Trebuchet MS</vt:lpstr>
      <vt:lpstr>Paperback</vt:lpstr>
      <vt:lpstr>Insurance Risk Analysis</vt:lpstr>
      <vt:lpstr>Data </vt:lpstr>
      <vt:lpstr>Use Case</vt:lpstr>
      <vt:lpstr>Methodology</vt:lpstr>
      <vt:lpstr>Data Clean Up</vt:lpstr>
      <vt:lpstr>Linear Regression</vt:lpstr>
      <vt:lpstr>XGBoost</vt:lpstr>
      <vt:lpstr>Decision Tree</vt:lpstr>
      <vt:lpstr>Acceptance Criteria</vt:lpstr>
      <vt:lpstr>Time Lines</vt:lpstr>
      <vt:lpstr>Stretch Goal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Risk Analysis</dc:title>
  <cp:lastModifiedBy>Harsh</cp:lastModifiedBy>
  <cp:revision>2</cp:revision>
  <dcterms:modified xsi:type="dcterms:W3CDTF">2017-11-17T21:13:11Z</dcterms:modified>
</cp:coreProperties>
</file>