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wardadkar/CSYE7200-Fall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Insurance Risk 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Harsh Pandey, Mark Tiburu, Sarang Wardadkar (Team 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Lines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Data Clean Up and In Depth Understanding: 1.5 weeks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Implementing Algorithms Using MLlib: 0.5 week/each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Clean Up and Final Presentation: 1-2 days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Stretch Goal</a:t>
            </a:r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490250" y="3278250"/>
            <a:ext cx="8264100" cy="133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Implement Logistic 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User Input based streaming (Form)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936000" cy="37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Kaggle Competition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Prudential Life Insurance Assessment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">
                <a:solidFill>
                  <a:schemeClr val="lt1"/>
                </a:solidFill>
              </a:rPr>
              <a:t>The dataset has 127 independent variables and 1 dependent variables with over 58000 records. These 128 features are either continuous, discrete or categorical in nature</a:t>
            </a:r>
            <a:r>
              <a:rPr lang="en" sz="1500">
                <a:solidFill>
                  <a:schemeClr val="lt1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https://www.kaggle.com/c/prudential-life-insurance-assessment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You’re an Engineer at a Life Insurance Company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Given over a hundred variables </a:t>
            </a:r>
            <a:r>
              <a:rPr lang="en"/>
              <a:t>describing attributes of life insurance applicants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Predict “Response” variable for each Id in the test set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Where,  “Response” is an ordinal measure of risk that has 8 levels.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75"/>
            <a:ext cx="8625600" cy="347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Develop a predictive model that accurately classifies risk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Apply and compare results for various Machine Learning Algorithms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Use Scala to stream and clean the data set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Getting acquainted with MLlib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 Up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Missing Data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Dimensional Reduction using Filter methods in Scala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Formatting and validating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06050" y="4161400"/>
            <a:ext cx="7731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method to predict a target variable by fitting the </a:t>
            </a:r>
            <a:r>
              <a:rPr i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best linear relationship </a:t>
            </a: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 the dependent and independent variable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93300" y="4086500"/>
            <a:ext cx="77574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6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Boosting is done by building a model from the training data and then creating a second model that attempts to correct errors from the first model. XGBoost builds a number of decision trees iteratively and averages out their predictions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3650" y="4319550"/>
            <a:ext cx="78567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Divides the dataset into smaller and smaller subsets until the datasets are pure, and builds an associated decision tree incrementally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To </a:t>
            </a:r>
            <a:r>
              <a:rPr lang="en"/>
              <a:t>successfully</a:t>
            </a:r>
            <a:r>
              <a:rPr lang="en"/>
              <a:t> predict risk for customers given various inputs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Implement machine learning 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Calculate RMSE values for each algorithm and determine the best algorithm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Repository Link: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https://github.com/swardadkar/CSYE7200-Fall2017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