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sldIdLst>
    <p:sldId id="256" r:id="rId2"/>
    <p:sldId id="275" r:id="rId3"/>
    <p:sldId id="258" r:id="rId4"/>
    <p:sldId id="283" r:id="rId5"/>
    <p:sldId id="295" r:id="rId6"/>
    <p:sldId id="296" r:id="rId7"/>
    <p:sldId id="297" r:id="rId8"/>
    <p:sldId id="29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D8FAE-6E1E-4D45-8D85-A21311105F5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A2588-F396-480B-A019-5418C67BE14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Predict the House Sales Price which will be used by </a:t>
          </a:r>
        </a:p>
      </dgm:t>
    </dgm:pt>
    <dgm:pt modelId="{802E2924-E32A-4C58-AC1C-77B089BD3CC3}" type="parTrans" cxnId="{7A8CA3BB-2909-44D8-A1B7-F1E35475678C}">
      <dgm:prSet/>
      <dgm:spPr/>
      <dgm:t>
        <a:bodyPr/>
        <a:lstStyle/>
        <a:p>
          <a:endParaRPr lang="en-US"/>
        </a:p>
      </dgm:t>
    </dgm:pt>
    <dgm:pt modelId="{059AEF2F-2302-4448-BE3C-EB1F8552FAFF}" type="sibTrans" cxnId="{7A8CA3BB-2909-44D8-A1B7-F1E35475678C}">
      <dgm:prSet/>
      <dgm:spPr/>
      <dgm:t>
        <a:bodyPr/>
        <a:lstStyle/>
        <a:p>
          <a:endParaRPr lang="en-US"/>
        </a:p>
      </dgm:t>
    </dgm:pt>
    <dgm:pt modelId="{A94202B8-D7EB-4013-9621-9B033C1DC9D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Buyer</a:t>
          </a:r>
        </a:p>
      </dgm:t>
    </dgm:pt>
    <dgm:pt modelId="{F9DE49C0-C6C2-477C-9962-CF7238ED9C91}" type="parTrans" cxnId="{F7948F07-8CAE-4C85-96E2-4D1883D358FD}">
      <dgm:prSet/>
      <dgm:spPr/>
      <dgm:t>
        <a:bodyPr/>
        <a:lstStyle/>
        <a:p>
          <a:endParaRPr lang="en-US"/>
        </a:p>
      </dgm:t>
    </dgm:pt>
    <dgm:pt modelId="{A508404A-FAB5-47DC-9C06-50B0D2B1078C}" type="sibTrans" cxnId="{F7948F07-8CAE-4C85-96E2-4D1883D358FD}">
      <dgm:prSet/>
      <dgm:spPr/>
      <dgm:t>
        <a:bodyPr/>
        <a:lstStyle/>
        <a:p>
          <a:endParaRPr lang="en-US"/>
        </a:p>
      </dgm:t>
    </dgm:pt>
    <dgm:pt modelId="{E21844D6-4614-491C-9557-68425651042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Seller</a:t>
          </a:r>
        </a:p>
      </dgm:t>
    </dgm:pt>
    <dgm:pt modelId="{B7AFBF3D-3815-45A3-B055-29288B6522A2}" type="parTrans" cxnId="{D47D92FB-1E76-44F4-8ADF-D24C185749A2}">
      <dgm:prSet/>
      <dgm:spPr/>
      <dgm:t>
        <a:bodyPr/>
        <a:lstStyle/>
        <a:p>
          <a:endParaRPr lang="en-US"/>
        </a:p>
      </dgm:t>
    </dgm:pt>
    <dgm:pt modelId="{5B02CD72-C598-4D0E-A0FD-F566F999DD3C}" type="sibTrans" cxnId="{D47D92FB-1E76-44F4-8ADF-D24C185749A2}">
      <dgm:prSet/>
      <dgm:spPr/>
      <dgm:t>
        <a:bodyPr/>
        <a:lstStyle/>
        <a:p>
          <a:endParaRPr lang="en-US"/>
        </a:p>
      </dgm:t>
    </dgm:pt>
    <dgm:pt modelId="{A12EEFD5-3831-4A36-B966-4DD2A7E6AC0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Real Estate Agent</a:t>
          </a:r>
        </a:p>
      </dgm:t>
    </dgm:pt>
    <dgm:pt modelId="{B3E9F08A-2B4B-46A1-8477-6CDE5804493E}" type="parTrans" cxnId="{E96E1375-6A3F-41D2-8C34-B4C1AB0308B9}">
      <dgm:prSet/>
      <dgm:spPr/>
      <dgm:t>
        <a:bodyPr/>
        <a:lstStyle/>
        <a:p>
          <a:endParaRPr lang="en-US"/>
        </a:p>
      </dgm:t>
    </dgm:pt>
    <dgm:pt modelId="{EAB8059A-0AF7-4E8E-A7EB-770FB0115D00}" type="sibTrans" cxnId="{E96E1375-6A3F-41D2-8C34-B4C1AB0308B9}">
      <dgm:prSet/>
      <dgm:spPr/>
      <dgm:t>
        <a:bodyPr/>
        <a:lstStyle/>
        <a:p>
          <a:endParaRPr lang="en-US"/>
        </a:p>
      </dgm:t>
    </dgm:pt>
    <dgm:pt modelId="{7DA0F5F9-EB28-4D54-9DD4-9D037E3ED5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Evaluate the Performance and Predictive power of Models using </a:t>
          </a:r>
        </a:p>
      </dgm:t>
    </dgm:pt>
    <dgm:pt modelId="{A87AEAE2-24EB-4A81-A6E8-03170ACF1ABA}" type="parTrans" cxnId="{217B35CF-9F2C-4590-9403-FF6DB14C1158}">
      <dgm:prSet/>
      <dgm:spPr/>
      <dgm:t>
        <a:bodyPr/>
        <a:lstStyle/>
        <a:p>
          <a:endParaRPr lang="en-US"/>
        </a:p>
      </dgm:t>
    </dgm:pt>
    <dgm:pt modelId="{8FD17AE2-FADA-4A13-9F54-F548E1374736}" type="sibTrans" cxnId="{217B35CF-9F2C-4590-9403-FF6DB14C1158}">
      <dgm:prSet/>
      <dgm:spPr/>
      <dgm:t>
        <a:bodyPr/>
        <a:lstStyle/>
        <a:p>
          <a:endParaRPr lang="en-US"/>
        </a:p>
      </dgm:t>
    </dgm:pt>
    <dgm:pt modelId="{BE43277F-E01A-41C6-99E4-665951BD7C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</a:p>
      </dgm:t>
    </dgm:pt>
    <dgm:pt modelId="{3927B048-7472-4C1B-9044-5E233A07B8BF}" type="parTrans" cxnId="{573A3766-9786-42FC-85DF-9157432D7F71}">
      <dgm:prSet/>
      <dgm:spPr/>
      <dgm:t>
        <a:bodyPr/>
        <a:lstStyle/>
        <a:p>
          <a:endParaRPr lang="en-US"/>
        </a:p>
      </dgm:t>
    </dgm:pt>
    <dgm:pt modelId="{6656C28E-B403-4477-8A67-D13B07A87C90}" type="sibTrans" cxnId="{573A3766-9786-42FC-85DF-9157432D7F71}">
      <dgm:prSet/>
      <dgm:spPr/>
      <dgm:t>
        <a:bodyPr/>
        <a:lstStyle/>
        <a:p>
          <a:endParaRPr lang="en-US"/>
        </a:p>
      </dgm:t>
    </dgm:pt>
    <dgm:pt modelId="{8A312810-22EC-459D-A7C9-BB19922BD49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</a:p>
      </dgm:t>
    </dgm:pt>
    <dgm:pt modelId="{78A81402-77F0-4BF8-90AE-4E2BEB5D4D0D}" type="parTrans" cxnId="{B7157C50-968E-4F9A-827E-2B2D99C2C2D1}">
      <dgm:prSet/>
      <dgm:spPr/>
      <dgm:t>
        <a:bodyPr/>
        <a:lstStyle/>
        <a:p>
          <a:endParaRPr lang="en-US"/>
        </a:p>
      </dgm:t>
    </dgm:pt>
    <dgm:pt modelId="{41A2F8FC-974D-45B4-809C-5940571F887B}" type="sibTrans" cxnId="{B7157C50-968E-4F9A-827E-2B2D99C2C2D1}">
      <dgm:prSet/>
      <dgm:spPr/>
      <dgm:t>
        <a:bodyPr/>
        <a:lstStyle/>
        <a:p>
          <a:endParaRPr lang="en-US"/>
        </a:p>
      </dgm:t>
    </dgm:pt>
    <dgm:pt modelId="{C952CCED-3AD7-49F6-9545-D51658EE3D1B}" type="pres">
      <dgm:prSet presAssocID="{210D8FAE-6E1E-4D45-8D85-A21311105F5A}" presName="Name0" presStyleCnt="0">
        <dgm:presLayoutVars>
          <dgm:dir/>
          <dgm:resizeHandles val="exact"/>
        </dgm:presLayoutVars>
      </dgm:prSet>
      <dgm:spPr/>
    </dgm:pt>
    <dgm:pt modelId="{2A35604C-5847-441C-BBED-2E6B8FF0232D}" type="pres">
      <dgm:prSet presAssocID="{AD4A2588-F396-480B-A019-5418C67BE146}" presName="node" presStyleLbl="node1" presStyleIdx="0" presStyleCnt="2">
        <dgm:presLayoutVars>
          <dgm:bulletEnabled val="1"/>
        </dgm:presLayoutVars>
      </dgm:prSet>
      <dgm:spPr/>
    </dgm:pt>
    <dgm:pt modelId="{DA604ED6-12B5-4E96-89F1-D3F3CD9D7229}" type="pres">
      <dgm:prSet presAssocID="{059AEF2F-2302-4448-BE3C-EB1F8552FAFF}" presName="sibTrans" presStyleCnt="0"/>
      <dgm:spPr/>
    </dgm:pt>
    <dgm:pt modelId="{C0931E8C-9895-4442-BAF5-482428C92C91}" type="pres">
      <dgm:prSet presAssocID="{7DA0F5F9-EB28-4D54-9DD4-9D037E3ED5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7948F07-8CAE-4C85-96E2-4D1883D358FD}" srcId="{AD4A2588-F396-480B-A019-5418C67BE146}" destId="{A94202B8-D7EB-4013-9621-9B033C1DC9D5}" srcOrd="0" destOrd="0" parTransId="{F9DE49C0-C6C2-477C-9962-CF7238ED9C91}" sibTransId="{A508404A-FAB5-47DC-9C06-50B0D2B1078C}"/>
    <dgm:cxn modelId="{645F0039-281A-4F5A-8DF7-26A0FA37F434}" type="presOf" srcId="{A94202B8-D7EB-4013-9621-9B033C1DC9D5}" destId="{2A35604C-5847-441C-BBED-2E6B8FF0232D}" srcOrd="0" destOrd="1" presId="urn:microsoft.com/office/officeart/2005/8/layout/hList6"/>
    <dgm:cxn modelId="{573A3766-9786-42FC-85DF-9157432D7F71}" srcId="{7DA0F5F9-EB28-4D54-9DD4-9D037E3ED5F0}" destId="{BE43277F-E01A-41C6-99E4-665951BD7C11}" srcOrd="0" destOrd="0" parTransId="{3927B048-7472-4C1B-9044-5E233A07B8BF}" sibTransId="{6656C28E-B403-4477-8A67-D13B07A87C90}"/>
    <dgm:cxn modelId="{B7157C50-968E-4F9A-827E-2B2D99C2C2D1}" srcId="{7DA0F5F9-EB28-4D54-9DD4-9D037E3ED5F0}" destId="{8A312810-22EC-459D-A7C9-BB19922BD49D}" srcOrd="1" destOrd="0" parTransId="{78A81402-77F0-4BF8-90AE-4E2BEB5D4D0D}" sibTransId="{41A2F8FC-974D-45B4-809C-5940571F887B}"/>
    <dgm:cxn modelId="{E96E1375-6A3F-41D2-8C34-B4C1AB0308B9}" srcId="{AD4A2588-F396-480B-A019-5418C67BE146}" destId="{A12EEFD5-3831-4A36-B966-4DD2A7E6AC0B}" srcOrd="2" destOrd="0" parTransId="{B3E9F08A-2B4B-46A1-8477-6CDE5804493E}" sibTransId="{EAB8059A-0AF7-4E8E-A7EB-770FB0115D00}"/>
    <dgm:cxn modelId="{3CB6DE87-EE90-4CFC-B87E-40AA036BD79D}" type="presOf" srcId="{AD4A2588-F396-480B-A019-5418C67BE146}" destId="{2A35604C-5847-441C-BBED-2E6B8FF0232D}" srcOrd="0" destOrd="0" presId="urn:microsoft.com/office/officeart/2005/8/layout/hList6"/>
    <dgm:cxn modelId="{6094A697-28FD-47B7-8959-BCEF66FCD071}" type="presOf" srcId="{BE43277F-E01A-41C6-99E4-665951BD7C11}" destId="{C0931E8C-9895-4442-BAF5-482428C92C91}" srcOrd="0" destOrd="1" presId="urn:microsoft.com/office/officeart/2005/8/layout/hList6"/>
    <dgm:cxn modelId="{9A6AD9B1-62AF-4A39-A373-89FD6C77AB04}" type="presOf" srcId="{210D8FAE-6E1E-4D45-8D85-A21311105F5A}" destId="{C952CCED-3AD7-49F6-9545-D51658EE3D1B}" srcOrd="0" destOrd="0" presId="urn:microsoft.com/office/officeart/2005/8/layout/hList6"/>
    <dgm:cxn modelId="{7A8CA3BB-2909-44D8-A1B7-F1E35475678C}" srcId="{210D8FAE-6E1E-4D45-8D85-A21311105F5A}" destId="{AD4A2588-F396-480B-A019-5418C67BE146}" srcOrd="0" destOrd="0" parTransId="{802E2924-E32A-4C58-AC1C-77B089BD3CC3}" sibTransId="{059AEF2F-2302-4448-BE3C-EB1F8552FAFF}"/>
    <dgm:cxn modelId="{BC3147C6-903C-4F79-BBE1-B3CB09C3EBAB}" type="presOf" srcId="{8A312810-22EC-459D-A7C9-BB19922BD49D}" destId="{C0931E8C-9895-4442-BAF5-482428C92C91}" srcOrd="0" destOrd="2" presId="urn:microsoft.com/office/officeart/2005/8/layout/hList6"/>
    <dgm:cxn modelId="{217B35CF-9F2C-4590-9403-FF6DB14C1158}" srcId="{210D8FAE-6E1E-4D45-8D85-A21311105F5A}" destId="{7DA0F5F9-EB28-4D54-9DD4-9D037E3ED5F0}" srcOrd="1" destOrd="0" parTransId="{A87AEAE2-24EB-4A81-A6E8-03170ACF1ABA}" sibTransId="{8FD17AE2-FADA-4A13-9F54-F548E1374736}"/>
    <dgm:cxn modelId="{7E6682CF-9E13-4DE8-B532-F708EAE5EB46}" type="presOf" srcId="{7DA0F5F9-EB28-4D54-9DD4-9D037E3ED5F0}" destId="{C0931E8C-9895-4442-BAF5-482428C92C91}" srcOrd="0" destOrd="0" presId="urn:microsoft.com/office/officeart/2005/8/layout/hList6"/>
    <dgm:cxn modelId="{03D0CBDA-928F-4404-82F6-AC329EAB2B46}" type="presOf" srcId="{A12EEFD5-3831-4A36-B966-4DD2A7E6AC0B}" destId="{2A35604C-5847-441C-BBED-2E6B8FF0232D}" srcOrd="0" destOrd="3" presId="urn:microsoft.com/office/officeart/2005/8/layout/hList6"/>
    <dgm:cxn modelId="{962E36E3-CDAE-47A4-8789-2786FB4CD38D}" type="presOf" srcId="{E21844D6-4614-491C-9557-684256510424}" destId="{2A35604C-5847-441C-BBED-2E6B8FF0232D}" srcOrd="0" destOrd="2" presId="urn:microsoft.com/office/officeart/2005/8/layout/hList6"/>
    <dgm:cxn modelId="{D47D92FB-1E76-44F4-8ADF-D24C185749A2}" srcId="{AD4A2588-F396-480B-A019-5418C67BE146}" destId="{E21844D6-4614-491C-9557-684256510424}" srcOrd="1" destOrd="0" parTransId="{B7AFBF3D-3815-45A3-B055-29288B6522A2}" sibTransId="{5B02CD72-C598-4D0E-A0FD-F566F999DD3C}"/>
    <dgm:cxn modelId="{7F804692-F2E5-4868-BE4D-5E242BA40C14}" type="presParOf" srcId="{C952CCED-3AD7-49F6-9545-D51658EE3D1B}" destId="{2A35604C-5847-441C-BBED-2E6B8FF0232D}" srcOrd="0" destOrd="0" presId="urn:microsoft.com/office/officeart/2005/8/layout/hList6"/>
    <dgm:cxn modelId="{429AC23E-9FC8-48DB-89FD-10AD9D887089}" type="presParOf" srcId="{C952CCED-3AD7-49F6-9545-D51658EE3D1B}" destId="{DA604ED6-12B5-4E96-89F1-D3F3CD9D7229}" srcOrd="1" destOrd="0" presId="urn:microsoft.com/office/officeart/2005/8/layout/hList6"/>
    <dgm:cxn modelId="{C84FB152-26E9-4BC3-A3B6-4438AD0C28C2}" type="presParOf" srcId="{C952CCED-3AD7-49F6-9545-D51658EE3D1B}" destId="{C0931E8C-9895-4442-BAF5-482428C92C9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4C8D9-7288-4384-AF70-6240D9113888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F6B33CF-F858-49CE-A286-BDCE4868B894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/>
            <a:t>Users: Buyer/Seller/Real estate agent</a:t>
          </a:r>
        </a:p>
      </dgm:t>
    </dgm:pt>
    <dgm:pt modelId="{F7D3B0EF-2E2B-40BA-BD6D-2BAA0663B421}" type="parTrans" cxnId="{55F25B2A-4F48-4E2F-8A05-2077EE345575}">
      <dgm:prSet/>
      <dgm:spPr/>
      <dgm:t>
        <a:bodyPr/>
        <a:lstStyle/>
        <a:p>
          <a:endParaRPr lang="en-US"/>
        </a:p>
      </dgm:t>
    </dgm:pt>
    <dgm:pt modelId="{E407999E-EAF6-4E3E-BF34-AA71A16FFC80}" type="sibTrans" cxnId="{55F25B2A-4F48-4E2F-8A05-2077EE345575}">
      <dgm:prSet/>
      <dgm:spPr/>
      <dgm:t>
        <a:bodyPr/>
        <a:lstStyle/>
        <a:p>
          <a:endParaRPr lang="en-US"/>
        </a:p>
      </dgm:t>
    </dgm:pt>
    <dgm:pt modelId="{267BBDCE-07D8-4865-8D92-8FFB3ACD0F75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/>
            <a:t>User can input </a:t>
          </a:r>
        </a:p>
      </dgm:t>
    </dgm:pt>
    <dgm:pt modelId="{7C844FA8-FF98-4CB5-AA81-6D8A968A9E7E}" type="parTrans" cxnId="{B5588F93-5130-4CDB-89B5-2708FBF1E1BA}">
      <dgm:prSet/>
      <dgm:spPr/>
      <dgm:t>
        <a:bodyPr/>
        <a:lstStyle/>
        <a:p>
          <a:endParaRPr lang="en-US"/>
        </a:p>
      </dgm:t>
    </dgm:pt>
    <dgm:pt modelId="{569DE5E3-5F9E-4584-8BE9-AEFE0F7C12B2}" type="sibTrans" cxnId="{B5588F93-5130-4CDB-89B5-2708FBF1E1BA}">
      <dgm:prSet/>
      <dgm:spPr/>
      <dgm:t>
        <a:bodyPr/>
        <a:lstStyle/>
        <a:p>
          <a:endParaRPr lang="en-US"/>
        </a:p>
      </dgm:t>
    </dgm:pt>
    <dgm:pt modelId="{388E92C0-BD17-4431-9985-B8F1B7D8EC1A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Location</a:t>
          </a:r>
        </a:p>
      </dgm:t>
    </dgm:pt>
    <dgm:pt modelId="{4F168E72-4ED5-4C1B-8E05-A4459BD17E48}" type="parTrans" cxnId="{0D074F00-AE1B-4217-A30A-F7BCEE024EF9}">
      <dgm:prSet/>
      <dgm:spPr/>
      <dgm:t>
        <a:bodyPr/>
        <a:lstStyle/>
        <a:p>
          <a:endParaRPr lang="en-US"/>
        </a:p>
      </dgm:t>
    </dgm:pt>
    <dgm:pt modelId="{4948DB2B-7824-4933-86F1-94CEE4AD3768}" type="sibTrans" cxnId="{0D074F00-AE1B-4217-A30A-F7BCEE024EF9}">
      <dgm:prSet/>
      <dgm:spPr/>
      <dgm:t>
        <a:bodyPr/>
        <a:lstStyle/>
        <a:p>
          <a:endParaRPr lang="en-US"/>
        </a:p>
      </dgm:t>
    </dgm:pt>
    <dgm:pt modelId="{35B6DF7D-ABDA-465F-B47B-C1D811D9729E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Number of Bedroom</a:t>
          </a:r>
        </a:p>
      </dgm:t>
    </dgm:pt>
    <dgm:pt modelId="{FC5E42A1-8324-4170-8FFB-DF9F634F8DDF}" type="parTrans" cxnId="{3FBF3F34-81B1-4ED6-89E2-341C788CC1E5}">
      <dgm:prSet/>
      <dgm:spPr/>
      <dgm:t>
        <a:bodyPr/>
        <a:lstStyle/>
        <a:p>
          <a:endParaRPr lang="en-US"/>
        </a:p>
      </dgm:t>
    </dgm:pt>
    <dgm:pt modelId="{07AA347E-3A37-4F3A-9081-160F24A5B894}" type="sibTrans" cxnId="{3FBF3F34-81B1-4ED6-89E2-341C788CC1E5}">
      <dgm:prSet/>
      <dgm:spPr/>
      <dgm:t>
        <a:bodyPr/>
        <a:lstStyle/>
        <a:p>
          <a:endParaRPr lang="en-US"/>
        </a:p>
      </dgm:t>
    </dgm:pt>
    <dgm:pt modelId="{9F8EA78B-DB11-43A0-B78E-960949E17CE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Number of Bathrooms</a:t>
          </a:r>
        </a:p>
      </dgm:t>
    </dgm:pt>
    <dgm:pt modelId="{C050DBFF-FE3F-45C8-93B3-F7300159FFC7}" type="parTrans" cxnId="{861B91C7-6E76-4C96-8908-91801B640A3F}">
      <dgm:prSet/>
      <dgm:spPr/>
      <dgm:t>
        <a:bodyPr/>
        <a:lstStyle/>
        <a:p>
          <a:endParaRPr lang="en-US"/>
        </a:p>
      </dgm:t>
    </dgm:pt>
    <dgm:pt modelId="{AA6EE736-934A-4F02-A10D-1B954A26F0EA}" type="sibTrans" cxnId="{861B91C7-6E76-4C96-8908-91801B640A3F}">
      <dgm:prSet/>
      <dgm:spPr/>
      <dgm:t>
        <a:bodyPr/>
        <a:lstStyle/>
        <a:p>
          <a:endParaRPr lang="en-US"/>
        </a:p>
      </dgm:t>
    </dgm:pt>
    <dgm:pt modelId="{129480AB-D6E6-45EE-90D2-9EF14247172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Pool</a:t>
          </a:r>
        </a:p>
      </dgm:t>
    </dgm:pt>
    <dgm:pt modelId="{4A915493-F1E0-407A-A4CF-20F899F3420F}" type="parTrans" cxnId="{C863A1B3-FEDF-46B3-A50B-C283E31932AD}">
      <dgm:prSet/>
      <dgm:spPr/>
      <dgm:t>
        <a:bodyPr/>
        <a:lstStyle/>
        <a:p>
          <a:endParaRPr lang="en-US"/>
        </a:p>
      </dgm:t>
    </dgm:pt>
    <dgm:pt modelId="{8215EAD9-FD24-489A-ABF9-988436FCB8AA}" type="sibTrans" cxnId="{C863A1B3-FEDF-46B3-A50B-C283E31932AD}">
      <dgm:prSet/>
      <dgm:spPr/>
      <dgm:t>
        <a:bodyPr/>
        <a:lstStyle/>
        <a:p>
          <a:endParaRPr lang="en-US"/>
        </a:p>
      </dgm:t>
    </dgm:pt>
    <dgm:pt modelId="{DA0232FB-57E1-47A7-853C-7292F8F51B96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Garage and more</a:t>
          </a:r>
        </a:p>
      </dgm:t>
    </dgm:pt>
    <dgm:pt modelId="{0BC008A0-78B1-4746-9F1D-DE31B92F2850}" type="parTrans" cxnId="{DEC2726B-CA03-4760-9087-4BC11D412CDC}">
      <dgm:prSet/>
      <dgm:spPr/>
      <dgm:t>
        <a:bodyPr/>
        <a:lstStyle/>
        <a:p>
          <a:endParaRPr lang="en-US"/>
        </a:p>
      </dgm:t>
    </dgm:pt>
    <dgm:pt modelId="{783A795D-0E37-4F0F-8CD7-F87ED9DCCD9B}" type="sibTrans" cxnId="{DEC2726B-CA03-4760-9087-4BC11D412CDC}">
      <dgm:prSet/>
      <dgm:spPr/>
      <dgm:t>
        <a:bodyPr/>
        <a:lstStyle/>
        <a:p>
          <a:endParaRPr lang="en-US"/>
        </a:p>
      </dgm:t>
    </dgm:pt>
    <dgm:pt modelId="{D1CC3565-6115-4AD6-9D05-4B9CE3B35076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/>
            <a:t>Application will predict the sales price of the house </a:t>
          </a:r>
        </a:p>
      </dgm:t>
    </dgm:pt>
    <dgm:pt modelId="{FF9C76F4-4236-4DA2-BB4C-BCD99AE8E2FE}" type="parTrans" cxnId="{D06E8802-9954-4142-A776-AFB90AD185FA}">
      <dgm:prSet/>
      <dgm:spPr/>
      <dgm:t>
        <a:bodyPr/>
        <a:lstStyle/>
        <a:p>
          <a:endParaRPr lang="en-US"/>
        </a:p>
      </dgm:t>
    </dgm:pt>
    <dgm:pt modelId="{3CEA81D7-32E5-4065-8A89-6F23F8E92231}" type="sibTrans" cxnId="{D06E8802-9954-4142-A776-AFB90AD185FA}">
      <dgm:prSet/>
      <dgm:spPr/>
      <dgm:t>
        <a:bodyPr/>
        <a:lstStyle/>
        <a:p>
          <a:endParaRPr lang="en-US"/>
        </a:p>
      </dgm:t>
    </dgm:pt>
    <dgm:pt modelId="{F8D44754-8FCC-473E-8F2A-25C85B1A8CB6}" type="pres">
      <dgm:prSet presAssocID="{0974C8D9-7288-4384-AF70-6240D9113888}" presName="linear" presStyleCnt="0">
        <dgm:presLayoutVars>
          <dgm:animLvl val="lvl"/>
          <dgm:resizeHandles val="exact"/>
        </dgm:presLayoutVars>
      </dgm:prSet>
      <dgm:spPr/>
    </dgm:pt>
    <dgm:pt modelId="{9714661D-9EE4-49E4-8ADC-1B64F8F41201}" type="pres">
      <dgm:prSet presAssocID="{CF6B33CF-F858-49CE-A286-BDCE4868B8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7E891E-EE4F-4E94-A5E5-96B94770E551}" type="pres">
      <dgm:prSet presAssocID="{E407999E-EAF6-4E3E-BF34-AA71A16FFC80}" presName="spacer" presStyleCnt="0"/>
      <dgm:spPr/>
    </dgm:pt>
    <dgm:pt modelId="{BF25F9D7-5751-4694-AD5E-BE57B84B35F4}" type="pres">
      <dgm:prSet presAssocID="{267BBDCE-07D8-4865-8D92-8FFB3ACD0F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D9E8B9-27E7-486B-B87D-DBAA7DFAF368}" type="pres">
      <dgm:prSet presAssocID="{267BBDCE-07D8-4865-8D92-8FFB3ACD0F75}" presName="childText" presStyleLbl="revTx" presStyleIdx="0" presStyleCnt="1">
        <dgm:presLayoutVars>
          <dgm:bulletEnabled val="1"/>
        </dgm:presLayoutVars>
      </dgm:prSet>
      <dgm:spPr/>
    </dgm:pt>
    <dgm:pt modelId="{AEBD6EA6-1656-42F3-A210-9B79058C13C1}" type="pres">
      <dgm:prSet presAssocID="{D1CC3565-6115-4AD6-9D05-4B9CE3B350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074F00-AE1B-4217-A30A-F7BCEE024EF9}" srcId="{267BBDCE-07D8-4865-8D92-8FFB3ACD0F75}" destId="{388E92C0-BD17-4431-9985-B8F1B7D8EC1A}" srcOrd="0" destOrd="0" parTransId="{4F168E72-4ED5-4C1B-8E05-A4459BD17E48}" sibTransId="{4948DB2B-7824-4933-86F1-94CEE4AD3768}"/>
    <dgm:cxn modelId="{D06E8802-9954-4142-A776-AFB90AD185FA}" srcId="{0974C8D9-7288-4384-AF70-6240D9113888}" destId="{D1CC3565-6115-4AD6-9D05-4B9CE3B35076}" srcOrd="2" destOrd="0" parTransId="{FF9C76F4-4236-4DA2-BB4C-BCD99AE8E2FE}" sibTransId="{3CEA81D7-32E5-4065-8A89-6F23F8E92231}"/>
    <dgm:cxn modelId="{55F25B2A-4F48-4E2F-8A05-2077EE345575}" srcId="{0974C8D9-7288-4384-AF70-6240D9113888}" destId="{CF6B33CF-F858-49CE-A286-BDCE4868B894}" srcOrd="0" destOrd="0" parTransId="{F7D3B0EF-2E2B-40BA-BD6D-2BAA0663B421}" sibTransId="{E407999E-EAF6-4E3E-BF34-AA71A16FFC80}"/>
    <dgm:cxn modelId="{3FBF3F34-81B1-4ED6-89E2-341C788CC1E5}" srcId="{267BBDCE-07D8-4865-8D92-8FFB3ACD0F75}" destId="{35B6DF7D-ABDA-465F-B47B-C1D811D9729E}" srcOrd="1" destOrd="0" parTransId="{FC5E42A1-8324-4170-8FFB-DF9F634F8DDF}" sibTransId="{07AA347E-3A37-4F3A-9081-160F24A5B894}"/>
    <dgm:cxn modelId="{DEC2726B-CA03-4760-9087-4BC11D412CDC}" srcId="{267BBDCE-07D8-4865-8D92-8FFB3ACD0F75}" destId="{DA0232FB-57E1-47A7-853C-7292F8F51B96}" srcOrd="4" destOrd="0" parTransId="{0BC008A0-78B1-4746-9F1D-DE31B92F2850}" sibTransId="{783A795D-0E37-4F0F-8CD7-F87ED9DCCD9B}"/>
    <dgm:cxn modelId="{90E5BE4C-3B6A-462D-82BB-CE996D9D6CE8}" type="presOf" srcId="{D1CC3565-6115-4AD6-9D05-4B9CE3B35076}" destId="{AEBD6EA6-1656-42F3-A210-9B79058C13C1}" srcOrd="0" destOrd="0" presId="urn:microsoft.com/office/officeart/2005/8/layout/vList2"/>
    <dgm:cxn modelId="{74887278-2A5D-4359-8DE5-5F5EAF06EC16}" type="presOf" srcId="{CF6B33CF-F858-49CE-A286-BDCE4868B894}" destId="{9714661D-9EE4-49E4-8ADC-1B64F8F41201}" srcOrd="0" destOrd="0" presId="urn:microsoft.com/office/officeart/2005/8/layout/vList2"/>
    <dgm:cxn modelId="{4559AA7F-DBA9-4389-953A-A2162328F4FF}" type="presOf" srcId="{DA0232FB-57E1-47A7-853C-7292F8F51B96}" destId="{70D9E8B9-27E7-486B-B87D-DBAA7DFAF368}" srcOrd="0" destOrd="4" presId="urn:microsoft.com/office/officeart/2005/8/layout/vList2"/>
    <dgm:cxn modelId="{4FFFA988-8230-428E-87CB-9E484C1953AA}" type="presOf" srcId="{35B6DF7D-ABDA-465F-B47B-C1D811D9729E}" destId="{70D9E8B9-27E7-486B-B87D-DBAA7DFAF368}" srcOrd="0" destOrd="1" presId="urn:microsoft.com/office/officeart/2005/8/layout/vList2"/>
    <dgm:cxn modelId="{B5588F93-5130-4CDB-89B5-2708FBF1E1BA}" srcId="{0974C8D9-7288-4384-AF70-6240D9113888}" destId="{267BBDCE-07D8-4865-8D92-8FFB3ACD0F75}" srcOrd="1" destOrd="0" parTransId="{7C844FA8-FF98-4CB5-AA81-6D8A968A9E7E}" sibTransId="{569DE5E3-5F9E-4584-8BE9-AEFE0F7C12B2}"/>
    <dgm:cxn modelId="{014E1395-102E-48D9-A03D-CB3C7A52FE80}" type="presOf" srcId="{267BBDCE-07D8-4865-8D92-8FFB3ACD0F75}" destId="{BF25F9D7-5751-4694-AD5E-BE57B84B35F4}" srcOrd="0" destOrd="0" presId="urn:microsoft.com/office/officeart/2005/8/layout/vList2"/>
    <dgm:cxn modelId="{C863A1B3-FEDF-46B3-A50B-C283E31932AD}" srcId="{267BBDCE-07D8-4865-8D92-8FFB3ACD0F75}" destId="{129480AB-D6E6-45EE-90D2-9EF142471728}" srcOrd="3" destOrd="0" parTransId="{4A915493-F1E0-407A-A4CF-20F899F3420F}" sibTransId="{8215EAD9-FD24-489A-ABF9-988436FCB8AA}"/>
    <dgm:cxn modelId="{861B91C7-6E76-4C96-8908-91801B640A3F}" srcId="{267BBDCE-07D8-4865-8D92-8FFB3ACD0F75}" destId="{9F8EA78B-DB11-43A0-B78E-960949E17CE7}" srcOrd="2" destOrd="0" parTransId="{C050DBFF-FE3F-45C8-93B3-F7300159FFC7}" sibTransId="{AA6EE736-934A-4F02-A10D-1B954A26F0EA}"/>
    <dgm:cxn modelId="{E8CC91CB-74C9-44E4-B518-61D154172B49}" type="presOf" srcId="{388E92C0-BD17-4431-9985-B8F1B7D8EC1A}" destId="{70D9E8B9-27E7-486B-B87D-DBAA7DFAF368}" srcOrd="0" destOrd="0" presId="urn:microsoft.com/office/officeart/2005/8/layout/vList2"/>
    <dgm:cxn modelId="{C1D6F3CF-7462-4198-8B67-C6F1C7A4452E}" type="presOf" srcId="{9F8EA78B-DB11-43A0-B78E-960949E17CE7}" destId="{70D9E8B9-27E7-486B-B87D-DBAA7DFAF368}" srcOrd="0" destOrd="2" presId="urn:microsoft.com/office/officeart/2005/8/layout/vList2"/>
    <dgm:cxn modelId="{248133DE-CA2B-44D5-836E-4497C0E7D6DB}" type="presOf" srcId="{129480AB-D6E6-45EE-90D2-9EF142471728}" destId="{70D9E8B9-27E7-486B-B87D-DBAA7DFAF368}" srcOrd="0" destOrd="3" presId="urn:microsoft.com/office/officeart/2005/8/layout/vList2"/>
    <dgm:cxn modelId="{5985F9FE-8889-480D-9511-13F5E34D0750}" type="presOf" srcId="{0974C8D9-7288-4384-AF70-6240D9113888}" destId="{F8D44754-8FCC-473E-8F2A-25C85B1A8CB6}" srcOrd="0" destOrd="0" presId="urn:microsoft.com/office/officeart/2005/8/layout/vList2"/>
    <dgm:cxn modelId="{31FDCE6E-CF25-4125-AA8E-C1C0B05F7D4E}" type="presParOf" srcId="{F8D44754-8FCC-473E-8F2A-25C85B1A8CB6}" destId="{9714661D-9EE4-49E4-8ADC-1B64F8F41201}" srcOrd="0" destOrd="0" presId="urn:microsoft.com/office/officeart/2005/8/layout/vList2"/>
    <dgm:cxn modelId="{FEAB4B41-99A3-4F31-B120-D28886AFB394}" type="presParOf" srcId="{F8D44754-8FCC-473E-8F2A-25C85B1A8CB6}" destId="{627E891E-EE4F-4E94-A5E5-96B94770E551}" srcOrd="1" destOrd="0" presId="urn:microsoft.com/office/officeart/2005/8/layout/vList2"/>
    <dgm:cxn modelId="{5985FCF3-BD78-4EEE-9D17-D36C168312AA}" type="presParOf" srcId="{F8D44754-8FCC-473E-8F2A-25C85B1A8CB6}" destId="{BF25F9D7-5751-4694-AD5E-BE57B84B35F4}" srcOrd="2" destOrd="0" presId="urn:microsoft.com/office/officeart/2005/8/layout/vList2"/>
    <dgm:cxn modelId="{974D988D-A5AD-4C1D-AFC5-C4A498FDAF06}" type="presParOf" srcId="{F8D44754-8FCC-473E-8F2A-25C85B1A8CB6}" destId="{70D9E8B9-27E7-486B-B87D-DBAA7DFAF368}" srcOrd="3" destOrd="0" presId="urn:microsoft.com/office/officeart/2005/8/layout/vList2"/>
    <dgm:cxn modelId="{80B94C8B-25F3-4254-B224-0CB72EB1D86F}" type="presParOf" srcId="{F8D44754-8FCC-473E-8F2A-25C85B1A8CB6}" destId="{AEBD6EA6-1656-42F3-A210-9B79058C13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70D25-DE71-4041-AB6D-3D6CD2AF5851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21669F6-52CE-4613-B86E-10B5165FA935}">
      <dgm:prSet/>
      <dgm:spPr/>
      <dgm:t>
        <a:bodyPr/>
        <a:lstStyle/>
        <a:p>
          <a:r>
            <a:rPr lang="en-US"/>
            <a:t>Data Discovery and Data Pre-processing</a:t>
          </a:r>
        </a:p>
      </dgm:t>
    </dgm:pt>
    <dgm:pt modelId="{DA60B1D6-E230-4026-9229-7AC3E0D66094}" type="parTrans" cxnId="{B7D4C853-6B66-4577-90B2-435A19148AFE}">
      <dgm:prSet/>
      <dgm:spPr/>
      <dgm:t>
        <a:bodyPr/>
        <a:lstStyle/>
        <a:p>
          <a:endParaRPr lang="en-US"/>
        </a:p>
      </dgm:t>
    </dgm:pt>
    <dgm:pt modelId="{41BEC20D-06E2-4A7F-83C3-D11B1E0514B4}" type="sibTrans" cxnId="{B7D4C853-6B66-4577-90B2-435A19148AFE}">
      <dgm:prSet/>
      <dgm:spPr/>
      <dgm:t>
        <a:bodyPr/>
        <a:lstStyle/>
        <a:p>
          <a:endParaRPr lang="en-US"/>
        </a:p>
      </dgm:t>
    </dgm:pt>
    <dgm:pt modelId="{7C5901E9-095F-427F-9FCB-B8986DC7F99E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4E2E0FB8-6762-49F8-94C5-CFF7C3E006B0}" type="parTrans" cxnId="{6798C44F-BB1E-45AA-AE09-F7911ACAE1EC}">
      <dgm:prSet/>
      <dgm:spPr/>
      <dgm:t>
        <a:bodyPr/>
        <a:lstStyle/>
        <a:p>
          <a:endParaRPr lang="en-US"/>
        </a:p>
      </dgm:t>
    </dgm:pt>
    <dgm:pt modelId="{CA211FA9-50A9-4E66-BAAB-56D13FBFBACE}" type="sibTrans" cxnId="{6798C44F-BB1E-45AA-AE09-F7911ACAE1EC}">
      <dgm:prSet/>
      <dgm:spPr/>
      <dgm:t>
        <a:bodyPr/>
        <a:lstStyle/>
        <a:p>
          <a:endParaRPr lang="en-US"/>
        </a:p>
      </dgm:t>
    </dgm:pt>
    <dgm:pt modelId="{668E1F2E-5506-4254-BD12-FCCF471C6D75}">
      <dgm:prSet/>
      <dgm:spPr/>
      <dgm:t>
        <a:bodyPr/>
        <a:lstStyle/>
        <a:p>
          <a:r>
            <a:rPr lang="en-US"/>
            <a:t>Model Building: Linear Regression and Random Forest Regression</a:t>
          </a:r>
        </a:p>
      </dgm:t>
    </dgm:pt>
    <dgm:pt modelId="{EDEDDFB0-886F-4B18-B192-1B25E1E970D5}" type="parTrans" cxnId="{9C9D320D-5E6E-42FB-8BD0-C375B3B6DC26}">
      <dgm:prSet/>
      <dgm:spPr/>
      <dgm:t>
        <a:bodyPr/>
        <a:lstStyle/>
        <a:p>
          <a:endParaRPr lang="en-US"/>
        </a:p>
      </dgm:t>
    </dgm:pt>
    <dgm:pt modelId="{47A8EAE3-D033-4279-9FD6-45489949EE55}" type="sibTrans" cxnId="{9C9D320D-5E6E-42FB-8BD0-C375B3B6DC26}">
      <dgm:prSet/>
      <dgm:spPr/>
      <dgm:t>
        <a:bodyPr/>
        <a:lstStyle/>
        <a:p>
          <a:endParaRPr lang="en-US"/>
        </a:p>
      </dgm:t>
    </dgm:pt>
    <dgm:pt modelId="{21EA2510-C36F-4015-8D8F-FAF5AE54715A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A8A481D6-2D83-49CA-A1EC-666DBAE3238A}" type="parTrans" cxnId="{D3AFADE7-7BBC-46AB-8BA6-BF069946EFEB}">
      <dgm:prSet/>
      <dgm:spPr/>
      <dgm:t>
        <a:bodyPr/>
        <a:lstStyle/>
        <a:p>
          <a:endParaRPr lang="en-US"/>
        </a:p>
      </dgm:t>
    </dgm:pt>
    <dgm:pt modelId="{32267B2F-78F6-4D26-B2F5-3EA4FC467227}" type="sibTrans" cxnId="{D3AFADE7-7BBC-46AB-8BA6-BF069946EFEB}">
      <dgm:prSet/>
      <dgm:spPr/>
      <dgm:t>
        <a:bodyPr/>
        <a:lstStyle/>
        <a:p>
          <a:endParaRPr lang="en-US"/>
        </a:p>
      </dgm:t>
    </dgm:pt>
    <dgm:pt modelId="{54A17E7B-6E43-454E-8810-D4CE857586B7}">
      <dgm:prSet/>
      <dgm:spPr/>
      <dgm:t>
        <a:bodyPr/>
        <a:lstStyle/>
        <a:p>
          <a:r>
            <a:rPr lang="en-US"/>
            <a:t>Application Development: Play Framework</a:t>
          </a:r>
        </a:p>
      </dgm:t>
    </dgm:pt>
    <dgm:pt modelId="{9B6CDDF1-EDCC-4F3D-B882-4878A042CA8E}" type="parTrans" cxnId="{148DD878-38F0-431D-B5D8-F15DAC6A89F8}">
      <dgm:prSet/>
      <dgm:spPr/>
      <dgm:t>
        <a:bodyPr/>
        <a:lstStyle/>
        <a:p>
          <a:endParaRPr lang="en-US"/>
        </a:p>
      </dgm:t>
    </dgm:pt>
    <dgm:pt modelId="{22C78DEF-000B-4FAC-A0E3-2F8CC360D47B}" type="sibTrans" cxnId="{148DD878-38F0-431D-B5D8-F15DAC6A89F8}">
      <dgm:prSet/>
      <dgm:spPr/>
      <dgm:t>
        <a:bodyPr/>
        <a:lstStyle/>
        <a:p>
          <a:endParaRPr lang="en-US"/>
        </a:p>
      </dgm:t>
    </dgm:pt>
    <dgm:pt modelId="{7A469D4C-5BE2-4721-9E43-BE826C19C4F5}" type="pres">
      <dgm:prSet presAssocID="{A1870D25-DE71-4041-AB6D-3D6CD2AF5851}" presName="CompostProcess" presStyleCnt="0">
        <dgm:presLayoutVars>
          <dgm:dir/>
          <dgm:resizeHandles val="exact"/>
        </dgm:presLayoutVars>
      </dgm:prSet>
      <dgm:spPr/>
    </dgm:pt>
    <dgm:pt modelId="{24060829-7487-4228-95FE-EC5E2D86A251}" type="pres">
      <dgm:prSet presAssocID="{A1870D25-DE71-4041-AB6D-3D6CD2AF5851}" presName="arrow" presStyleLbl="bgShp" presStyleIdx="0" presStyleCnt="1"/>
      <dgm:spPr/>
    </dgm:pt>
    <dgm:pt modelId="{693BB79B-6C79-45A4-AF52-CC2AFB87CC4D}" type="pres">
      <dgm:prSet presAssocID="{A1870D25-DE71-4041-AB6D-3D6CD2AF5851}" presName="linearProcess" presStyleCnt="0"/>
      <dgm:spPr/>
    </dgm:pt>
    <dgm:pt modelId="{74C6AD2C-37CD-4ED8-B35A-452CA935BBAA}" type="pres">
      <dgm:prSet presAssocID="{721669F6-52CE-4613-B86E-10B5165FA935}" presName="textNode" presStyleLbl="node1" presStyleIdx="0" presStyleCnt="5">
        <dgm:presLayoutVars>
          <dgm:bulletEnabled val="1"/>
        </dgm:presLayoutVars>
      </dgm:prSet>
      <dgm:spPr/>
    </dgm:pt>
    <dgm:pt modelId="{3D23732C-75D6-4E31-B755-6606BD37F7CD}" type="pres">
      <dgm:prSet presAssocID="{41BEC20D-06E2-4A7F-83C3-D11B1E0514B4}" presName="sibTrans" presStyleCnt="0"/>
      <dgm:spPr/>
    </dgm:pt>
    <dgm:pt modelId="{D797F976-FD82-4BA3-BDB6-0B3BFFE71DA3}" type="pres">
      <dgm:prSet presAssocID="{7C5901E9-095F-427F-9FCB-B8986DC7F99E}" presName="textNode" presStyleLbl="node1" presStyleIdx="1" presStyleCnt="5">
        <dgm:presLayoutVars>
          <dgm:bulletEnabled val="1"/>
        </dgm:presLayoutVars>
      </dgm:prSet>
      <dgm:spPr/>
    </dgm:pt>
    <dgm:pt modelId="{0287EB94-06A4-4D77-B944-5CB0584DAA40}" type="pres">
      <dgm:prSet presAssocID="{CA211FA9-50A9-4E66-BAAB-56D13FBFBACE}" presName="sibTrans" presStyleCnt="0"/>
      <dgm:spPr/>
    </dgm:pt>
    <dgm:pt modelId="{F1F8E8B2-5B3B-4EE6-817B-6511DB1EDEB8}" type="pres">
      <dgm:prSet presAssocID="{668E1F2E-5506-4254-BD12-FCCF471C6D75}" presName="textNode" presStyleLbl="node1" presStyleIdx="2" presStyleCnt="5">
        <dgm:presLayoutVars>
          <dgm:bulletEnabled val="1"/>
        </dgm:presLayoutVars>
      </dgm:prSet>
      <dgm:spPr/>
    </dgm:pt>
    <dgm:pt modelId="{95FDBCDE-F5C4-4A4E-BACD-8E5E63967AC6}" type="pres">
      <dgm:prSet presAssocID="{47A8EAE3-D033-4279-9FD6-45489949EE55}" presName="sibTrans" presStyleCnt="0"/>
      <dgm:spPr/>
    </dgm:pt>
    <dgm:pt modelId="{BB82F2AC-05D5-4CE9-8860-511B99DE9E65}" type="pres">
      <dgm:prSet presAssocID="{21EA2510-C36F-4015-8D8F-FAF5AE54715A}" presName="textNode" presStyleLbl="node1" presStyleIdx="3" presStyleCnt="5">
        <dgm:presLayoutVars>
          <dgm:bulletEnabled val="1"/>
        </dgm:presLayoutVars>
      </dgm:prSet>
      <dgm:spPr/>
    </dgm:pt>
    <dgm:pt modelId="{B5DAF529-85C5-4417-9D48-B170C6447C4D}" type="pres">
      <dgm:prSet presAssocID="{32267B2F-78F6-4D26-B2F5-3EA4FC467227}" presName="sibTrans" presStyleCnt="0"/>
      <dgm:spPr/>
    </dgm:pt>
    <dgm:pt modelId="{F3771078-9E24-4D3B-B3FA-FC9367155AC7}" type="pres">
      <dgm:prSet presAssocID="{54A17E7B-6E43-454E-8810-D4CE857586B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C9D320D-5E6E-42FB-8BD0-C375B3B6DC26}" srcId="{A1870D25-DE71-4041-AB6D-3D6CD2AF5851}" destId="{668E1F2E-5506-4254-BD12-FCCF471C6D75}" srcOrd="2" destOrd="0" parTransId="{EDEDDFB0-886F-4B18-B192-1B25E1E970D5}" sibTransId="{47A8EAE3-D033-4279-9FD6-45489949EE55}"/>
    <dgm:cxn modelId="{F5AD553A-6336-4D92-B63B-60EF31FCE171}" type="presOf" srcId="{54A17E7B-6E43-454E-8810-D4CE857586B7}" destId="{F3771078-9E24-4D3B-B3FA-FC9367155AC7}" srcOrd="0" destOrd="0" presId="urn:microsoft.com/office/officeart/2005/8/layout/hProcess9"/>
    <dgm:cxn modelId="{6798C44F-BB1E-45AA-AE09-F7911ACAE1EC}" srcId="{A1870D25-DE71-4041-AB6D-3D6CD2AF5851}" destId="{7C5901E9-095F-427F-9FCB-B8986DC7F99E}" srcOrd="1" destOrd="0" parTransId="{4E2E0FB8-6762-49F8-94C5-CFF7C3E006B0}" sibTransId="{CA211FA9-50A9-4E66-BAAB-56D13FBFBACE}"/>
    <dgm:cxn modelId="{B7D4C853-6B66-4577-90B2-435A19148AFE}" srcId="{A1870D25-DE71-4041-AB6D-3D6CD2AF5851}" destId="{721669F6-52CE-4613-B86E-10B5165FA935}" srcOrd="0" destOrd="0" parTransId="{DA60B1D6-E230-4026-9229-7AC3E0D66094}" sibTransId="{41BEC20D-06E2-4A7F-83C3-D11B1E0514B4}"/>
    <dgm:cxn modelId="{148DD878-38F0-431D-B5D8-F15DAC6A89F8}" srcId="{A1870D25-DE71-4041-AB6D-3D6CD2AF5851}" destId="{54A17E7B-6E43-454E-8810-D4CE857586B7}" srcOrd="4" destOrd="0" parTransId="{9B6CDDF1-EDCC-4F3D-B882-4878A042CA8E}" sibTransId="{22C78DEF-000B-4FAC-A0E3-2F8CC360D47B}"/>
    <dgm:cxn modelId="{45F38A84-3F39-40D2-A8F7-27336456DAF7}" type="presOf" srcId="{721669F6-52CE-4613-B86E-10B5165FA935}" destId="{74C6AD2C-37CD-4ED8-B35A-452CA935BBAA}" srcOrd="0" destOrd="0" presId="urn:microsoft.com/office/officeart/2005/8/layout/hProcess9"/>
    <dgm:cxn modelId="{DF46CB97-0556-443A-A4BE-3AF61362AFB3}" type="presOf" srcId="{21EA2510-C36F-4015-8D8F-FAF5AE54715A}" destId="{BB82F2AC-05D5-4CE9-8860-511B99DE9E65}" srcOrd="0" destOrd="0" presId="urn:microsoft.com/office/officeart/2005/8/layout/hProcess9"/>
    <dgm:cxn modelId="{98CDA0AC-AD16-4D4B-BC03-CD3BB94EF71C}" type="presOf" srcId="{7C5901E9-095F-427F-9FCB-B8986DC7F99E}" destId="{D797F976-FD82-4BA3-BDB6-0B3BFFE71DA3}" srcOrd="0" destOrd="0" presId="urn:microsoft.com/office/officeart/2005/8/layout/hProcess9"/>
    <dgm:cxn modelId="{2C6764DA-3692-4DBE-A875-E6EC5FFF8ACB}" type="presOf" srcId="{668E1F2E-5506-4254-BD12-FCCF471C6D75}" destId="{F1F8E8B2-5B3B-4EE6-817B-6511DB1EDEB8}" srcOrd="0" destOrd="0" presId="urn:microsoft.com/office/officeart/2005/8/layout/hProcess9"/>
    <dgm:cxn modelId="{D00FEADA-F27C-4A86-8498-9C62C9878809}" type="presOf" srcId="{A1870D25-DE71-4041-AB6D-3D6CD2AF5851}" destId="{7A469D4C-5BE2-4721-9E43-BE826C19C4F5}" srcOrd="0" destOrd="0" presId="urn:microsoft.com/office/officeart/2005/8/layout/hProcess9"/>
    <dgm:cxn modelId="{D3AFADE7-7BBC-46AB-8BA6-BF069946EFEB}" srcId="{A1870D25-DE71-4041-AB6D-3D6CD2AF5851}" destId="{21EA2510-C36F-4015-8D8F-FAF5AE54715A}" srcOrd="3" destOrd="0" parTransId="{A8A481D6-2D83-49CA-A1EC-666DBAE3238A}" sibTransId="{32267B2F-78F6-4D26-B2F5-3EA4FC467227}"/>
    <dgm:cxn modelId="{1CB4C15F-1B50-4FC5-A9E0-658887D3727F}" type="presParOf" srcId="{7A469D4C-5BE2-4721-9E43-BE826C19C4F5}" destId="{24060829-7487-4228-95FE-EC5E2D86A251}" srcOrd="0" destOrd="0" presId="urn:microsoft.com/office/officeart/2005/8/layout/hProcess9"/>
    <dgm:cxn modelId="{FD6753F6-0CE0-470D-AADE-0D49A8E492D6}" type="presParOf" srcId="{7A469D4C-5BE2-4721-9E43-BE826C19C4F5}" destId="{693BB79B-6C79-45A4-AF52-CC2AFB87CC4D}" srcOrd="1" destOrd="0" presId="urn:microsoft.com/office/officeart/2005/8/layout/hProcess9"/>
    <dgm:cxn modelId="{853CA4CF-8D31-4013-9CAC-0CE3105C2FC8}" type="presParOf" srcId="{693BB79B-6C79-45A4-AF52-CC2AFB87CC4D}" destId="{74C6AD2C-37CD-4ED8-B35A-452CA935BBAA}" srcOrd="0" destOrd="0" presId="urn:microsoft.com/office/officeart/2005/8/layout/hProcess9"/>
    <dgm:cxn modelId="{E5DE08F5-87DA-45F5-864A-F07E2FDE3FE7}" type="presParOf" srcId="{693BB79B-6C79-45A4-AF52-CC2AFB87CC4D}" destId="{3D23732C-75D6-4E31-B755-6606BD37F7CD}" srcOrd="1" destOrd="0" presId="urn:microsoft.com/office/officeart/2005/8/layout/hProcess9"/>
    <dgm:cxn modelId="{CAC6FC52-1534-484E-90E3-63D24FBBBED2}" type="presParOf" srcId="{693BB79B-6C79-45A4-AF52-CC2AFB87CC4D}" destId="{D797F976-FD82-4BA3-BDB6-0B3BFFE71DA3}" srcOrd="2" destOrd="0" presId="urn:microsoft.com/office/officeart/2005/8/layout/hProcess9"/>
    <dgm:cxn modelId="{D2407118-2253-41BF-9F9F-4D573565916F}" type="presParOf" srcId="{693BB79B-6C79-45A4-AF52-CC2AFB87CC4D}" destId="{0287EB94-06A4-4D77-B944-5CB0584DAA40}" srcOrd="3" destOrd="0" presId="urn:microsoft.com/office/officeart/2005/8/layout/hProcess9"/>
    <dgm:cxn modelId="{92AD4CAC-6D52-422D-9666-89F5A6FEA8CB}" type="presParOf" srcId="{693BB79B-6C79-45A4-AF52-CC2AFB87CC4D}" destId="{F1F8E8B2-5B3B-4EE6-817B-6511DB1EDEB8}" srcOrd="4" destOrd="0" presId="urn:microsoft.com/office/officeart/2005/8/layout/hProcess9"/>
    <dgm:cxn modelId="{E1AF0FEC-40F2-432E-B755-F1C2495BB47D}" type="presParOf" srcId="{693BB79B-6C79-45A4-AF52-CC2AFB87CC4D}" destId="{95FDBCDE-F5C4-4A4E-BACD-8E5E63967AC6}" srcOrd="5" destOrd="0" presId="urn:microsoft.com/office/officeart/2005/8/layout/hProcess9"/>
    <dgm:cxn modelId="{3935BD95-AD26-418A-90D5-ECC2EF4DFBD2}" type="presParOf" srcId="{693BB79B-6C79-45A4-AF52-CC2AFB87CC4D}" destId="{BB82F2AC-05D5-4CE9-8860-511B99DE9E65}" srcOrd="6" destOrd="0" presId="urn:microsoft.com/office/officeart/2005/8/layout/hProcess9"/>
    <dgm:cxn modelId="{07ABFE1B-BD49-4826-8F9F-91200A4DB95F}" type="presParOf" srcId="{693BB79B-6C79-45A4-AF52-CC2AFB87CC4D}" destId="{B5DAF529-85C5-4417-9D48-B170C6447C4D}" srcOrd="7" destOrd="0" presId="urn:microsoft.com/office/officeart/2005/8/layout/hProcess9"/>
    <dgm:cxn modelId="{CAD1AF82-A794-49F2-BFA4-A31449C6C867}" type="presParOf" srcId="{693BB79B-6C79-45A4-AF52-CC2AFB87CC4D}" destId="{F3771078-9E24-4D3B-B3FA-FC9367155A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604C-5847-441C-BBED-2E6B8FF0232D}">
      <dsp:nvSpPr>
        <dsp:cNvPr id="0" name=""/>
        <dsp:cNvSpPr/>
      </dsp:nvSpPr>
      <dsp:spPr>
        <a:xfrm rot="16200000">
          <a:off x="180951" y="-175693"/>
          <a:ext cx="470638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71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Predict the House Sales Price which will be used by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Buyer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Seller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Real Estate Agent</a:t>
          </a:r>
        </a:p>
      </dsp:txBody>
      <dsp:txXfrm rot="5400000">
        <a:off x="5258" y="941276"/>
        <a:ext cx="5057769" cy="2823830"/>
      </dsp:txXfrm>
    </dsp:sp>
    <dsp:sp modelId="{C0931E8C-9895-4442-BAF5-482428C92C91}">
      <dsp:nvSpPr>
        <dsp:cNvPr id="0" name=""/>
        <dsp:cNvSpPr/>
      </dsp:nvSpPr>
      <dsp:spPr>
        <a:xfrm rot="16200000">
          <a:off x="5618054" y="-175693"/>
          <a:ext cx="470638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71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Evaluate the Performance and Predictive power of Models using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Linear Regression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Random Forest Regression</a:t>
          </a:r>
        </a:p>
      </dsp:txBody>
      <dsp:txXfrm rot="5400000">
        <a:off x="5442361" y="941276"/>
        <a:ext cx="5057769" cy="282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4661D-9EE4-49E4-8ADC-1B64F8F41201}">
      <dsp:nvSpPr>
        <dsp:cNvPr id="0" name=""/>
        <dsp:cNvSpPr/>
      </dsp:nvSpPr>
      <dsp:spPr>
        <a:xfrm>
          <a:off x="0" y="15761"/>
          <a:ext cx="10920167" cy="8634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Users: Buyer/Seller/Real estate agent</a:t>
          </a:r>
        </a:p>
      </dsp:txBody>
      <dsp:txXfrm>
        <a:off x="42151" y="57912"/>
        <a:ext cx="10835865" cy="779158"/>
      </dsp:txXfrm>
    </dsp:sp>
    <dsp:sp modelId="{BF25F9D7-5751-4694-AD5E-BE57B84B35F4}">
      <dsp:nvSpPr>
        <dsp:cNvPr id="0" name=""/>
        <dsp:cNvSpPr/>
      </dsp:nvSpPr>
      <dsp:spPr>
        <a:xfrm>
          <a:off x="0" y="982901"/>
          <a:ext cx="10920167" cy="8634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can input </a:t>
          </a:r>
        </a:p>
      </dsp:txBody>
      <dsp:txXfrm>
        <a:off x="42151" y="1025052"/>
        <a:ext cx="10835865" cy="779158"/>
      </dsp:txXfrm>
    </dsp:sp>
    <dsp:sp modelId="{70D9E8B9-27E7-486B-B87D-DBAA7DFAF368}">
      <dsp:nvSpPr>
        <dsp:cNvPr id="0" name=""/>
        <dsp:cNvSpPr/>
      </dsp:nvSpPr>
      <dsp:spPr>
        <a:xfrm>
          <a:off x="0" y="1846361"/>
          <a:ext cx="10920167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800" kern="1200" dirty="0"/>
            <a:t>Location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800" kern="1200" dirty="0"/>
            <a:t>Number of Bedroom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800" kern="1200" dirty="0"/>
            <a:t>Number of Bathrooms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800" kern="1200" dirty="0"/>
            <a:t>Pool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800" kern="1200" dirty="0"/>
            <a:t>Garage and more</a:t>
          </a:r>
        </a:p>
      </dsp:txBody>
      <dsp:txXfrm>
        <a:off x="0" y="1846361"/>
        <a:ext cx="10920167" cy="2459160"/>
      </dsp:txXfrm>
    </dsp:sp>
    <dsp:sp modelId="{AEBD6EA6-1656-42F3-A210-9B79058C13C1}">
      <dsp:nvSpPr>
        <dsp:cNvPr id="0" name=""/>
        <dsp:cNvSpPr/>
      </dsp:nvSpPr>
      <dsp:spPr>
        <a:xfrm>
          <a:off x="0" y="4305521"/>
          <a:ext cx="10920167" cy="8634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Application will predict the sales price of the house </a:t>
          </a:r>
        </a:p>
      </dsp:txBody>
      <dsp:txXfrm>
        <a:off x="42151" y="4347672"/>
        <a:ext cx="10835865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0829-7487-4228-95FE-EC5E2D86A251}">
      <dsp:nvSpPr>
        <dsp:cNvPr id="0" name=""/>
        <dsp:cNvSpPr/>
      </dsp:nvSpPr>
      <dsp:spPr>
        <a:xfrm>
          <a:off x="896489" y="0"/>
          <a:ext cx="10160209" cy="556652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C6AD2C-37CD-4ED8-B35A-452CA935BBAA}">
      <dsp:nvSpPr>
        <dsp:cNvPr id="0" name=""/>
        <dsp:cNvSpPr/>
      </dsp:nvSpPr>
      <dsp:spPr>
        <a:xfrm>
          <a:off x="525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Discovery and Data Pre-processing</a:t>
          </a:r>
        </a:p>
      </dsp:txBody>
      <dsp:txXfrm>
        <a:off x="113946" y="1778652"/>
        <a:ext cx="2079281" cy="2009223"/>
      </dsp:txXfrm>
    </dsp:sp>
    <dsp:sp modelId="{D797F976-FD82-4BA3-BDB6-0B3BFFE71DA3}">
      <dsp:nvSpPr>
        <dsp:cNvPr id="0" name=""/>
        <dsp:cNvSpPr/>
      </dsp:nvSpPr>
      <dsp:spPr>
        <a:xfrm>
          <a:off x="2416756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</a:t>
          </a:r>
        </a:p>
      </dsp:txBody>
      <dsp:txXfrm>
        <a:off x="2525450" y="1778652"/>
        <a:ext cx="2079281" cy="2009223"/>
      </dsp:txXfrm>
    </dsp:sp>
    <dsp:sp modelId="{F1F8E8B2-5B3B-4EE6-817B-6511DB1EDEB8}">
      <dsp:nvSpPr>
        <dsp:cNvPr id="0" name=""/>
        <dsp:cNvSpPr/>
      </dsp:nvSpPr>
      <dsp:spPr>
        <a:xfrm>
          <a:off x="4828259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Building: Linear Regression and Random Forest Regression</a:t>
          </a:r>
        </a:p>
      </dsp:txBody>
      <dsp:txXfrm>
        <a:off x="4936953" y="1778652"/>
        <a:ext cx="2079281" cy="2009223"/>
      </dsp:txXfrm>
    </dsp:sp>
    <dsp:sp modelId="{BB82F2AC-05D5-4CE9-8860-511B99DE9E65}">
      <dsp:nvSpPr>
        <dsp:cNvPr id="0" name=""/>
        <dsp:cNvSpPr/>
      </dsp:nvSpPr>
      <dsp:spPr>
        <a:xfrm>
          <a:off x="723976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7348456" y="1778652"/>
        <a:ext cx="2079281" cy="2009223"/>
      </dsp:txXfrm>
    </dsp:sp>
    <dsp:sp modelId="{F3771078-9E24-4D3B-B3FA-FC9367155AC7}">
      <dsp:nvSpPr>
        <dsp:cNvPr id="0" name=""/>
        <dsp:cNvSpPr/>
      </dsp:nvSpPr>
      <dsp:spPr>
        <a:xfrm>
          <a:off x="9651265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Development: Play Framework</a:t>
          </a:r>
        </a:p>
      </dsp:txBody>
      <dsp:txXfrm>
        <a:off x="9759959" y="1778652"/>
        <a:ext cx="2079281" cy="200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1039" y="4387135"/>
            <a:ext cx="5608319" cy="4156234"/>
          </a:xfrm>
          <a:prstGeom prst="rect">
            <a:avLst/>
          </a:prstGeom>
          <a:noFill/>
          <a:ln>
            <a:noFill/>
          </a:ln>
        </p:spPr>
        <p:txBody>
          <a:bodyPr lIns="94575" tIns="47275" rIns="94575" bIns="4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70939" y="8772668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4575" tIns="47275" rIns="94575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7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E05-7CC2-4116-BDAE-487A8AD3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57B0-4380-4B0C-9BA9-4E9EFE32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0C73-BD2B-4A6E-9771-201834F4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F80B-A24E-4212-A71C-486EEF5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92EC-A3B1-4E68-B55D-45F9F52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5CAC-EC07-455F-8721-80580EAB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4F7A-888B-4089-9168-7BFE6ED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6373-AFF0-424E-91C2-5D721E7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5C41-63F3-4F64-B859-EA31696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5CCC-9DB7-44CE-A995-34EDAB9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71B75-4AC8-492D-910E-722BB36C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3FBF-2062-428C-8422-29B7B13C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8EA4-033E-4359-8013-A6C6C58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3D62-6818-4105-A5E2-B82F30E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1509-0A92-48FA-933C-892C4B1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C9B-4CC9-4111-8906-A03C94B4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84C-0965-42F3-9F6F-CB276A5F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A0C-FB36-43C8-BA03-F73E7A1D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ECAF-6602-4509-880E-C72562D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4094-6E84-48B1-9CCD-5316017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47B-6C69-4E17-8FAD-3713D63E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8C9-8AF5-4646-BE6F-7019BFB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82B7-14A7-40EE-9EED-29F55431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574-8897-41E3-BCEE-C9E3338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573E-51C6-4ADD-B2D5-FBACE23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2F4-DCB7-4F4D-8EA0-2820A3A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65D8-ECB2-46A4-9D41-D2558BF9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45EE-599E-4880-ACB0-D0428A5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2E77-8799-465E-89AD-99CAAED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4095-5591-44B8-8EFB-B1BAB54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2158-0EB2-4908-B881-C936A11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6A73-8FF8-4DCC-8056-C2339A70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FB77-1B01-4FE3-99E0-423D146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F396-2E29-483B-AA78-6C16B0A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39B9-D6D9-4597-BF0C-41692EDC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FD3E-27B4-455B-9EF1-C6BEBF4E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1667-7768-4A20-B584-41BADF4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2992-1AE7-4937-B8E6-CDC3843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24AE8-E8E8-4EE4-9046-F9D0B08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2E56-C374-4FE9-9554-B849FFC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4FCA6-B1C4-4759-9D48-5FFEF3FA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D346-5077-4D14-B8DA-AD0CF8CC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D8C70-972B-4243-A1D6-D41D447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1FCA-6AFC-4DAE-BD0B-E22E8CE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F1B3-9334-48DD-AE6F-0C6BBA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08BE-0C6F-4B67-8509-C117915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37C-D0B7-42AA-A9C3-1EBD1FC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2F5-FD92-4FE6-8AEB-81B666ED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9DC7-4A5C-420C-8909-57C2E706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0E86-96CC-4AB8-AFD2-EDB010E5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D061-14F8-408C-A2AA-0608395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4465-B546-4598-9017-9BCBEBC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DA0-FCD8-442E-A804-A3DC32C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311C2-0024-49E6-9A83-3CAB7E8E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2F6B-1F4C-48E0-B2F7-8B7BA60A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1310-02D3-4AD3-BF74-5D22EE8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912F-B110-4F84-B0F5-51F1BFFC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012B-B734-479B-8D84-D4BE60C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E4A9B-D32F-4612-BCBA-865A711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EE48-DEBF-4A26-A2E5-1642A591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C5E2-D9E2-4672-8323-12E05672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B622-33F5-4E43-8182-D493A0D558C7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29A-F61A-4BCF-852D-79B49FEE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0DF6-39FA-40A3-8B03-686BF3B7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asp/ScalaProject_Team-6_Fall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96726" y="4588143"/>
            <a:ext cx="5395274" cy="16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Team - 6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Sushma Suttakote Parameshappa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2514513"/>
            <a:ext cx="12192000" cy="2073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5400" b="1" dirty="0">
                <a:latin typeface="+mn-lt"/>
              </a:rPr>
              <a:t>House Sales Price Prediction</a:t>
            </a:r>
            <a:endParaRPr lang="en-US" sz="54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6C65-C9C2-47EF-80E8-787373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87" y="0"/>
            <a:ext cx="2595513" cy="25145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716B4E-AA08-47FD-8057-2676F276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647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Goals of the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E73C09-503F-4741-8041-DDDD7B39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54685"/>
              </p:ext>
            </p:extLst>
          </p:nvPr>
        </p:nvGraphicFramePr>
        <p:xfrm>
          <a:off x="848412" y="1470581"/>
          <a:ext cx="10505388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15B0EE-0BD7-4D40-99F9-1EACEE5B5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849321"/>
              </p:ext>
            </p:extLst>
          </p:nvPr>
        </p:nvGraphicFramePr>
        <p:xfrm>
          <a:off x="433633" y="1272619"/>
          <a:ext cx="10920167" cy="518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>
            <a:extLst>
              <a:ext uri="{FF2B5EF4-FFF2-40B4-BE49-F238E27FC236}">
                <a16:creationId xmlns:a16="http://schemas.microsoft.com/office/drawing/2014/main" id="{7245ED60-C047-44F5-95DB-14404B2B7C8E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200000"/>
              </a:lnSpc>
              <a:spcBef>
                <a:spcPct val="0"/>
              </a:spcBef>
              <a:buSzPct val="25000"/>
              <a:buNone/>
              <a:defRPr sz="40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253534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FBB066-6A04-4971-B74D-AC682073B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097877"/>
              </p:ext>
            </p:extLst>
          </p:nvPr>
        </p:nvGraphicFramePr>
        <p:xfrm>
          <a:off x="131975" y="1291472"/>
          <a:ext cx="11953188" cy="556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6C75E55-47F0-4658-ACC0-CCD233FA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Shape 369">
            <a:extLst>
              <a:ext uri="{FF2B5EF4-FFF2-40B4-BE49-F238E27FC236}">
                <a16:creationId xmlns:a16="http://schemas.microsoft.com/office/drawing/2014/main" id="{CB03F762-992B-4191-8C14-65429AFE4BA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200000"/>
              </a:lnSpc>
              <a:spcBef>
                <a:spcPct val="0"/>
              </a:spcBef>
              <a:buSzPct val="25000"/>
              <a:buNone/>
              <a:defRPr sz="40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775B-89F9-4DFF-803C-C8B954D6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5740"/>
            <a:ext cx="12191999" cy="5472260"/>
          </a:xfrm>
        </p:spPr>
        <p:txBody>
          <a:bodyPr>
            <a:normAutofit/>
          </a:bodyPr>
          <a:lstStyle/>
          <a:p>
            <a:r>
              <a:rPr lang="en-US" dirty="0"/>
              <a:t>House Prices Dataset on Kaggle: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https://www.kaggle.com/c/house-prices-advanced-regression-techniques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https://www.kaggle.com/harlfoxem/housesalesprediction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Magnitude of data: 23000 rows</a:t>
            </a:r>
          </a:p>
          <a:p>
            <a:endParaRPr lang="en-US" dirty="0"/>
          </a:p>
          <a:p>
            <a:r>
              <a:rPr lang="en-US" dirty="0"/>
              <a:t>Number of features: 80</a:t>
            </a:r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200000"/>
              </a:lnSpc>
              <a:spcBef>
                <a:spcPct val="0"/>
              </a:spcBef>
              <a:buSzPct val="25000"/>
              <a:buNone/>
              <a:defRPr sz="40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63092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FB6D-AA2C-4420-BB13-CCA2B585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Unit Tests</a:t>
            </a:r>
          </a:p>
          <a:p>
            <a:endParaRPr lang="en-US" dirty="0"/>
          </a:p>
          <a:p>
            <a:r>
              <a:rPr lang="en-US" dirty="0"/>
              <a:t>Code Repository: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https://github.com/sushmasp/ScalaProject_Team-6_Fall2017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863CCACF-13FA-4D01-89A4-B7ABB380BD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200000"/>
              </a:lnSpc>
              <a:spcBef>
                <a:spcPct val="0"/>
              </a:spcBef>
              <a:buSzPct val="25000"/>
              <a:buNone/>
              <a:defRPr sz="40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Programming in Scala &amp;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231539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6FAF4-592A-42D9-9104-F9DA9F9FC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33" y="1800520"/>
            <a:ext cx="11283885" cy="4166647"/>
          </a:xfrm>
          <a:prstGeom prst="rect">
            <a:avLst/>
          </a:prstGeom>
        </p:spPr>
      </p:pic>
      <p:sp>
        <p:nvSpPr>
          <p:cNvPr id="5" name="Shape 369">
            <a:extLst>
              <a:ext uri="{FF2B5EF4-FFF2-40B4-BE49-F238E27FC236}">
                <a16:creationId xmlns:a16="http://schemas.microsoft.com/office/drawing/2014/main" id="{A0F5B8A3-75A3-42EE-A357-F9E5730FB54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Milestones/Sprints</a:t>
            </a:r>
          </a:p>
        </p:txBody>
      </p:sp>
    </p:spTree>
    <p:extLst>
      <p:ext uri="{BB962C8B-B14F-4D97-AF65-F5344CB8AC3E}">
        <p14:creationId xmlns:p14="http://schemas.microsoft.com/office/powerpoint/2010/main" val="34851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961E-DF71-4FA0-A290-FDD8FADB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accuracy of predictive models to be greater than 70%</a:t>
            </a:r>
          </a:p>
          <a:p>
            <a:r>
              <a:rPr lang="en-US" dirty="0"/>
              <a:t>Unit testing of the Scala codes</a:t>
            </a:r>
          </a:p>
          <a:p>
            <a:r>
              <a:rPr lang="en-US" dirty="0"/>
              <a:t>Functional testing of the Application</a:t>
            </a:r>
          </a:p>
          <a:p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A38FC903-EAEF-45FA-B66D-6E058E07AB6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98795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tx1"/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</TotalTime>
  <Words>204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Courier New</vt:lpstr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basav kurki</cp:lastModifiedBy>
  <cp:revision>411</cp:revision>
  <dcterms:created xsi:type="dcterms:W3CDTF">2016-12-08T00:31:45Z</dcterms:created>
  <dcterms:modified xsi:type="dcterms:W3CDTF">2017-11-10T17:07:39Z</dcterms:modified>
</cp:coreProperties>
</file>