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256" r:id="rId2"/>
    <p:sldId id="275" r:id="rId3"/>
    <p:sldId id="299" r:id="rId4"/>
    <p:sldId id="309" r:id="rId5"/>
    <p:sldId id="283" r:id="rId6"/>
    <p:sldId id="300" r:id="rId7"/>
    <p:sldId id="301" r:id="rId8"/>
    <p:sldId id="307" r:id="rId9"/>
    <p:sldId id="302" r:id="rId10"/>
    <p:sldId id="303" r:id="rId11"/>
    <p:sldId id="310" r:id="rId12"/>
    <p:sldId id="311" r:id="rId13"/>
    <p:sldId id="312" r:id="rId14"/>
    <p:sldId id="313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8992" autoAdjust="0"/>
  </p:normalViewPr>
  <p:slideViewPr>
    <p:cSldViewPr snapToGrid="0">
      <p:cViewPr varScale="1">
        <p:scale>
          <a:sx n="64" d="100"/>
          <a:sy n="64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D8FAE-6E1E-4D45-8D85-A21311105F5A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4A2588-F396-480B-A019-5418C67BE14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Predict the House Sales Price which will be used by </a:t>
          </a:r>
        </a:p>
      </dgm:t>
    </dgm:pt>
    <dgm:pt modelId="{802E2924-E32A-4C58-AC1C-77B089BD3CC3}" type="parTrans" cxnId="{7A8CA3BB-2909-44D8-A1B7-F1E35475678C}">
      <dgm:prSet/>
      <dgm:spPr/>
      <dgm:t>
        <a:bodyPr/>
        <a:lstStyle/>
        <a:p>
          <a:endParaRPr lang="en-US"/>
        </a:p>
      </dgm:t>
    </dgm:pt>
    <dgm:pt modelId="{059AEF2F-2302-4448-BE3C-EB1F8552FAFF}" type="sibTrans" cxnId="{7A8CA3BB-2909-44D8-A1B7-F1E35475678C}">
      <dgm:prSet/>
      <dgm:spPr/>
      <dgm:t>
        <a:bodyPr/>
        <a:lstStyle/>
        <a:p>
          <a:endParaRPr lang="en-US"/>
        </a:p>
      </dgm:t>
    </dgm:pt>
    <dgm:pt modelId="{A94202B8-D7EB-4013-9621-9B033C1DC9D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Buyer</a:t>
          </a:r>
        </a:p>
      </dgm:t>
    </dgm:pt>
    <dgm:pt modelId="{F9DE49C0-C6C2-477C-9962-CF7238ED9C91}" type="parTrans" cxnId="{F7948F07-8CAE-4C85-96E2-4D1883D358FD}">
      <dgm:prSet/>
      <dgm:spPr/>
      <dgm:t>
        <a:bodyPr/>
        <a:lstStyle/>
        <a:p>
          <a:endParaRPr lang="en-US"/>
        </a:p>
      </dgm:t>
    </dgm:pt>
    <dgm:pt modelId="{A508404A-FAB5-47DC-9C06-50B0D2B1078C}" type="sibTrans" cxnId="{F7948F07-8CAE-4C85-96E2-4D1883D358FD}">
      <dgm:prSet/>
      <dgm:spPr/>
      <dgm:t>
        <a:bodyPr/>
        <a:lstStyle/>
        <a:p>
          <a:endParaRPr lang="en-US"/>
        </a:p>
      </dgm:t>
    </dgm:pt>
    <dgm:pt modelId="{E21844D6-4614-491C-9557-68425651042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Seller</a:t>
          </a:r>
        </a:p>
      </dgm:t>
    </dgm:pt>
    <dgm:pt modelId="{B7AFBF3D-3815-45A3-B055-29288B6522A2}" type="parTrans" cxnId="{D47D92FB-1E76-44F4-8ADF-D24C185749A2}">
      <dgm:prSet/>
      <dgm:spPr/>
      <dgm:t>
        <a:bodyPr/>
        <a:lstStyle/>
        <a:p>
          <a:endParaRPr lang="en-US"/>
        </a:p>
      </dgm:t>
    </dgm:pt>
    <dgm:pt modelId="{5B02CD72-C598-4D0E-A0FD-F566F999DD3C}" type="sibTrans" cxnId="{D47D92FB-1E76-44F4-8ADF-D24C185749A2}">
      <dgm:prSet/>
      <dgm:spPr/>
      <dgm:t>
        <a:bodyPr/>
        <a:lstStyle/>
        <a:p>
          <a:endParaRPr lang="en-US"/>
        </a:p>
      </dgm:t>
    </dgm:pt>
    <dgm:pt modelId="{A12EEFD5-3831-4A36-B966-4DD2A7E6AC0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Real Estate Agent</a:t>
          </a:r>
        </a:p>
      </dgm:t>
    </dgm:pt>
    <dgm:pt modelId="{B3E9F08A-2B4B-46A1-8477-6CDE5804493E}" type="parTrans" cxnId="{E96E1375-6A3F-41D2-8C34-B4C1AB0308B9}">
      <dgm:prSet/>
      <dgm:spPr/>
      <dgm:t>
        <a:bodyPr/>
        <a:lstStyle/>
        <a:p>
          <a:endParaRPr lang="en-US"/>
        </a:p>
      </dgm:t>
    </dgm:pt>
    <dgm:pt modelId="{EAB8059A-0AF7-4E8E-A7EB-770FB0115D00}" type="sibTrans" cxnId="{E96E1375-6A3F-41D2-8C34-B4C1AB0308B9}">
      <dgm:prSet/>
      <dgm:spPr/>
      <dgm:t>
        <a:bodyPr/>
        <a:lstStyle/>
        <a:p>
          <a:endParaRPr lang="en-US"/>
        </a:p>
      </dgm:t>
    </dgm:pt>
    <dgm:pt modelId="{7DA0F5F9-EB28-4D54-9DD4-9D037E3ED5F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Evaluate the Performance and Predictive power of Models using </a:t>
          </a:r>
        </a:p>
      </dgm:t>
    </dgm:pt>
    <dgm:pt modelId="{A87AEAE2-24EB-4A81-A6E8-03170ACF1ABA}" type="parTrans" cxnId="{217B35CF-9F2C-4590-9403-FF6DB14C1158}">
      <dgm:prSet/>
      <dgm:spPr/>
      <dgm:t>
        <a:bodyPr/>
        <a:lstStyle/>
        <a:p>
          <a:endParaRPr lang="en-US"/>
        </a:p>
      </dgm:t>
    </dgm:pt>
    <dgm:pt modelId="{8FD17AE2-FADA-4A13-9F54-F548E1374736}" type="sibTrans" cxnId="{217B35CF-9F2C-4590-9403-FF6DB14C1158}">
      <dgm:prSet/>
      <dgm:spPr/>
      <dgm:t>
        <a:bodyPr/>
        <a:lstStyle/>
        <a:p>
          <a:endParaRPr lang="en-US"/>
        </a:p>
      </dgm:t>
    </dgm:pt>
    <dgm:pt modelId="{BE43277F-E01A-41C6-99E4-665951BD7C1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Linear Regression</a:t>
          </a:r>
        </a:p>
      </dgm:t>
    </dgm:pt>
    <dgm:pt modelId="{3927B048-7472-4C1B-9044-5E233A07B8BF}" type="parTrans" cxnId="{573A3766-9786-42FC-85DF-9157432D7F71}">
      <dgm:prSet/>
      <dgm:spPr/>
      <dgm:t>
        <a:bodyPr/>
        <a:lstStyle/>
        <a:p>
          <a:endParaRPr lang="en-US"/>
        </a:p>
      </dgm:t>
    </dgm:pt>
    <dgm:pt modelId="{6656C28E-B403-4477-8A67-D13B07A87C90}" type="sibTrans" cxnId="{573A3766-9786-42FC-85DF-9157432D7F71}">
      <dgm:prSet/>
      <dgm:spPr/>
      <dgm:t>
        <a:bodyPr/>
        <a:lstStyle/>
        <a:p>
          <a:endParaRPr lang="en-US"/>
        </a:p>
      </dgm:t>
    </dgm:pt>
    <dgm:pt modelId="{8A312810-22EC-459D-A7C9-BB19922BD49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Random Forest Regression</a:t>
          </a:r>
        </a:p>
      </dgm:t>
    </dgm:pt>
    <dgm:pt modelId="{78A81402-77F0-4BF8-90AE-4E2BEB5D4D0D}" type="parTrans" cxnId="{B7157C50-968E-4F9A-827E-2B2D99C2C2D1}">
      <dgm:prSet/>
      <dgm:spPr/>
      <dgm:t>
        <a:bodyPr/>
        <a:lstStyle/>
        <a:p>
          <a:endParaRPr lang="en-US"/>
        </a:p>
      </dgm:t>
    </dgm:pt>
    <dgm:pt modelId="{41A2F8FC-974D-45B4-809C-5940571F887B}" type="sibTrans" cxnId="{B7157C50-968E-4F9A-827E-2B2D99C2C2D1}">
      <dgm:prSet/>
      <dgm:spPr/>
      <dgm:t>
        <a:bodyPr/>
        <a:lstStyle/>
        <a:p>
          <a:endParaRPr lang="en-US"/>
        </a:p>
      </dgm:t>
    </dgm:pt>
    <dgm:pt modelId="{C952CCED-3AD7-49F6-9545-D51658EE3D1B}" type="pres">
      <dgm:prSet presAssocID="{210D8FAE-6E1E-4D45-8D85-A21311105F5A}" presName="Name0" presStyleCnt="0">
        <dgm:presLayoutVars>
          <dgm:dir/>
          <dgm:resizeHandles val="exact"/>
        </dgm:presLayoutVars>
      </dgm:prSet>
      <dgm:spPr/>
    </dgm:pt>
    <dgm:pt modelId="{2A35604C-5847-441C-BBED-2E6B8FF0232D}" type="pres">
      <dgm:prSet presAssocID="{AD4A2588-F396-480B-A019-5418C67BE146}" presName="node" presStyleLbl="node1" presStyleIdx="0" presStyleCnt="2" custLinFactNeighborX="15807" custLinFactNeighborY="-8276">
        <dgm:presLayoutVars>
          <dgm:bulletEnabled val="1"/>
        </dgm:presLayoutVars>
      </dgm:prSet>
      <dgm:spPr/>
    </dgm:pt>
    <dgm:pt modelId="{DA604ED6-12B5-4E96-89F1-D3F3CD9D7229}" type="pres">
      <dgm:prSet presAssocID="{059AEF2F-2302-4448-BE3C-EB1F8552FAFF}" presName="sibTrans" presStyleCnt="0"/>
      <dgm:spPr/>
    </dgm:pt>
    <dgm:pt modelId="{C0931E8C-9895-4442-BAF5-482428C92C91}" type="pres">
      <dgm:prSet presAssocID="{7DA0F5F9-EB28-4D54-9DD4-9D037E3ED5F0}" presName="node" presStyleLbl="node1" presStyleIdx="1" presStyleCnt="2" custLinFactNeighborX="-87048" custLinFactNeighborY="491">
        <dgm:presLayoutVars>
          <dgm:bulletEnabled val="1"/>
        </dgm:presLayoutVars>
      </dgm:prSet>
      <dgm:spPr/>
    </dgm:pt>
  </dgm:ptLst>
  <dgm:cxnLst>
    <dgm:cxn modelId="{F7948F07-8CAE-4C85-96E2-4D1883D358FD}" srcId="{AD4A2588-F396-480B-A019-5418C67BE146}" destId="{A94202B8-D7EB-4013-9621-9B033C1DC9D5}" srcOrd="0" destOrd="0" parTransId="{F9DE49C0-C6C2-477C-9962-CF7238ED9C91}" sibTransId="{A508404A-FAB5-47DC-9C06-50B0D2B1078C}"/>
    <dgm:cxn modelId="{645F0039-281A-4F5A-8DF7-26A0FA37F434}" type="presOf" srcId="{A94202B8-D7EB-4013-9621-9B033C1DC9D5}" destId="{2A35604C-5847-441C-BBED-2E6B8FF0232D}" srcOrd="0" destOrd="1" presId="urn:microsoft.com/office/officeart/2005/8/layout/hList6"/>
    <dgm:cxn modelId="{573A3766-9786-42FC-85DF-9157432D7F71}" srcId="{7DA0F5F9-EB28-4D54-9DD4-9D037E3ED5F0}" destId="{BE43277F-E01A-41C6-99E4-665951BD7C11}" srcOrd="0" destOrd="0" parTransId="{3927B048-7472-4C1B-9044-5E233A07B8BF}" sibTransId="{6656C28E-B403-4477-8A67-D13B07A87C90}"/>
    <dgm:cxn modelId="{B7157C50-968E-4F9A-827E-2B2D99C2C2D1}" srcId="{7DA0F5F9-EB28-4D54-9DD4-9D037E3ED5F0}" destId="{8A312810-22EC-459D-A7C9-BB19922BD49D}" srcOrd="1" destOrd="0" parTransId="{78A81402-77F0-4BF8-90AE-4E2BEB5D4D0D}" sibTransId="{41A2F8FC-974D-45B4-809C-5940571F887B}"/>
    <dgm:cxn modelId="{E96E1375-6A3F-41D2-8C34-B4C1AB0308B9}" srcId="{AD4A2588-F396-480B-A019-5418C67BE146}" destId="{A12EEFD5-3831-4A36-B966-4DD2A7E6AC0B}" srcOrd="2" destOrd="0" parTransId="{B3E9F08A-2B4B-46A1-8477-6CDE5804493E}" sibTransId="{EAB8059A-0AF7-4E8E-A7EB-770FB0115D00}"/>
    <dgm:cxn modelId="{3CB6DE87-EE90-4CFC-B87E-40AA036BD79D}" type="presOf" srcId="{AD4A2588-F396-480B-A019-5418C67BE146}" destId="{2A35604C-5847-441C-BBED-2E6B8FF0232D}" srcOrd="0" destOrd="0" presId="urn:microsoft.com/office/officeart/2005/8/layout/hList6"/>
    <dgm:cxn modelId="{6094A697-28FD-47B7-8959-BCEF66FCD071}" type="presOf" srcId="{BE43277F-E01A-41C6-99E4-665951BD7C11}" destId="{C0931E8C-9895-4442-BAF5-482428C92C91}" srcOrd="0" destOrd="1" presId="urn:microsoft.com/office/officeart/2005/8/layout/hList6"/>
    <dgm:cxn modelId="{9A6AD9B1-62AF-4A39-A373-89FD6C77AB04}" type="presOf" srcId="{210D8FAE-6E1E-4D45-8D85-A21311105F5A}" destId="{C952CCED-3AD7-49F6-9545-D51658EE3D1B}" srcOrd="0" destOrd="0" presId="urn:microsoft.com/office/officeart/2005/8/layout/hList6"/>
    <dgm:cxn modelId="{7A8CA3BB-2909-44D8-A1B7-F1E35475678C}" srcId="{210D8FAE-6E1E-4D45-8D85-A21311105F5A}" destId="{AD4A2588-F396-480B-A019-5418C67BE146}" srcOrd="0" destOrd="0" parTransId="{802E2924-E32A-4C58-AC1C-77B089BD3CC3}" sibTransId="{059AEF2F-2302-4448-BE3C-EB1F8552FAFF}"/>
    <dgm:cxn modelId="{BC3147C6-903C-4F79-BBE1-B3CB09C3EBAB}" type="presOf" srcId="{8A312810-22EC-459D-A7C9-BB19922BD49D}" destId="{C0931E8C-9895-4442-BAF5-482428C92C91}" srcOrd="0" destOrd="2" presId="urn:microsoft.com/office/officeart/2005/8/layout/hList6"/>
    <dgm:cxn modelId="{217B35CF-9F2C-4590-9403-FF6DB14C1158}" srcId="{210D8FAE-6E1E-4D45-8D85-A21311105F5A}" destId="{7DA0F5F9-EB28-4D54-9DD4-9D037E3ED5F0}" srcOrd="1" destOrd="0" parTransId="{A87AEAE2-24EB-4A81-A6E8-03170ACF1ABA}" sibTransId="{8FD17AE2-FADA-4A13-9F54-F548E1374736}"/>
    <dgm:cxn modelId="{7E6682CF-9E13-4DE8-B532-F708EAE5EB46}" type="presOf" srcId="{7DA0F5F9-EB28-4D54-9DD4-9D037E3ED5F0}" destId="{C0931E8C-9895-4442-BAF5-482428C92C91}" srcOrd="0" destOrd="0" presId="urn:microsoft.com/office/officeart/2005/8/layout/hList6"/>
    <dgm:cxn modelId="{03D0CBDA-928F-4404-82F6-AC329EAB2B46}" type="presOf" srcId="{A12EEFD5-3831-4A36-B966-4DD2A7E6AC0B}" destId="{2A35604C-5847-441C-BBED-2E6B8FF0232D}" srcOrd="0" destOrd="3" presId="urn:microsoft.com/office/officeart/2005/8/layout/hList6"/>
    <dgm:cxn modelId="{962E36E3-CDAE-47A4-8789-2786FB4CD38D}" type="presOf" srcId="{E21844D6-4614-491C-9557-684256510424}" destId="{2A35604C-5847-441C-BBED-2E6B8FF0232D}" srcOrd="0" destOrd="2" presId="urn:microsoft.com/office/officeart/2005/8/layout/hList6"/>
    <dgm:cxn modelId="{D47D92FB-1E76-44F4-8ADF-D24C185749A2}" srcId="{AD4A2588-F396-480B-A019-5418C67BE146}" destId="{E21844D6-4614-491C-9557-684256510424}" srcOrd="1" destOrd="0" parTransId="{B7AFBF3D-3815-45A3-B055-29288B6522A2}" sibTransId="{5B02CD72-C598-4D0E-A0FD-F566F999DD3C}"/>
    <dgm:cxn modelId="{7F804692-F2E5-4868-BE4D-5E242BA40C14}" type="presParOf" srcId="{C952CCED-3AD7-49F6-9545-D51658EE3D1B}" destId="{2A35604C-5847-441C-BBED-2E6B8FF0232D}" srcOrd="0" destOrd="0" presId="urn:microsoft.com/office/officeart/2005/8/layout/hList6"/>
    <dgm:cxn modelId="{429AC23E-9FC8-48DB-89FD-10AD9D887089}" type="presParOf" srcId="{C952CCED-3AD7-49F6-9545-D51658EE3D1B}" destId="{DA604ED6-12B5-4E96-89F1-D3F3CD9D7229}" srcOrd="1" destOrd="0" presId="urn:microsoft.com/office/officeart/2005/8/layout/hList6"/>
    <dgm:cxn modelId="{C84FB152-26E9-4BC3-A3B6-4438AD0C28C2}" type="presParOf" srcId="{C952CCED-3AD7-49F6-9545-D51658EE3D1B}" destId="{C0931E8C-9895-4442-BAF5-482428C92C9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70D25-DE71-4041-AB6D-3D6CD2AF5851}" type="doc">
      <dgm:prSet loTypeId="urn:microsoft.com/office/officeart/2005/8/layout/hProcess9" loCatId="process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721669F6-52CE-4613-B86E-10B5165FA935}">
      <dgm:prSet/>
      <dgm:spPr/>
      <dgm:t>
        <a:bodyPr/>
        <a:lstStyle/>
        <a:p>
          <a:r>
            <a:rPr lang="en-US" dirty="0"/>
            <a:t>Data Discovery and Data Pre-processing</a:t>
          </a:r>
        </a:p>
      </dgm:t>
    </dgm:pt>
    <dgm:pt modelId="{DA60B1D6-E230-4026-9229-7AC3E0D66094}" type="parTrans" cxnId="{B7D4C853-6B66-4577-90B2-435A19148AFE}">
      <dgm:prSet/>
      <dgm:spPr/>
      <dgm:t>
        <a:bodyPr/>
        <a:lstStyle/>
        <a:p>
          <a:endParaRPr lang="en-US"/>
        </a:p>
      </dgm:t>
    </dgm:pt>
    <dgm:pt modelId="{41BEC20D-06E2-4A7F-83C3-D11B1E0514B4}" type="sibTrans" cxnId="{B7D4C853-6B66-4577-90B2-435A19148AFE}">
      <dgm:prSet/>
      <dgm:spPr/>
      <dgm:t>
        <a:bodyPr/>
        <a:lstStyle/>
        <a:p>
          <a:endParaRPr lang="en-US"/>
        </a:p>
      </dgm:t>
    </dgm:pt>
    <dgm:pt modelId="{7C5901E9-095F-427F-9FCB-B8986DC7F99E}">
      <dgm:prSet/>
      <dgm:spPr/>
      <dgm:t>
        <a:bodyPr/>
        <a:lstStyle/>
        <a:p>
          <a:r>
            <a:rPr lang="en-US" dirty="0"/>
            <a:t>Data Exploration</a:t>
          </a:r>
        </a:p>
      </dgm:t>
    </dgm:pt>
    <dgm:pt modelId="{4E2E0FB8-6762-49F8-94C5-CFF7C3E006B0}" type="parTrans" cxnId="{6798C44F-BB1E-45AA-AE09-F7911ACAE1EC}">
      <dgm:prSet/>
      <dgm:spPr/>
      <dgm:t>
        <a:bodyPr/>
        <a:lstStyle/>
        <a:p>
          <a:endParaRPr lang="en-US"/>
        </a:p>
      </dgm:t>
    </dgm:pt>
    <dgm:pt modelId="{CA211FA9-50A9-4E66-BAAB-56D13FBFBACE}" type="sibTrans" cxnId="{6798C44F-BB1E-45AA-AE09-F7911ACAE1EC}">
      <dgm:prSet/>
      <dgm:spPr/>
      <dgm:t>
        <a:bodyPr/>
        <a:lstStyle/>
        <a:p>
          <a:endParaRPr lang="en-US"/>
        </a:p>
      </dgm:t>
    </dgm:pt>
    <dgm:pt modelId="{668E1F2E-5506-4254-BD12-FCCF471C6D75}">
      <dgm:prSet/>
      <dgm:spPr/>
      <dgm:t>
        <a:bodyPr/>
        <a:lstStyle/>
        <a:p>
          <a:r>
            <a:rPr lang="en-US" dirty="0"/>
            <a:t>Model Building: Linear Regression and Random Forest Regression</a:t>
          </a:r>
        </a:p>
      </dgm:t>
    </dgm:pt>
    <dgm:pt modelId="{EDEDDFB0-886F-4B18-B192-1B25E1E970D5}" type="parTrans" cxnId="{9C9D320D-5E6E-42FB-8BD0-C375B3B6DC26}">
      <dgm:prSet/>
      <dgm:spPr/>
      <dgm:t>
        <a:bodyPr/>
        <a:lstStyle/>
        <a:p>
          <a:endParaRPr lang="en-US"/>
        </a:p>
      </dgm:t>
    </dgm:pt>
    <dgm:pt modelId="{47A8EAE3-D033-4279-9FD6-45489949EE55}" type="sibTrans" cxnId="{9C9D320D-5E6E-42FB-8BD0-C375B3B6DC26}">
      <dgm:prSet/>
      <dgm:spPr/>
      <dgm:t>
        <a:bodyPr/>
        <a:lstStyle/>
        <a:p>
          <a:endParaRPr lang="en-US"/>
        </a:p>
      </dgm:t>
    </dgm:pt>
    <dgm:pt modelId="{21EA2510-C36F-4015-8D8F-FAF5AE54715A}">
      <dgm:prSet/>
      <dgm:spPr/>
      <dgm:t>
        <a:bodyPr/>
        <a:lstStyle/>
        <a:p>
          <a:r>
            <a:rPr lang="en-US" dirty="0"/>
            <a:t>Data Visualization</a:t>
          </a:r>
        </a:p>
      </dgm:t>
    </dgm:pt>
    <dgm:pt modelId="{A8A481D6-2D83-49CA-A1EC-666DBAE3238A}" type="parTrans" cxnId="{D3AFADE7-7BBC-46AB-8BA6-BF069946EFEB}">
      <dgm:prSet/>
      <dgm:spPr/>
      <dgm:t>
        <a:bodyPr/>
        <a:lstStyle/>
        <a:p>
          <a:endParaRPr lang="en-US"/>
        </a:p>
      </dgm:t>
    </dgm:pt>
    <dgm:pt modelId="{32267B2F-78F6-4D26-B2F5-3EA4FC467227}" type="sibTrans" cxnId="{D3AFADE7-7BBC-46AB-8BA6-BF069946EFEB}">
      <dgm:prSet/>
      <dgm:spPr/>
      <dgm:t>
        <a:bodyPr/>
        <a:lstStyle/>
        <a:p>
          <a:endParaRPr lang="en-US"/>
        </a:p>
      </dgm:t>
    </dgm:pt>
    <dgm:pt modelId="{54A17E7B-6E43-454E-8810-D4CE857586B7}">
      <dgm:prSet/>
      <dgm:spPr/>
      <dgm:t>
        <a:bodyPr/>
        <a:lstStyle/>
        <a:p>
          <a:r>
            <a:rPr lang="en-US" dirty="0"/>
            <a:t>Application Development: Play Framework</a:t>
          </a:r>
        </a:p>
      </dgm:t>
    </dgm:pt>
    <dgm:pt modelId="{9B6CDDF1-EDCC-4F3D-B882-4878A042CA8E}" type="parTrans" cxnId="{148DD878-38F0-431D-B5D8-F15DAC6A89F8}">
      <dgm:prSet/>
      <dgm:spPr/>
      <dgm:t>
        <a:bodyPr/>
        <a:lstStyle/>
        <a:p>
          <a:endParaRPr lang="en-US"/>
        </a:p>
      </dgm:t>
    </dgm:pt>
    <dgm:pt modelId="{22C78DEF-000B-4FAC-A0E3-2F8CC360D47B}" type="sibTrans" cxnId="{148DD878-38F0-431D-B5D8-F15DAC6A89F8}">
      <dgm:prSet/>
      <dgm:spPr/>
      <dgm:t>
        <a:bodyPr/>
        <a:lstStyle/>
        <a:p>
          <a:endParaRPr lang="en-US"/>
        </a:p>
      </dgm:t>
    </dgm:pt>
    <dgm:pt modelId="{7A469D4C-5BE2-4721-9E43-BE826C19C4F5}" type="pres">
      <dgm:prSet presAssocID="{A1870D25-DE71-4041-AB6D-3D6CD2AF5851}" presName="CompostProcess" presStyleCnt="0">
        <dgm:presLayoutVars>
          <dgm:dir/>
          <dgm:resizeHandles val="exact"/>
        </dgm:presLayoutVars>
      </dgm:prSet>
      <dgm:spPr/>
    </dgm:pt>
    <dgm:pt modelId="{24060829-7487-4228-95FE-EC5E2D86A251}" type="pres">
      <dgm:prSet presAssocID="{A1870D25-DE71-4041-AB6D-3D6CD2AF5851}" presName="arrow" presStyleLbl="bgShp" presStyleIdx="0" presStyleCnt="1"/>
      <dgm:spPr/>
    </dgm:pt>
    <dgm:pt modelId="{693BB79B-6C79-45A4-AF52-CC2AFB87CC4D}" type="pres">
      <dgm:prSet presAssocID="{A1870D25-DE71-4041-AB6D-3D6CD2AF5851}" presName="linearProcess" presStyleCnt="0"/>
      <dgm:spPr/>
    </dgm:pt>
    <dgm:pt modelId="{74C6AD2C-37CD-4ED8-B35A-452CA935BBAA}" type="pres">
      <dgm:prSet presAssocID="{721669F6-52CE-4613-B86E-10B5165FA935}" presName="textNode" presStyleLbl="node1" presStyleIdx="0" presStyleCnt="5">
        <dgm:presLayoutVars>
          <dgm:bulletEnabled val="1"/>
        </dgm:presLayoutVars>
      </dgm:prSet>
      <dgm:spPr/>
    </dgm:pt>
    <dgm:pt modelId="{3D23732C-75D6-4E31-B755-6606BD37F7CD}" type="pres">
      <dgm:prSet presAssocID="{41BEC20D-06E2-4A7F-83C3-D11B1E0514B4}" presName="sibTrans" presStyleCnt="0"/>
      <dgm:spPr/>
    </dgm:pt>
    <dgm:pt modelId="{D797F976-FD82-4BA3-BDB6-0B3BFFE71DA3}" type="pres">
      <dgm:prSet presAssocID="{7C5901E9-095F-427F-9FCB-B8986DC7F99E}" presName="textNode" presStyleLbl="node1" presStyleIdx="1" presStyleCnt="5">
        <dgm:presLayoutVars>
          <dgm:bulletEnabled val="1"/>
        </dgm:presLayoutVars>
      </dgm:prSet>
      <dgm:spPr/>
    </dgm:pt>
    <dgm:pt modelId="{0287EB94-06A4-4D77-B944-5CB0584DAA40}" type="pres">
      <dgm:prSet presAssocID="{CA211FA9-50A9-4E66-BAAB-56D13FBFBACE}" presName="sibTrans" presStyleCnt="0"/>
      <dgm:spPr/>
    </dgm:pt>
    <dgm:pt modelId="{F1F8E8B2-5B3B-4EE6-817B-6511DB1EDEB8}" type="pres">
      <dgm:prSet presAssocID="{668E1F2E-5506-4254-BD12-FCCF471C6D75}" presName="textNode" presStyleLbl="node1" presStyleIdx="2" presStyleCnt="5">
        <dgm:presLayoutVars>
          <dgm:bulletEnabled val="1"/>
        </dgm:presLayoutVars>
      </dgm:prSet>
      <dgm:spPr/>
    </dgm:pt>
    <dgm:pt modelId="{95FDBCDE-F5C4-4A4E-BACD-8E5E63967AC6}" type="pres">
      <dgm:prSet presAssocID="{47A8EAE3-D033-4279-9FD6-45489949EE55}" presName="sibTrans" presStyleCnt="0"/>
      <dgm:spPr/>
    </dgm:pt>
    <dgm:pt modelId="{BB82F2AC-05D5-4CE9-8860-511B99DE9E65}" type="pres">
      <dgm:prSet presAssocID="{21EA2510-C36F-4015-8D8F-FAF5AE54715A}" presName="textNode" presStyleLbl="node1" presStyleIdx="3" presStyleCnt="5">
        <dgm:presLayoutVars>
          <dgm:bulletEnabled val="1"/>
        </dgm:presLayoutVars>
      </dgm:prSet>
      <dgm:spPr/>
    </dgm:pt>
    <dgm:pt modelId="{B5DAF529-85C5-4417-9D48-B170C6447C4D}" type="pres">
      <dgm:prSet presAssocID="{32267B2F-78F6-4D26-B2F5-3EA4FC467227}" presName="sibTrans" presStyleCnt="0"/>
      <dgm:spPr/>
    </dgm:pt>
    <dgm:pt modelId="{F3771078-9E24-4D3B-B3FA-FC9367155AC7}" type="pres">
      <dgm:prSet presAssocID="{54A17E7B-6E43-454E-8810-D4CE857586B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C9D320D-5E6E-42FB-8BD0-C375B3B6DC26}" srcId="{A1870D25-DE71-4041-AB6D-3D6CD2AF5851}" destId="{668E1F2E-5506-4254-BD12-FCCF471C6D75}" srcOrd="2" destOrd="0" parTransId="{EDEDDFB0-886F-4B18-B192-1B25E1E970D5}" sibTransId="{47A8EAE3-D033-4279-9FD6-45489949EE55}"/>
    <dgm:cxn modelId="{F5AD553A-6336-4D92-B63B-60EF31FCE171}" type="presOf" srcId="{54A17E7B-6E43-454E-8810-D4CE857586B7}" destId="{F3771078-9E24-4D3B-B3FA-FC9367155AC7}" srcOrd="0" destOrd="0" presId="urn:microsoft.com/office/officeart/2005/8/layout/hProcess9"/>
    <dgm:cxn modelId="{6798C44F-BB1E-45AA-AE09-F7911ACAE1EC}" srcId="{A1870D25-DE71-4041-AB6D-3D6CD2AF5851}" destId="{7C5901E9-095F-427F-9FCB-B8986DC7F99E}" srcOrd="1" destOrd="0" parTransId="{4E2E0FB8-6762-49F8-94C5-CFF7C3E006B0}" sibTransId="{CA211FA9-50A9-4E66-BAAB-56D13FBFBACE}"/>
    <dgm:cxn modelId="{B7D4C853-6B66-4577-90B2-435A19148AFE}" srcId="{A1870D25-DE71-4041-AB6D-3D6CD2AF5851}" destId="{721669F6-52CE-4613-B86E-10B5165FA935}" srcOrd="0" destOrd="0" parTransId="{DA60B1D6-E230-4026-9229-7AC3E0D66094}" sibTransId="{41BEC20D-06E2-4A7F-83C3-D11B1E0514B4}"/>
    <dgm:cxn modelId="{148DD878-38F0-431D-B5D8-F15DAC6A89F8}" srcId="{A1870D25-DE71-4041-AB6D-3D6CD2AF5851}" destId="{54A17E7B-6E43-454E-8810-D4CE857586B7}" srcOrd="4" destOrd="0" parTransId="{9B6CDDF1-EDCC-4F3D-B882-4878A042CA8E}" sibTransId="{22C78DEF-000B-4FAC-A0E3-2F8CC360D47B}"/>
    <dgm:cxn modelId="{45F38A84-3F39-40D2-A8F7-27336456DAF7}" type="presOf" srcId="{721669F6-52CE-4613-B86E-10B5165FA935}" destId="{74C6AD2C-37CD-4ED8-B35A-452CA935BBAA}" srcOrd="0" destOrd="0" presId="urn:microsoft.com/office/officeart/2005/8/layout/hProcess9"/>
    <dgm:cxn modelId="{DF46CB97-0556-443A-A4BE-3AF61362AFB3}" type="presOf" srcId="{21EA2510-C36F-4015-8D8F-FAF5AE54715A}" destId="{BB82F2AC-05D5-4CE9-8860-511B99DE9E65}" srcOrd="0" destOrd="0" presId="urn:microsoft.com/office/officeart/2005/8/layout/hProcess9"/>
    <dgm:cxn modelId="{98CDA0AC-AD16-4D4B-BC03-CD3BB94EF71C}" type="presOf" srcId="{7C5901E9-095F-427F-9FCB-B8986DC7F99E}" destId="{D797F976-FD82-4BA3-BDB6-0B3BFFE71DA3}" srcOrd="0" destOrd="0" presId="urn:microsoft.com/office/officeart/2005/8/layout/hProcess9"/>
    <dgm:cxn modelId="{2C6764DA-3692-4DBE-A875-E6EC5FFF8ACB}" type="presOf" srcId="{668E1F2E-5506-4254-BD12-FCCF471C6D75}" destId="{F1F8E8B2-5B3B-4EE6-817B-6511DB1EDEB8}" srcOrd="0" destOrd="0" presId="urn:microsoft.com/office/officeart/2005/8/layout/hProcess9"/>
    <dgm:cxn modelId="{D00FEADA-F27C-4A86-8498-9C62C9878809}" type="presOf" srcId="{A1870D25-DE71-4041-AB6D-3D6CD2AF5851}" destId="{7A469D4C-5BE2-4721-9E43-BE826C19C4F5}" srcOrd="0" destOrd="0" presId="urn:microsoft.com/office/officeart/2005/8/layout/hProcess9"/>
    <dgm:cxn modelId="{D3AFADE7-7BBC-46AB-8BA6-BF069946EFEB}" srcId="{A1870D25-DE71-4041-AB6D-3D6CD2AF5851}" destId="{21EA2510-C36F-4015-8D8F-FAF5AE54715A}" srcOrd="3" destOrd="0" parTransId="{A8A481D6-2D83-49CA-A1EC-666DBAE3238A}" sibTransId="{32267B2F-78F6-4D26-B2F5-3EA4FC467227}"/>
    <dgm:cxn modelId="{1CB4C15F-1B50-4FC5-A9E0-658887D3727F}" type="presParOf" srcId="{7A469D4C-5BE2-4721-9E43-BE826C19C4F5}" destId="{24060829-7487-4228-95FE-EC5E2D86A251}" srcOrd="0" destOrd="0" presId="urn:microsoft.com/office/officeart/2005/8/layout/hProcess9"/>
    <dgm:cxn modelId="{FD6753F6-0CE0-470D-AADE-0D49A8E492D6}" type="presParOf" srcId="{7A469D4C-5BE2-4721-9E43-BE826C19C4F5}" destId="{693BB79B-6C79-45A4-AF52-CC2AFB87CC4D}" srcOrd="1" destOrd="0" presId="urn:microsoft.com/office/officeart/2005/8/layout/hProcess9"/>
    <dgm:cxn modelId="{853CA4CF-8D31-4013-9CAC-0CE3105C2FC8}" type="presParOf" srcId="{693BB79B-6C79-45A4-AF52-CC2AFB87CC4D}" destId="{74C6AD2C-37CD-4ED8-B35A-452CA935BBAA}" srcOrd="0" destOrd="0" presId="urn:microsoft.com/office/officeart/2005/8/layout/hProcess9"/>
    <dgm:cxn modelId="{E5DE08F5-87DA-45F5-864A-F07E2FDE3FE7}" type="presParOf" srcId="{693BB79B-6C79-45A4-AF52-CC2AFB87CC4D}" destId="{3D23732C-75D6-4E31-B755-6606BD37F7CD}" srcOrd="1" destOrd="0" presId="urn:microsoft.com/office/officeart/2005/8/layout/hProcess9"/>
    <dgm:cxn modelId="{CAC6FC52-1534-484E-90E3-63D24FBBBED2}" type="presParOf" srcId="{693BB79B-6C79-45A4-AF52-CC2AFB87CC4D}" destId="{D797F976-FD82-4BA3-BDB6-0B3BFFE71DA3}" srcOrd="2" destOrd="0" presId="urn:microsoft.com/office/officeart/2005/8/layout/hProcess9"/>
    <dgm:cxn modelId="{D2407118-2253-41BF-9F9F-4D573565916F}" type="presParOf" srcId="{693BB79B-6C79-45A4-AF52-CC2AFB87CC4D}" destId="{0287EB94-06A4-4D77-B944-5CB0584DAA40}" srcOrd="3" destOrd="0" presId="urn:microsoft.com/office/officeart/2005/8/layout/hProcess9"/>
    <dgm:cxn modelId="{92AD4CAC-6D52-422D-9666-89F5A6FEA8CB}" type="presParOf" srcId="{693BB79B-6C79-45A4-AF52-CC2AFB87CC4D}" destId="{F1F8E8B2-5B3B-4EE6-817B-6511DB1EDEB8}" srcOrd="4" destOrd="0" presId="urn:microsoft.com/office/officeart/2005/8/layout/hProcess9"/>
    <dgm:cxn modelId="{E1AF0FEC-40F2-432E-B755-F1C2495BB47D}" type="presParOf" srcId="{693BB79B-6C79-45A4-AF52-CC2AFB87CC4D}" destId="{95FDBCDE-F5C4-4A4E-BACD-8E5E63967AC6}" srcOrd="5" destOrd="0" presId="urn:microsoft.com/office/officeart/2005/8/layout/hProcess9"/>
    <dgm:cxn modelId="{3935BD95-AD26-418A-90D5-ECC2EF4DFBD2}" type="presParOf" srcId="{693BB79B-6C79-45A4-AF52-CC2AFB87CC4D}" destId="{BB82F2AC-05D5-4CE9-8860-511B99DE9E65}" srcOrd="6" destOrd="0" presId="urn:microsoft.com/office/officeart/2005/8/layout/hProcess9"/>
    <dgm:cxn modelId="{07ABFE1B-BD49-4826-8F9F-91200A4DB95F}" type="presParOf" srcId="{693BB79B-6C79-45A4-AF52-CC2AFB87CC4D}" destId="{B5DAF529-85C5-4417-9D48-B170C6447C4D}" srcOrd="7" destOrd="0" presId="urn:microsoft.com/office/officeart/2005/8/layout/hProcess9"/>
    <dgm:cxn modelId="{CAD1AF82-A794-49F2-BFA4-A31449C6C867}" type="presParOf" srcId="{693BB79B-6C79-45A4-AF52-CC2AFB87CC4D}" destId="{F3771078-9E24-4D3B-B3FA-FC9367155AC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B65E04-0737-45DC-9BC7-524E82FD9FD6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E102C55-D2C1-46E3-8976-ABFD5C9FBA9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Data Processing &amp; Cleaning	</a:t>
          </a:r>
        </a:p>
      </dgm:t>
    </dgm:pt>
    <dgm:pt modelId="{1736FAB5-791A-416A-B6C5-43F54278C632}" type="parTrans" cxnId="{C848C2BA-BCAE-4E4F-BFB9-C5C2521763E8}">
      <dgm:prSet/>
      <dgm:spPr/>
      <dgm:t>
        <a:bodyPr/>
        <a:lstStyle/>
        <a:p>
          <a:endParaRPr lang="en-US"/>
        </a:p>
      </dgm:t>
    </dgm:pt>
    <dgm:pt modelId="{E4ACAD42-542A-4C09-9FAB-258AFFD62640}" type="sibTrans" cxnId="{C848C2BA-BCAE-4E4F-BFB9-C5C2521763E8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FC84DF45-3694-4F02-B0BD-21A4420236F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Feature Generation and saving the processed Data in MySQL</a:t>
          </a:r>
        </a:p>
      </dgm:t>
    </dgm:pt>
    <dgm:pt modelId="{B3B70C59-1579-41EE-8655-1C80CCA2A8C4}" type="parTrans" cxnId="{8666A623-92AD-4E3E-B8C8-F7851A7F956A}">
      <dgm:prSet/>
      <dgm:spPr/>
      <dgm:t>
        <a:bodyPr/>
        <a:lstStyle/>
        <a:p>
          <a:endParaRPr lang="en-US"/>
        </a:p>
      </dgm:t>
    </dgm:pt>
    <dgm:pt modelId="{EAF8C5D3-FE44-4E32-B543-0BDC32F80EE0}" type="sibTrans" cxnId="{8666A623-92AD-4E3E-B8C8-F7851A7F956A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1C8FF119-FF2C-4939-B6F6-C404A202F15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Building Linear Regression and Random Forest Prediction Models</a:t>
          </a:r>
        </a:p>
      </dgm:t>
    </dgm:pt>
    <dgm:pt modelId="{5772B925-9D1F-4220-B1AA-FA133DB4D01B}" type="parTrans" cxnId="{FAE04661-1D98-4CEB-8E7A-AFE1AC616C58}">
      <dgm:prSet/>
      <dgm:spPr/>
      <dgm:t>
        <a:bodyPr/>
        <a:lstStyle/>
        <a:p>
          <a:endParaRPr lang="en-US"/>
        </a:p>
      </dgm:t>
    </dgm:pt>
    <dgm:pt modelId="{63BFF770-8BF6-4174-9727-66659B99B0A9}" type="sibTrans" cxnId="{FAE04661-1D98-4CEB-8E7A-AFE1AC616C58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0015FCCA-2E8C-44D9-B3D3-1835CCD3A27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Training, Testing and Saving the Models</a:t>
          </a:r>
        </a:p>
        <a:p>
          <a:endParaRPr lang="en-US" b="1" dirty="0">
            <a:solidFill>
              <a:schemeClr val="tx1"/>
            </a:solidFill>
          </a:endParaRPr>
        </a:p>
      </dgm:t>
    </dgm:pt>
    <dgm:pt modelId="{CC31AE9A-7022-41A0-A500-342FC77349B4}" type="parTrans" cxnId="{C0AE8801-CB7C-420A-A280-B861507C9E70}">
      <dgm:prSet/>
      <dgm:spPr/>
      <dgm:t>
        <a:bodyPr/>
        <a:lstStyle/>
        <a:p>
          <a:endParaRPr lang="en-US"/>
        </a:p>
      </dgm:t>
    </dgm:pt>
    <dgm:pt modelId="{269029FB-A296-4D52-9C60-69757185E8C9}" type="sibTrans" cxnId="{C0AE8801-CB7C-420A-A280-B861507C9E70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CCA2C6EF-03C7-4240-A4D3-EF5DD2AA020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Comparison of Models</a:t>
          </a:r>
        </a:p>
      </dgm:t>
    </dgm:pt>
    <dgm:pt modelId="{6C35580A-923F-4025-8429-96AB32AD780A}" type="parTrans" cxnId="{5D946179-E081-4FE8-8318-D212D5DDC2C0}">
      <dgm:prSet/>
      <dgm:spPr/>
      <dgm:t>
        <a:bodyPr/>
        <a:lstStyle/>
        <a:p>
          <a:endParaRPr lang="en-US"/>
        </a:p>
      </dgm:t>
    </dgm:pt>
    <dgm:pt modelId="{359263EA-2E44-4302-B3C2-7E143E096B4A}" type="sibTrans" cxnId="{5D946179-E081-4FE8-8318-D212D5DDC2C0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B5A2590A-4672-4790-BEDE-19340E44034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Predicting Sales Price on the User Requirements</a:t>
          </a:r>
        </a:p>
      </dgm:t>
    </dgm:pt>
    <dgm:pt modelId="{45AAD98C-96ED-4854-96FB-E8B55BCAD0CE}" type="parTrans" cxnId="{00364E89-FAC0-450D-AA0E-A22FEA25B996}">
      <dgm:prSet/>
      <dgm:spPr/>
      <dgm:t>
        <a:bodyPr/>
        <a:lstStyle/>
        <a:p>
          <a:endParaRPr lang="en-US"/>
        </a:p>
      </dgm:t>
    </dgm:pt>
    <dgm:pt modelId="{DC3C01C3-D1C6-486E-84CC-7131FF2E5B86}" type="sibTrans" cxnId="{00364E89-FAC0-450D-AA0E-A22FEA25B996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EFABA180-00CB-4D6E-A552-1C690246323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Sales price is predicted &amp; the user decides whether to proceed or not with the real estate agent</a:t>
          </a:r>
        </a:p>
      </dgm:t>
    </dgm:pt>
    <dgm:pt modelId="{997410F9-1525-44E2-ADA7-14DF1E9FB45B}" type="parTrans" cxnId="{E728DF1B-240D-4A92-B366-B360631F4E07}">
      <dgm:prSet/>
      <dgm:spPr/>
      <dgm:t>
        <a:bodyPr/>
        <a:lstStyle/>
        <a:p>
          <a:endParaRPr lang="en-US"/>
        </a:p>
      </dgm:t>
    </dgm:pt>
    <dgm:pt modelId="{57B829C1-E12A-425E-AE70-0D771041C5A5}" type="sibTrans" cxnId="{E728DF1B-240D-4A92-B366-B360631F4E07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33D3E5D7-5772-41FF-B859-704D67C87C2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Buyer/Seller information is send to the Real Estate Agent</a:t>
          </a:r>
        </a:p>
      </dgm:t>
    </dgm:pt>
    <dgm:pt modelId="{2A6C953F-7467-410E-B3B4-89CAA64B13A2}" type="parTrans" cxnId="{276E7CDE-E291-4A23-B8B7-CF24939E57FD}">
      <dgm:prSet/>
      <dgm:spPr/>
      <dgm:t>
        <a:bodyPr/>
        <a:lstStyle/>
        <a:p>
          <a:endParaRPr lang="en-US"/>
        </a:p>
      </dgm:t>
    </dgm:pt>
    <dgm:pt modelId="{FE249119-F09B-43BF-B1E3-A1D9BF14AF8C}" type="sibTrans" cxnId="{276E7CDE-E291-4A23-B8B7-CF24939E57FD}">
      <dgm:prSet/>
      <dgm:spPr/>
      <dgm:t>
        <a:bodyPr/>
        <a:lstStyle/>
        <a:p>
          <a:endParaRPr lang="en-US"/>
        </a:p>
      </dgm:t>
    </dgm:pt>
    <dgm:pt modelId="{AE57CDB3-97D5-462C-9A0D-901816588480}" type="pres">
      <dgm:prSet presAssocID="{F4B65E04-0737-45DC-9BC7-524E82FD9FD6}" presName="Name0" presStyleCnt="0">
        <dgm:presLayoutVars>
          <dgm:dir/>
          <dgm:resizeHandles val="exact"/>
        </dgm:presLayoutVars>
      </dgm:prSet>
      <dgm:spPr/>
    </dgm:pt>
    <dgm:pt modelId="{9B2E00E6-ADA0-45D9-93BD-89FEE3A4F934}" type="pres">
      <dgm:prSet presAssocID="{8E102C55-D2C1-46E3-8976-ABFD5C9FBA93}" presName="node" presStyleLbl="node1" presStyleIdx="0" presStyleCnt="8">
        <dgm:presLayoutVars>
          <dgm:bulletEnabled val="1"/>
        </dgm:presLayoutVars>
      </dgm:prSet>
      <dgm:spPr/>
    </dgm:pt>
    <dgm:pt modelId="{3EC17D12-4998-4592-B5D7-6664D1087D70}" type="pres">
      <dgm:prSet presAssocID="{E4ACAD42-542A-4C09-9FAB-258AFFD62640}" presName="sibTrans" presStyleLbl="sibTrans1D1" presStyleIdx="0" presStyleCnt="7"/>
      <dgm:spPr/>
    </dgm:pt>
    <dgm:pt modelId="{03124A09-1970-41E4-AE40-9AC36F938F92}" type="pres">
      <dgm:prSet presAssocID="{E4ACAD42-542A-4C09-9FAB-258AFFD62640}" presName="connectorText" presStyleLbl="sibTrans1D1" presStyleIdx="0" presStyleCnt="7"/>
      <dgm:spPr/>
    </dgm:pt>
    <dgm:pt modelId="{D5A0B390-853F-4876-85DF-3D8E8422ADD2}" type="pres">
      <dgm:prSet presAssocID="{FC84DF45-3694-4F02-B0BD-21A4420236F7}" presName="node" presStyleLbl="node1" presStyleIdx="1" presStyleCnt="8">
        <dgm:presLayoutVars>
          <dgm:bulletEnabled val="1"/>
        </dgm:presLayoutVars>
      </dgm:prSet>
      <dgm:spPr/>
    </dgm:pt>
    <dgm:pt modelId="{6D8826E3-0D39-4484-8872-5B19FF24122D}" type="pres">
      <dgm:prSet presAssocID="{EAF8C5D3-FE44-4E32-B543-0BDC32F80EE0}" presName="sibTrans" presStyleLbl="sibTrans1D1" presStyleIdx="1" presStyleCnt="7"/>
      <dgm:spPr/>
    </dgm:pt>
    <dgm:pt modelId="{1C7A3E2F-D794-4407-8E32-DCEE7AF8174B}" type="pres">
      <dgm:prSet presAssocID="{EAF8C5D3-FE44-4E32-B543-0BDC32F80EE0}" presName="connectorText" presStyleLbl="sibTrans1D1" presStyleIdx="1" presStyleCnt="7"/>
      <dgm:spPr/>
    </dgm:pt>
    <dgm:pt modelId="{5CCE9E11-3CA7-47D6-B62A-C11939D159AD}" type="pres">
      <dgm:prSet presAssocID="{1C8FF119-FF2C-4939-B6F6-C404A202F15D}" presName="node" presStyleLbl="node1" presStyleIdx="2" presStyleCnt="8">
        <dgm:presLayoutVars>
          <dgm:bulletEnabled val="1"/>
        </dgm:presLayoutVars>
      </dgm:prSet>
      <dgm:spPr/>
    </dgm:pt>
    <dgm:pt modelId="{9DE8B0FB-7C69-42C4-A2B3-AD42697D8940}" type="pres">
      <dgm:prSet presAssocID="{63BFF770-8BF6-4174-9727-66659B99B0A9}" presName="sibTrans" presStyleLbl="sibTrans1D1" presStyleIdx="2" presStyleCnt="7"/>
      <dgm:spPr/>
    </dgm:pt>
    <dgm:pt modelId="{BACBAB66-8939-4FE4-9865-6FAE9E6B7F11}" type="pres">
      <dgm:prSet presAssocID="{63BFF770-8BF6-4174-9727-66659B99B0A9}" presName="connectorText" presStyleLbl="sibTrans1D1" presStyleIdx="2" presStyleCnt="7"/>
      <dgm:spPr/>
    </dgm:pt>
    <dgm:pt modelId="{CCB13239-08F4-4327-9FB8-0EB5227B8AF4}" type="pres">
      <dgm:prSet presAssocID="{0015FCCA-2E8C-44D9-B3D3-1835CCD3A277}" presName="node" presStyleLbl="node1" presStyleIdx="3" presStyleCnt="8">
        <dgm:presLayoutVars>
          <dgm:bulletEnabled val="1"/>
        </dgm:presLayoutVars>
      </dgm:prSet>
      <dgm:spPr/>
    </dgm:pt>
    <dgm:pt modelId="{AE580026-5056-425D-B407-C7C20E15B22D}" type="pres">
      <dgm:prSet presAssocID="{269029FB-A296-4D52-9C60-69757185E8C9}" presName="sibTrans" presStyleLbl="sibTrans1D1" presStyleIdx="3" presStyleCnt="7"/>
      <dgm:spPr/>
    </dgm:pt>
    <dgm:pt modelId="{85E19906-1F63-4B97-8CCA-6E586EBFCCB7}" type="pres">
      <dgm:prSet presAssocID="{269029FB-A296-4D52-9C60-69757185E8C9}" presName="connectorText" presStyleLbl="sibTrans1D1" presStyleIdx="3" presStyleCnt="7"/>
      <dgm:spPr/>
    </dgm:pt>
    <dgm:pt modelId="{AF238768-B7A7-406E-9987-893769235139}" type="pres">
      <dgm:prSet presAssocID="{CCA2C6EF-03C7-4240-A4D3-EF5DD2AA0209}" presName="node" presStyleLbl="node1" presStyleIdx="4" presStyleCnt="8">
        <dgm:presLayoutVars>
          <dgm:bulletEnabled val="1"/>
        </dgm:presLayoutVars>
      </dgm:prSet>
      <dgm:spPr/>
    </dgm:pt>
    <dgm:pt modelId="{56B42ED8-74EF-4D93-A485-E7A273D70429}" type="pres">
      <dgm:prSet presAssocID="{359263EA-2E44-4302-B3C2-7E143E096B4A}" presName="sibTrans" presStyleLbl="sibTrans1D1" presStyleIdx="4" presStyleCnt="7"/>
      <dgm:spPr/>
    </dgm:pt>
    <dgm:pt modelId="{B80A1547-7807-4F19-87D6-6D9D5F50A595}" type="pres">
      <dgm:prSet presAssocID="{359263EA-2E44-4302-B3C2-7E143E096B4A}" presName="connectorText" presStyleLbl="sibTrans1D1" presStyleIdx="4" presStyleCnt="7"/>
      <dgm:spPr/>
    </dgm:pt>
    <dgm:pt modelId="{950FC9B2-C9A6-4FDE-84E5-570B7BE454C5}" type="pres">
      <dgm:prSet presAssocID="{B5A2590A-4672-4790-BEDE-19340E440344}" presName="node" presStyleLbl="node1" presStyleIdx="5" presStyleCnt="8">
        <dgm:presLayoutVars>
          <dgm:bulletEnabled val="1"/>
        </dgm:presLayoutVars>
      </dgm:prSet>
      <dgm:spPr/>
    </dgm:pt>
    <dgm:pt modelId="{C9AD48A9-2F85-4D07-B273-EF06C416FAA5}" type="pres">
      <dgm:prSet presAssocID="{DC3C01C3-D1C6-486E-84CC-7131FF2E5B86}" presName="sibTrans" presStyleLbl="sibTrans1D1" presStyleIdx="5" presStyleCnt="7"/>
      <dgm:spPr/>
    </dgm:pt>
    <dgm:pt modelId="{8C3A35DB-1349-4A46-9A33-B37FD29F2403}" type="pres">
      <dgm:prSet presAssocID="{DC3C01C3-D1C6-486E-84CC-7131FF2E5B86}" presName="connectorText" presStyleLbl="sibTrans1D1" presStyleIdx="5" presStyleCnt="7"/>
      <dgm:spPr/>
    </dgm:pt>
    <dgm:pt modelId="{923D2393-F563-49BB-BC06-EE784C854DA8}" type="pres">
      <dgm:prSet presAssocID="{EFABA180-00CB-4D6E-A552-1C6902463239}" presName="node" presStyleLbl="node1" presStyleIdx="6" presStyleCnt="8">
        <dgm:presLayoutVars>
          <dgm:bulletEnabled val="1"/>
        </dgm:presLayoutVars>
      </dgm:prSet>
      <dgm:spPr/>
    </dgm:pt>
    <dgm:pt modelId="{893D9A77-3D5F-49FC-8DAE-4A778ED8F4BA}" type="pres">
      <dgm:prSet presAssocID="{57B829C1-E12A-425E-AE70-0D771041C5A5}" presName="sibTrans" presStyleLbl="sibTrans1D1" presStyleIdx="6" presStyleCnt="7"/>
      <dgm:spPr/>
    </dgm:pt>
    <dgm:pt modelId="{60BC39ED-B570-4A93-95DC-AEE2750FA432}" type="pres">
      <dgm:prSet presAssocID="{57B829C1-E12A-425E-AE70-0D771041C5A5}" presName="connectorText" presStyleLbl="sibTrans1D1" presStyleIdx="6" presStyleCnt="7"/>
      <dgm:spPr/>
    </dgm:pt>
    <dgm:pt modelId="{84D0FDE0-82D6-4B76-867E-94D44C6BAAF7}" type="pres">
      <dgm:prSet presAssocID="{33D3E5D7-5772-41FF-B859-704D67C87C25}" presName="node" presStyleLbl="node1" presStyleIdx="7" presStyleCnt="8">
        <dgm:presLayoutVars>
          <dgm:bulletEnabled val="1"/>
        </dgm:presLayoutVars>
      </dgm:prSet>
      <dgm:spPr/>
    </dgm:pt>
  </dgm:ptLst>
  <dgm:cxnLst>
    <dgm:cxn modelId="{C0AE8801-CB7C-420A-A280-B861507C9E70}" srcId="{F4B65E04-0737-45DC-9BC7-524E82FD9FD6}" destId="{0015FCCA-2E8C-44D9-B3D3-1835CCD3A277}" srcOrd="3" destOrd="0" parTransId="{CC31AE9A-7022-41A0-A500-342FC77349B4}" sibTransId="{269029FB-A296-4D52-9C60-69757185E8C9}"/>
    <dgm:cxn modelId="{1B52E506-2D4B-43DA-891D-2B81B77CC827}" type="presOf" srcId="{359263EA-2E44-4302-B3C2-7E143E096B4A}" destId="{56B42ED8-74EF-4D93-A485-E7A273D70429}" srcOrd="0" destOrd="0" presId="urn:microsoft.com/office/officeart/2005/8/layout/bProcess3"/>
    <dgm:cxn modelId="{E728DF1B-240D-4A92-B366-B360631F4E07}" srcId="{F4B65E04-0737-45DC-9BC7-524E82FD9FD6}" destId="{EFABA180-00CB-4D6E-A552-1C6902463239}" srcOrd="6" destOrd="0" parTransId="{997410F9-1525-44E2-ADA7-14DF1E9FB45B}" sibTransId="{57B829C1-E12A-425E-AE70-0D771041C5A5}"/>
    <dgm:cxn modelId="{8666A623-92AD-4E3E-B8C8-F7851A7F956A}" srcId="{F4B65E04-0737-45DC-9BC7-524E82FD9FD6}" destId="{FC84DF45-3694-4F02-B0BD-21A4420236F7}" srcOrd="1" destOrd="0" parTransId="{B3B70C59-1579-41EE-8655-1C80CCA2A8C4}" sibTransId="{EAF8C5D3-FE44-4E32-B543-0BDC32F80EE0}"/>
    <dgm:cxn modelId="{FAE04661-1D98-4CEB-8E7A-AFE1AC616C58}" srcId="{F4B65E04-0737-45DC-9BC7-524E82FD9FD6}" destId="{1C8FF119-FF2C-4939-B6F6-C404A202F15D}" srcOrd="2" destOrd="0" parTransId="{5772B925-9D1F-4220-B1AA-FA133DB4D01B}" sibTransId="{63BFF770-8BF6-4174-9727-66659B99B0A9}"/>
    <dgm:cxn modelId="{CE672465-8E78-4B81-ACE3-A473B0C640A8}" type="presOf" srcId="{EAF8C5D3-FE44-4E32-B543-0BDC32F80EE0}" destId="{1C7A3E2F-D794-4407-8E32-DCEE7AF8174B}" srcOrd="1" destOrd="0" presId="urn:microsoft.com/office/officeart/2005/8/layout/bProcess3"/>
    <dgm:cxn modelId="{0FDD4565-7864-4D0C-B213-B737320B097B}" type="presOf" srcId="{0015FCCA-2E8C-44D9-B3D3-1835CCD3A277}" destId="{CCB13239-08F4-4327-9FB8-0EB5227B8AF4}" srcOrd="0" destOrd="0" presId="urn:microsoft.com/office/officeart/2005/8/layout/bProcess3"/>
    <dgm:cxn modelId="{C5B03D6D-02EE-47AE-9568-4C817AE95053}" type="presOf" srcId="{269029FB-A296-4D52-9C60-69757185E8C9}" destId="{85E19906-1F63-4B97-8CCA-6E586EBFCCB7}" srcOrd="1" destOrd="0" presId="urn:microsoft.com/office/officeart/2005/8/layout/bProcess3"/>
    <dgm:cxn modelId="{619E0C70-A1B0-49FE-B846-876456279421}" type="presOf" srcId="{1C8FF119-FF2C-4939-B6F6-C404A202F15D}" destId="{5CCE9E11-3CA7-47D6-B62A-C11939D159AD}" srcOrd="0" destOrd="0" presId="urn:microsoft.com/office/officeart/2005/8/layout/bProcess3"/>
    <dgm:cxn modelId="{AE121972-648D-47D2-9A6F-0C944A39EEE3}" type="presOf" srcId="{EAF8C5D3-FE44-4E32-B543-0BDC32F80EE0}" destId="{6D8826E3-0D39-4484-8872-5B19FF24122D}" srcOrd="0" destOrd="0" presId="urn:microsoft.com/office/officeart/2005/8/layout/bProcess3"/>
    <dgm:cxn modelId="{DED65852-52D9-4A13-84FF-318FBC779A6E}" type="presOf" srcId="{269029FB-A296-4D52-9C60-69757185E8C9}" destId="{AE580026-5056-425D-B407-C7C20E15B22D}" srcOrd="0" destOrd="0" presId="urn:microsoft.com/office/officeart/2005/8/layout/bProcess3"/>
    <dgm:cxn modelId="{83FDED73-7772-48D6-B7BF-715B83D6CCC4}" type="presOf" srcId="{8E102C55-D2C1-46E3-8976-ABFD5C9FBA93}" destId="{9B2E00E6-ADA0-45D9-93BD-89FEE3A4F934}" srcOrd="0" destOrd="0" presId="urn:microsoft.com/office/officeart/2005/8/layout/bProcess3"/>
    <dgm:cxn modelId="{28C23D57-9524-4848-AA2E-44030F8D6663}" type="presOf" srcId="{CCA2C6EF-03C7-4240-A4D3-EF5DD2AA0209}" destId="{AF238768-B7A7-406E-9987-893769235139}" srcOrd="0" destOrd="0" presId="urn:microsoft.com/office/officeart/2005/8/layout/bProcess3"/>
    <dgm:cxn modelId="{5D946179-E081-4FE8-8318-D212D5DDC2C0}" srcId="{F4B65E04-0737-45DC-9BC7-524E82FD9FD6}" destId="{CCA2C6EF-03C7-4240-A4D3-EF5DD2AA0209}" srcOrd="4" destOrd="0" parTransId="{6C35580A-923F-4025-8429-96AB32AD780A}" sibTransId="{359263EA-2E44-4302-B3C2-7E143E096B4A}"/>
    <dgm:cxn modelId="{55DA4982-FE54-479E-92FE-8D523CCE81BD}" type="presOf" srcId="{E4ACAD42-542A-4C09-9FAB-258AFFD62640}" destId="{3EC17D12-4998-4592-B5D7-6664D1087D70}" srcOrd="0" destOrd="0" presId="urn:microsoft.com/office/officeart/2005/8/layout/bProcess3"/>
    <dgm:cxn modelId="{00364E89-FAC0-450D-AA0E-A22FEA25B996}" srcId="{F4B65E04-0737-45DC-9BC7-524E82FD9FD6}" destId="{B5A2590A-4672-4790-BEDE-19340E440344}" srcOrd="5" destOrd="0" parTransId="{45AAD98C-96ED-4854-96FB-E8B55BCAD0CE}" sibTransId="{DC3C01C3-D1C6-486E-84CC-7131FF2E5B86}"/>
    <dgm:cxn modelId="{D148F98A-C67A-43C6-BD15-E2711A978766}" type="presOf" srcId="{FC84DF45-3694-4F02-B0BD-21A4420236F7}" destId="{D5A0B390-853F-4876-85DF-3D8E8422ADD2}" srcOrd="0" destOrd="0" presId="urn:microsoft.com/office/officeart/2005/8/layout/bProcess3"/>
    <dgm:cxn modelId="{1C1EFD90-2EF4-46CB-B92C-8D1E2B43BCC9}" type="presOf" srcId="{63BFF770-8BF6-4174-9727-66659B99B0A9}" destId="{BACBAB66-8939-4FE4-9865-6FAE9E6B7F11}" srcOrd="1" destOrd="0" presId="urn:microsoft.com/office/officeart/2005/8/layout/bProcess3"/>
    <dgm:cxn modelId="{CB837E9D-03EF-4E4B-A02B-BF45C68FA161}" type="presOf" srcId="{63BFF770-8BF6-4174-9727-66659B99B0A9}" destId="{9DE8B0FB-7C69-42C4-A2B3-AD42697D8940}" srcOrd="0" destOrd="0" presId="urn:microsoft.com/office/officeart/2005/8/layout/bProcess3"/>
    <dgm:cxn modelId="{C848C2BA-BCAE-4E4F-BFB9-C5C2521763E8}" srcId="{F4B65E04-0737-45DC-9BC7-524E82FD9FD6}" destId="{8E102C55-D2C1-46E3-8976-ABFD5C9FBA93}" srcOrd="0" destOrd="0" parTransId="{1736FAB5-791A-416A-B6C5-43F54278C632}" sibTransId="{E4ACAD42-542A-4C09-9FAB-258AFFD62640}"/>
    <dgm:cxn modelId="{688E39C5-E3F8-4512-AAB6-9BE0D6949356}" type="presOf" srcId="{B5A2590A-4672-4790-BEDE-19340E440344}" destId="{950FC9B2-C9A6-4FDE-84E5-570B7BE454C5}" srcOrd="0" destOrd="0" presId="urn:microsoft.com/office/officeart/2005/8/layout/bProcess3"/>
    <dgm:cxn modelId="{293D2CC8-2590-4328-9D3A-BA735177A397}" type="presOf" srcId="{E4ACAD42-542A-4C09-9FAB-258AFFD62640}" destId="{03124A09-1970-41E4-AE40-9AC36F938F92}" srcOrd="1" destOrd="0" presId="urn:microsoft.com/office/officeart/2005/8/layout/bProcess3"/>
    <dgm:cxn modelId="{276E7CDE-E291-4A23-B8B7-CF24939E57FD}" srcId="{F4B65E04-0737-45DC-9BC7-524E82FD9FD6}" destId="{33D3E5D7-5772-41FF-B859-704D67C87C25}" srcOrd="7" destOrd="0" parTransId="{2A6C953F-7467-410E-B3B4-89CAA64B13A2}" sibTransId="{FE249119-F09B-43BF-B1E3-A1D9BF14AF8C}"/>
    <dgm:cxn modelId="{7BE575DF-AE7C-4120-B90E-8BFDFA375B23}" type="presOf" srcId="{EFABA180-00CB-4D6E-A552-1C6902463239}" destId="{923D2393-F563-49BB-BC06-EE784C854DA8}" srcOrd="0" destOrd="0" presId="urn:microsoft.com/office/officeart/2005/8/layout/bProcess3"/>
    <dgm:cxn modelId="{3978A9E0-3B1A-4BAB-8B9F-EA0EF42D200E}" type="presOf" srcId="{DC3C01C3-D1C6-486E-84CC-7131FF2E5B86}" destId="{8C3A35DB-1349-4A46-9A33-B37FD29F2403}" srcOrd="1" destOrd="0" presId="urn:microsoft.com/office/officeart/2005/8/layout/bProcess3"/>
    <dgm:cxn modelId="{A7A65AEA-F7FF-4A03-93D5-691D4DBA726A}" type="presOf" srcId="{359263EA-2E44-4302-B3C2-7E143E096B4A}" destId="{B80A1547-7807-4F19-87D6-6D9D5F50A595}" srcOrd="1" destOrd="0" presId="urn:microsoft.com/office/officeart/2005/8/layout/bProcess3"/>
    <dgm:cxn modelId="{679C01EB-8284-4E3C-9171-BD0DA1FC305B}" type="presOf" srcId="{F4B65E04-0737-45DC-9BC7-524E82FD9FD6}" destId="{AE57CDB3-97D5-462C-9A0D-901816588480}" srcOrd="0" destOrd="0" presId="urn:microsoft.com/office/officeart/2005/8/layout/bProcess3"/>
    <dgm:cxn modelId="{B95DE2EC-A957-4FF6-B96D-6BE618922B28}" type="presOf" srcId="{57B829C1-E12A-425E-AE70-0D771041C5A5}" destId="{60BC39ED-B570-4A93-95DC-AEE2750FA432}" srcOrd="1" destOrd="0" presId="urn:microsoft.com/office/officeart/2005/8/layout/bProcess3"/>
    <dgm:cxn modelId="{E0376CF4-7BB4-4154-A8E0-EB426E96D330}" type="presOf" srcId="{DC3C01C3-D1C6-486E-84CC-7131FF2E5B86}" destId="{C9AD48A9-2F85-4D07-B273-EF06C416FAA5}" srcOrd="0" destOrd="0" presId="urn:microsoft.com/office/officeart/2005/8/layout/bProcess3"/>
    <dgm:cxn modelId="{468023FE-5CB1-46E7-8DA4-69EFB6E8F2BF}" type="presOf" srcId="{33D3E5D7-5772-41FF-B859-704D67C87C25}" destId="{84D0FDE0-82D6-4B76-867E-94D44C6BAAF7}" srcOrd="0" destOrd="0" presId="urn:microsoft.com/office/officeart/2005/8/layout/bProcess3"/>
    <dgm:cxn modelId="{4ED3EFFF-5571-4C92-A25E-8BA99B1A983E}" type="presOf" srcId="{57B829C1-E12A-425E-AE70-0D771041C5A5}" destId="{893D9A77-3D5F-49FC-8DAE-4A778ED8F4BA}" srcOrd="0" destOrd="0" presId="urn:microsoft.com/office/officeart/2005/8/layout/bProcess3"/>
    <dgm:cxn modelId="{07780578-0D80-4DCE-8DEF-E4E5F4CA6AA2}" type="presParOf" srcId="{AE57CDB3-97D5-462C-9A0D-901816588480}" destId="{9B2E00E6-ADA0-45D9-93BD-89FEE3A4F934}" srcOrd="0" destOrd="0" presId="urn:microsoft.com/office/officeart/2005/8/layout/bProcess3"/>
    <dgm:cxn modelId="{76FFADEE-F1C9-4428-9AF3-69B0F8C1D41F}" type="presParOf" srcId="{AE57CDB3-97D5-462C-9A0D-901816588480}" destId="{3EC17D12-4998-4592-B5D7-6664D1087D70}" srcOrd="1" destOrd="0" presId="urn:microsoft.com/office/officeart/2005/8/layout/bProcess3"/>
    <dgm:cxn modelId="{A754EEA3-F429-4335-B467-1AB8C7AC722C}" type="presParOf" srcId="{3EC17D12-4998-4592-B5D7-6664D1087D70}" destId="{03124A09-1970-41E4-AE40-9AC36F938F92}" srcOrd="0" destOrd="0" presId="urn:microsoft.com/office/officeart/2005/8/layout/bProcess3"/>
    <dgm:cxn modelId="{FD5B35A1-AF8E-4680-A5D3-00E6653D443F}" type="presParOf" srcId="{AE57CDB3-97D5-462C-9A0D-901816588480}" destId="{D5A0B390-853F-4876-85DF-3D8E8422ADD2}" srcOrd="2" destOrd="0" presId="urn:microsoft.com/office/officeart/2005/8/layout/bProcess3"/>
    <dgm:cxn modelId="{6D376523-5D26-4F1E-BB6B-B30BCCA6A3A5}" type="presParOf" srcId="{AE57CDB3-97D5-462C-9A0D-901816588480}" destId="{6D8826E3-0D39-4484-8872-5B19FF24122D}" srcOrd="3" destOrd="0" presId="urn:microsoft.com/office/officeart/2005/8/layout/bProcess3"/>
    <dgm:cxn modelId="{2CDF8A6B-1F95-4378-9849-6DFE7D060A36}" type="presParOf" srcId="{6D8826E3-0D39-4484-8872-5B19FF24122D}" destId="{1C7A3E2F-D794-4407-8E32-DCEE7AF8174B}" srcOrd="0" destOrd="0" presId="urn:microsoft.com/office/officeart/2005/8/layout/bProcess3"/>
    <dgm:cxn modelId="{38C47871-5AB2-457B-965C-40FA40CEE340}" type="presParOf" srcId="{AE57CDB3-97D5-462C-9A0D-901816588480}" destId="{5CCE9E11-3CA7-47D6-B62A-C11939D159AD}" srcOrd="4" destOrd="0" presId="urn:microsoft.com/office/officeart/2005/8/layout/bProcess3"/>
    <dgm:cxn modelId="{189FC926-CA29-4F8D-841B-992F85772498}" type="presParOf" srcId="{AE57CDB3-97D5-462C-9A0D-901816588480}" destId="{9DE8B0FB-7C69-42C4-A2B3-AD42697D8940}" srcOrd="5" destOrd="0" presId="urn:microsoft.com/office/officeart/2005/8/layout/bProcess3"/>
    <dgm:cxn modelId="{405D098D-4F12-47EB-9F18-21A8C48CE698}" type="presParOf" srcId="{9DE8B0FB-7C69-42C4-A2B3-AD42697D8940}" destId="{BACBAB66-8939-4FE4-9865-6FAE9E6B7F11}" srcOrd="0" destOrd="0" presId="urn:microsoft.com/office/officeart/2005/8/layout/bProcess3"/>
    <dgm:cxn modelId="{1D8BDB67-E228-4DCF-B964-E9745E675375}" type="presParOf" srcId="{AE57CDB3-97D5-462C-9A0D-901816588480}" destId="{CCB13239-08F4-4327-9FB8-0EB5227B8AF4}" srcOrd="6" destOrd="0" presId="urn:microsoft.com/office/officeart/2005/8/layout/bProcess3"/>
    <dgm:cxn modelId="{AB0D0457-5F52-4499-BFAD-3FAC28E0F488}" type="presParOf" srcId="{AE57CDB3-97D5-462C-9A0D-901816588480}" destId="{AE580026-5056-425D-B407-C7C20E15B22D}" srcOrd="7" destOrd="0" presId="urn:microsoft.com/office/officeart/2005/8/layout/bProcess3"/>
    <dgm:cxn modelId="{EB78B333-E67E-486C-9BD9-B30B37B5AB5C}" type="presParOf" srcId="{AE580026-5056-425D-B407-C7C20E15B22D}" destId="{85E19906-1F63-4B97-8CCA-6E586EBFCCB7}" srcOrd="0" destOrd="0" presId="urn:microsoft.com/office/officeart/2005/8/layout/bProcess3"/>
    <dgm:cxn modelId="{D086D562-6630-4396-870A-3CF8529CA70E}" type="presParOf" srcId="{AE57CDB3-97D5-462C-9A0D-901816588480}" destId="{AF238768-B7A7-406E-9987-893769235139}" srcOrd="8" destOrd="0" presId="urn:microsoft.com/office/officeart/2005/8/layout/bProcess3"/>
    <dgm:cxn modelId="{CBDE4458-E8DE-475F-B5C3-7CF2C0595C98}" type="presParOf" srcId="{AE57CDB3-97D5-462C-9A0D-901816588480}" destId="{56B42ED8-74EF-4D93-A485-E7A273D70429}" srcOrd="9" destOrd="0" presId="urn:microsoft.com/office/officeart/2005/8/layout/bProcess3"/>
    <dgm:cxn modelId="{09CB167B-B14F-481B-A229-976EEC931B2D}" type="presParOf" srcId="{56B42ED8-74EF-4D93-A485-E7A273D70429}" destId="{B80A1547-7807-4F19-87D6-6D9D5F50A595}" srcOrd="0" destOrd="0" presId="urn:microsoft.com/office/officeart/2005/8/layout/bProcess3"/>
    <dgm:cxn modelId="{7238E6B7-719E-4DB7-9AB8-80F8C73A2304}" type="presParOf" srcId="{AE57CDB3-97D5-462C-9A0D-901816588480}" destId="{950FC9B2-C9A6-4FDE-84E5-570B7BE454C5}" srcOrd="10" destOrd="0" presId="urn:microsoft.com/office/officeart/2005/8/layout/bProcess3"/>
    <dgm:cxn modelId="{76DB1AA1-DF95-4612-B24F-9EB009D20609}" type="presParOf" srcId="{AE57CDB3-97D5-462C-9A0D-901816588480}" destId="{C9AD48A9-2F85-4D07-B273-EF06C416FAA5}" srcOrd="11" destOrd="0" presId="urn:microsoft.com/office/officeart/2005/8/layout/bProcess3"/>
    <dgm:cxn modelId="{20C1D931-FB23-48CD-A424-C99253929F60}" type="presParOf" srcId="{C9AD48A9-2F85-4D07-B273-EF06C416FAA5}" destId="{8C3A35DB-1349-4A46-9A33-B37FD29F2403}" srcOrd="0" destOrd="0" presId="urn:microsoft.com/office/officeart/2005/8/layout/bProcess3"/>
    <dgm:cxn modelId="{855BDA62-AC61-408C-9285-E6F95B8F2B65}" type="presParOf" srcId="{AE57CDB3-97D5-462C-9A0D-901816588480}" destId="{923D2393-F563-49BB-BC06-EE784C854DA8}" srcOrd="12" destOrd="0" presId="urn:microsoft.com/office/officeart/2005/8/layout/bProcess3"/>
    <dgm:cxn modelId="{FB710862-792C-442E-9280-27F526F0E290}" type="presParOf" srcId="{AE57CDB3-97D5-462C-9A0D-901816588480}" destId="{893D9A77-3D5F-49FC-8DAE-4A778ED8F4BA}" srcOrd="13" destOrd="0" presId="urn:microsoft.com/office/officeart/2005/8/layout/bProcess3"/>
    <dgm:cxn modelId="{31FB10F6-BC0E-4E12-80FC-39C98D64D9F2}" type="presParOf" srcId="{893D9A77-3D5F-49FC-8DAE-4A778ED8F4BA}" destId="{60BC39ED-B570-4A93-95DC-AEE2750FA432}" srcOrd="0" destOrd="0" presId="urn:microsoft.com/office/officeart/2005/8/layout/bProcess3"/>
    <dgm:cxn modelId="{4697D596-EE9C-41E3-AC6D-39DC60A07CF1}" type="presParOf" srcId="{AE57CDB3-97D5-462C-9A0D-901816588480}" destId="{84D0FDE0-82D6-4B76-867E-94D44C6BAAF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000931-FED2-493B-BE06-3DA197EE6363}" type="doc">
      <dgm:prSet loTypeId="urn:microsoft.com/office/officeart/2005/8/layout/cycle7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EB4261-0EF6-4AF8-848E-1BC7D00D4F69}">
      <dgm:prSet phldrT="[Text]" custT="1"/>
      <dgm:spPr/>
      <dgm:t>
        <a:bodyPr/>
        <a:lstStyle/>
        <a:p>
          <a:r>
            <a:rPr lang="en-US" sz="1800" dirty="0"/>
            <a:t>Controller</a:t>
          </a:r>
        </a:p>
      </dgm:t>
    </dgm:pt>
    <dgm:pt modelId="{327F920B-B22C-4F87-AB19-B89A62B22BE0}" type="parTrans" cxnId="{0E0D2C7D-D6FA-4AB9-90BC-1BACD2EC4797}">
      <dgm:prSet/>
      <dgm:spPr/>
      <dgm:t>
        <a:bodyPr/>
        <a:lstStyle/>
        <a:p>
          <a:endParaRPr lang="en-US"/>
        </a:p>
      </dgm:t>
    </dgm:pt>
    <dgm:pt modelId="{55310325-3F34-4DA0-95E3-17FB6447CDDA}" type="sibTrans" cxnId="{0E0D2C7D-D6FA-4AB9-90BC-1BACD2EC4797}">
      <dgm:prSet/>
      <dgm:spPr/>
      <dgm:t>
        <a:bodyPr/>
        <a:lstStyle/>
        <a:p>
          <a:endParaRPr lang="en-US"/>
        </a:p>
      </dgm:t>
    </dgm:pt>
    <dgm:pt modelId="{2ABEC5AE-1962-4502-B387-CFE7C79F119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Business Model</a:t>
          </a:r>
        </a:p>
      </dgm:t>
    </dgm:pt>
    <dgm:pt modelId="{240C96C4-9FAD-41D8-A85C-5C61BF24055B}" type="parTrans" cxnId="{967476E8-39D2-4E0D-8D48-F643DE24E8FB}">
      <dgm:prSet/>
      <dgm:spPr/>
      <dgm:t>
        <a:bodyPr/>
        <a:lstStyle/>
        <a:p>
          <a:endParaRPr lang="en-US"/>
        </a:p>
      </dgm:t>
    </dgm:pt>
    <dgm:pt modelId="{3A01C6F9-822B-4B44-998F-FA8DB772C6F6}" type="sibTrans" cxnId="{967476E8-39D2-4E0D-8D48-F643DE24E8FB}">
      <dgm:prSet/>
      <dgm:spPr/>
      <dgm:t>
        <a:bodyPr/>
        <a:lstStyle/>
        <a:p>
          <a:endParaRPr lang="en-US"/>
        </a:p>
      </dgm:t>
    </dgm:pt>
    <dgm:pt modelId="{C3932C8F-31C5-4D28-BA88-B8B74407CB5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 algn="ctr"/>
          <a:r>
            <a:rPr lang="en-US" sz="1800" dirty="0"/>
            <a:t>Play UI </a:t>
          </a:r>
        </a:p>
        <a:p>
          <a:pPr algn="l"/>
          <a:r>
            <a:rPr lang="en-US" sz="1800" dirty="0"/>
            <a:t>Display screen - Enter House Details</a:t>
          </a:r>
        </a:p>
        <a:p>
          <a:pPr algn="l"/>
          <a:r>
            <a:rPr lang="en-US" sz="1800" dirty="0"/>
            <a:t>Display Predictions - “Sales Price”</a:t>
          </a:r>
        </a:p>
        <a:p>
          <a:pPr algn="l"/>
          <a:r>
            <a:rPr lang="en-US" sz="1800" dirty="0"/>
            <a:t>Display Screen – Enter Buyer/Seller information</a:t>
          </a:r>
        </a:p>
        <a:p>
          <a:pPr algn="l"/>
          <a:r>
            <a:rPr lang="en-US" sz="1800" dirty="0"/>
            <a:t>Display Customer Information – Information available to Real Estate Agent</a:t>
          </a:r>
        </a:p>
      </dgm:t>
    </dgm:pt>
    <dgm:pt modelId="{01DA942C-5678-43F9-A10B-B903528CAC5B}" type="parTrans" cxnId="{67CD7579-B859-4CAE-8722-C80502BFD188}">
      <dgm:prSet/>
      <dgm:spPr/>
      <dgm:t>
        <a:bodyPr/>
        <a:lstStyle/>
        <a:p>
          <a:endParaRPr lang="en-US"/>
        </a:p>
      </dgm:t>
    </dgm:pt>
    <dgm:pt modelId="{2F4323BF-9633-475B-A5B1-2996D4E7F6F3}" type="sibTrans" cxnId="{67CD7579-B859-4CAE-8722-C80502BFD188}">
      <dgm:prSet/>
      <dgm:spPr/>
      <dgm:t>
        <a:bodyPr/>
        <a:lstStyle/>
        <a:p>
          <a:endParaRPr lang="en-US"/>
        </a:p>
      </dgm:t>
    </dgm:pt>
    <dgm:pt modelId="{1D60E8C6-B927-41A5-A210-D69149F0169F}">
      <dgm:prSet phldrT="[Text]" custT="1"/>
      <dgm:spPr/>
      <dgm:t>
        <a:bodyPr/>
        <a:lstStyle/>
        <a:p>
          <a:r>
            <a:rPr lang="en-US" sz="1800" dirty="0"/>
            <a:t>Responds to User Requests</a:t>
          </a:r>
        </a:p>
      </dgm:t>
    </dgm:pt>
    <dgm:pt modelId="{34EDE606-A6BE-4742-8729-EA544F12EBC1}" type="parTrans" cxnId="{23F021BD-8BE4-4435-9496-91D6F82B41C5}">
      <dgm:prSet/>
      <dgm:spPr/>
      <dgm:t>
        <a:bodyPr/>
        <a:lstStyle/>
        <a:p>
          <a:endParaRPr lang="en-US"/>
        </a:p>
      </dgm:t>
    </dgm:pt>
    <dgm:pt modelId="{AAB98D47-B4F3-49AD-9237-0BB7EF93079A}" type="sibTrans" cxnId="{23F021BD-8BE4-4435-9496-91D6F82B41C5}">
      <dgm:prSet/>
      <dgm:spPr/>
      <dgm:t>
        <a:bodyPr/>
        <a:lstStyle/>
        <a:p>
          <a:endParaRPr lang="en-US"/>
        </a:p>
      </dgm:t>
    </dgm:pt>
    <dgm:pt modelId="{5C074AAE-76A1-4E83-8884-EC7E4BF3B8AF}">
      <dgm:prSet phldrT="[Text]" custT="1"/>
      <dgm:spPr/>
      <dgm:t>
        <a:bodyPr/>
        <a:lstStyle/>
        <a:p>
          <a:r>
            <a:rPr lang="en-US" sz="1800" dirty="0"/>
            <a:t>Fetches results from MySQL using Slick </a:t>
          </a:r>
        </a:p>
      </dgm:t>
    </dgm:pt>
    <dgm:pt modelId="{F9928F27-03A1-4E56-B3EF-3539EFAA9AC3}" type="parTrans" cxnId="{AB7B6B5E-75D8-4CFD-816E-D7560F9B975A}">
      <dgm:prSet/>
      <dgm:spPr/>
      <dgm:t>
        <a:bodyPr/>
        <a:lstStyle/>
        <a:p>
          <a:endParaRPr lang="en-US"/>
        </a:p>
      </dgm:t>
    </dgm:pt>
    <dgm:pt modelId="{CAC80118-8610-462E-B31E-66F585985C07}" type="sibTrans" cxnId="{AB7B6B5E-75D8-4CFD-816E-D7560F9B975A}">
      <dgm:prSet/>
      <dgm:spPr/>
      <dgm:t>
        <a:bodyPr/>
        <a:lstStyle/>
        <a:p>
          <a:endParaRPr lang="en-US"/>
        </a:p>
      </dgm:t>
    </dgm:pt>
    <dgm:pt modelId="{30C4D9DA-FC9B-4728-BFCD-BD75A5CB277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House details </a:t>
          </a:r>
        </a:p>
      </dgm:t>
    </dgm:pt>
    <dgm:pt modelId="{EA4B3AE0-4DA8-41A8-8734-96608D469741}" type="parTrans" cxnId="{9488E6AC-0920-43CB-A320-ECFBCD30AFDD}">
      <dgm:prSet/>
      <dgm:spPr/>
      <dgm:t>
        <a:bodyPr/>
        <a:lstStyle/>
        <a:p>
          <a:endParaRPr lang="en-US"/>
        </a:p>
      </dgm:t>
    </dgm:pt>
    <dgm:pt modelId="{2A91829C-21CA-4EED-ACF3-91B3AAF8AEAD}" type="sibTrans" cxnId="{9488E6AC-0920-43CB-A320-ECFBCD30AFDD}">
      <dgm:prSet/>
      <dgm:spPr/>
      <dgm:t>
        <a:bodyPr/>
        <a:lstStyle/>
        <a:p>
          <a:endParaRPr lang="en-US"/>
        </a:p>
      </dgm:t>
    </dgm:pt>
    <dgm:pt modelId="{95A34386-414C-4CC3-A941-BF8C69F708D1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Stored in MySQL</a:t>
          </a:r>
        </a:p>
      </dgm:t>
    </dgm:pt>
    <dgm:pt modelId="{3C05B7F7-87C0-44AC-97CC-7A7EF5B1CA0B}" type="parTrans" cxnId="{709B72E9-309F-45D2-9A45-CF59E8FF1C60}">
      <dgm:prSet/>
      <dgm:spPr/>
      <dgm:t>
        <a:bodyPr/>
        <a:lstStyle/>
        <a:p>
          <a:endParaRPr lang="en-US"/>
        </a:p>
      </dgm:t>
    </dgm:pt>
    <dgm:pt modelId="{31403D3A-05ED-4EE0-98C7-83C33F47B077}" type="sibTrans" cxnId="{709B72E9-309F-45D2-9A45-CF59E8FF1C60}">
      <dgm:prSet/>
      <dgm:spPr/>
      <dgm:t>
        <a:bodyPr/>
        <a:lstStyle/>
        <a:p>
          <a:endParaRPr lang="en-US"/>
        </a:p>
      </dgm:t>
    </dgm:pt>
    <dgm:pt modelId="{11099112-C476-454B-858A-1B42F8021A1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800" dirty="0"/>
            <a:t>Buyer/Seller contact Information</a:t>
          </a:r>
        </a:p>
      </dgm:t>
    </dgm:pt>
    <dgm:pt modelId="{7542F46C-E8BA-4335-A3D9-3DAE55B5F71C}" type="parTrans" cxnId="{0F26BD52-CF48-44F9-AEFB-625503796EA0}">
      <dgm:prSet/>
      <dgm:spPr/>
      <dgm:t>
        <a:bodyPr/>
        <a:lstStyle/>
        <a:p>
          <a:endParaRPr lang="en-US"/>
        </a:p>
      </dgm:t>
    </dgm:pt>
    <dgm:pt modelId="{A9B6CBD7-1D0E-40DA-A3EA-D80C27AA1274}" type="sibTrans" cxnId="{0F26BD52-CF48-44F9-AEFB-625503796EA0}">
      <dgm:prSet/>
      <dgm:spPr/>
      <dgm:t>
        <a:bodyPr/>
        <a:lstStyle/>
        <a:p>
          <a:endParaRPr lang="en-US"/>
        </a:p>
      </dgm:t>
    </dgm:pt>
    <dgm:pt modelId="{13638CA4-CE0A-4395-9050-5F1AB0A04261}" type="pres">
      <dgm:prSet presAssocID="{F9000931-FED2-493B-BE06-3DA197EE6363}" presName="Name0" presStyleCnt="0">
        <dgm:presLayoutVars>
          <dgm:dir/>
          <dgm:resizeHandles val="exact"/>
        </dgm:presLayoutVars>
      </dgm:prSet>
      <dgm:spPr/>
    </dgm:pt>
    <dgm:pt modelId="{A8011851-99BD-4AA8-83CB-C2ECC9081623}" type="pres">
      <dgm:prSet presAssocID="{C3932C8F-31C5-4D28-BA88-B8B74407CB55}" presName="node" presStyleLbl="node1" presStyleIdx="0" presStyleCnt="3" custScaleX="184118" custScaleY="156957" custRadScaleRad="110853" custRadScaleInc="-215">
        <dgm:presLayoutVars>
          <dgm:bulletEnabled val="1"/>
        </dgm:presLayoutVars>
      </dgm:prSet>
      <dgm:spPr>
        <a:prstGeom prst="wedgeRoundRectCallout">
          <a:avLst/>
        </a:prstGeom>
      </dgm:spPr>
    </dgm:pt>
    <dgm:pt modelId="{F478D5A1-E8E6-4DC6-BA85-29D48D2EB6C0}" type="pres">
      <dgm:prSet presAssocID="{2F4323BF-9633-475B-A5B1-2996D4E7F6F3}" presName="sibTrans" presStyleLbl="sibTrans2D1" presStyleIdx="0" presStyleCnt="3" custLinFactNeighborX="13878" custLinFactNeighborY="-2460"/>
      <dgm:spPr/>
    </dgm:pt>
    <dgm:pt modelId="{5B8B9A32-16B7-4900-8E15-36AB1DE43065}" type="pres">
      <dgm:prSet presAssocID="{2F4323BF-9633-475B-A5B1-2996D4E7F6F3}" presName="connectorText" presStyleLbl="sibTrans2D1" presStyleIdx="0" presStyleCnt="3"/>
      <dgm:spPr/>
    </dgm:pt>
    <dgm:pt modelId="{DCF2AE18-7CC8-48E9-A147-9DFCC15B9B1B}" type="pres">
      <dgm:prSet presAssocID="{CCEB4261-0EF6-4AF8-848E-1BC7D00D4F69}" presName="node" presStyleLbl="node1" presStyleIdx="1" presStyleCnt="3" custScaleX="133518" custScaleY="119786" custRadScaleRad="117120" custRadScaleInc="-31801">
        <dgm:presLayoutVars>
          <dgm:bulletEnabled val="1"/>
        </dgm:presLayoutVars>
      </dgm:prSet>
      <dgm:spPr>
        <a:prstGeom prst="round1Rect">
          <a:avLst/>
        </a:prstGeom>
      </dgm:spPr>
    </dgm:pt>
    <dgm:pt modelId="{60F091A7-768A-4E3A-B898-54E02293E682}" type="pres">
      <dgm:prSet presAssocID="{55310325-3F34-4DA0-95E3-17FB6447CDDA}" presName="sibTrans" presStyleLbl="sibTrans2D1" presStyleIdx="1" presStyleCnt="3"/>
      <dgm:spPr/>
    </dgm:pt>
    <dgm:pt modelId="{32774D1B-5F54-4D65-A0C1-58C311844C99}" type="pres">
      <dgm:prSet presAssocID="{55310325-3F34-4DA0-95E3-17FB6447CDDA}" presName="connectorText" presStyleLbl="sibTrans2D1" presStyleIdx="1" presStyleCnt="3"/>
      <dgm:spPr/>
    </dgm:pt>
    <dgm:pt modelId="{8D44AE64-7DBB-4D0D-B47A-32C8FDD820B0}" type="pres">
      <dgm:prSet presAssocID="{2ABEC5AE-1962-4502-B387-CFE7C79F1199}" presName="node" presStyleLbl="node1" presStyleIdx="2" presStyleCnt="3" custScaleX="160754" custScaleY="194672" custRadScaleRad="125039" custRadScaleInc="34337">
        <dgm:presLayoutVars>
          <dgm:bulletEnabled val="1"/>
        </dgm:presLayoutVars>
      </dgm:prSet>
      <dgm:spPr>
        <a:prstGeom prst="can">
          <a:avLst/>
        </a:prstGeom>
      </dgm:spPr>
    </dgm:pt>
    <dgm:pt modelId="{EDE0AA05-735A-4182-B955-91BE3441449C}" type="pres">
      <dgm:prSet presAssocID="{3A01C6F9-822B-4B44-998F-FA8DB772C6F6}" presName="sibTrans" presStyleLbl="sibTrans2D1" presStyleIdx="2" presStyleCnt="3" custLinFactNeighborX="-42309" custLinFactNeighborY="12302"/>
      <dgm:spPr/>
    </dgm:pt>
    <dgm:pt modelId="{F91051C4-4EFA-4671-8CFB-F3DC0E6C8CB1}" type="pres">
      <dgm:prSet presAssocID="{3A01C6F9-822B-4B44-998F-FA8DB772C6F6}" presName="connectorText" presStyleLbl="sibTrans2D1" presStyleIdx="2" presStyleCnt="3"/>
      <dgm:spPr/>
    </dgm:pt>
  </dgm:ptLst>
  <dgm:cxnLst>
    <dgm:cxn modelId="{CD008C09-FE1F-4719-8D91-74160CB6C91B}" type="presOf" srcId="{2ABEC5AE-1962-4502-B387-CFE7C79F1199}" destId="{8D44AE64-7DBB-4D0D-B47A-32C8FDD820B0}" srcOrd="0" destOrd="0" presId="urn:microsoft.com/office/officeart/2005/8/layout/cycle7"/>
    <dgm:cxn modelId="{57AF390A-4A28-401C-9B26-2FA3E3FF0247}" type="presOf" srcId="{CCEB4261-0EF6-4AF8-848E-1BC7D00D4F69}" destId="{DCF2AE18-7CC8-48E9-A147-9DFCC15B9B1B}" srcOrd="0" destOrd="0" presId="urn:microsoft.com/office/officeart/2005/8/layout/cycle7"/>
    <dgm:cxn modelId="{0BD9780A-47AC-4F7A-8139-37CE8813B285}" type="presOf" srcId="{2F4323BF-9633-475B-A5B1-2996D4E7F6F3}" destId="{F478D5A1-E8E6-4DC6-BA85-29D48D2EB6C0}" srcOrd="0" destOrd="0" presId="urn:microsoft.com/office/officeart/2005/8/layout/cycle7"/>
    <dgm:cxn modelId="{74724C1A-C034-4F57-8E0B-803F5E7C5D21}" type="presOf" srcId="{2F4323BF-9633-475B-A5B1-2996D4E7F6F3}" destId="{5B8B9A32-16B7-4900-8E15-36AB1DE43065}" srcOrd="1" destOrd="0" presId="urn:microsoft.com/office/officeart/2005/8/layout/cycle7"/>
    <dgm:cxn modelId="{338CC536-68D2-40E1-B4AC-16646A03893E}" type="presOf" srcId="{F9000931-FED2-493B-BE06-3DA197EE6363}" destId="{13638CA4-CE0A-4395-9050-5F1AB0A04261}" srcOrd="0" destOrd="0" presId="urn:microsoft.com/office/officeart/2005/8/layout/cycle7"/>
    <dgm:cxn modelId="{6316FF37-1C0C-40C6-A45F-046954CC18A6}" type="presOf" srcId="{1D60E8C6-B927-41A5-A210-D69149F0169F}" destId="{DCF2AE18-7CC8-48E9-A147-9DFCC15B9B1B}" srcOrd="0" destOrd="1" presId="urn:microsoft.com/office/officeart/2005/8/layout/cycle7"/>
    <dgm:cxn modelId="{5356BF5C-A96B-4A7A-9A75-0A25D9217ED3}" type="presOf" srcId="{3A01C6F9-822B-4B44-998F-FA8DB772C6F6}" destId="{F91051C4-4EFA-4671-8CFB-F3DC0E6C8CB1}" srcOrd="1" destOrd="0" presId="urn:microsoft.com/office/officeart/2005/8/layout/cycle7"/>
    <dgm:cxn modelId="{AB7B6B5E-75D8-4CFD-816E-D7560F9B975A}" srcId="{CCEB4261-0EF6-4AF8-848E-1BC7D00D4F69}" destId="{5C074AAE-76A1-4E83-8884-EC7E4BF3B8AF}" srcOrd="1" destOrd="0" parTransId="{F9928F27-03A1-4E56-B3EF-3539EFAA9AC3}" sibTransId="{CAC80118-8610-462E-B31E-66F585985C07}"/>
    <dgm:cxn modelId="{0F26BD52-CF48-44F9-AEFB-625503796EA0}" srcId="{2ABEC5AE-1962-4502-B387-CFE7C79F1199}" destId="{11099112-C476-454B-858A-1B42F8021A1E}" srcOrd="1" destOrd="0" parTransId="{7542F46C-E8BA-4335-A3D9-3DAE55B5F71C}" sibTransId="{A9B6CBD7-1D0E-40DA-A3EA-D80C27AA1274}"/>
    <dgm:cxn modelId="{67CD7579-B859-4CAE-8722-C80502BFD188}" srcId="{F9000931-FED2-493B-BE06-3DA197EE6363}" destId="{C3932C8F-31C5-4D28-BA88-B8B74407CB55}" srcOrd="0" destOrd="0" parTransId="{01DA942C-5678-43F9-A10B-B903528CAC5B}" sibTransId="{2F4323BF-9633-475B-A5B1-2996D4E7F6F3}"/>
    <dgm:cxn modelId="{0E0D2C7D-D6FA-4AB9-90BC-1BACD2EC4797}" srcId="{F9000931-FED2-493B-BE06-3DA197EE6363}" destId="{CCEB4261-0EF6-4AF8-848E-1BC7D00D4F69}" srcOrd="1" destOrd="0" parTransId="{327F920B-B22C-4F87-AB19-B89A62B22BE0}" sibTransId="{55310325-3F34-4DA0-95E3-17FB6447CDDA}"/>
    <dgm:cxn modelId="{D2A09A93-E7D4-4AFA-A549-D5F7C4343B25}" type="presOf" srcId="{3A01C6F9-822B-4B44-998F-FA8DB772C6F6}" destId="{EDE0AA05-735A-4182-B955-91BE3441449C}" srcOrd="0" destOrd="0" presId="urn:microsoft.com/office/officeart/2005/8/layout/cycle7"/>
    <dgm:cxn modelId="{AEB22697-7B30-4807-AD8A-5A051BDF1687}" type="presOf" srcId="{C3932C8F-31C5-4D28-BA88-B8B74407CB55}" destId="{A8011851-99BD-4AA8-83CB-C2ECC9081623}" srcOrd="0" destOrd="0" presId="urn:microsoft.com/office/officeart/2005/8/layout/cycle7"/>
    <dgm:cxn modelId="{8E1686A8-2D41-4D39-9765-9694B51ECF0C}" type="presOf" srcId="{55310325-3F34-4DA0-95E3-17FB6447CDDA}" destId="{32774D1B-5F54-4D65-A0C1-58C311844C99}" srcOrd="1" destOrd="0" presId="urn:microsoft.com/office/officeart/2005/8/layout/cycle7"/>
    <dgm:cxn modelId="{9488E6AC-0920-43CB-A320-ECFBCD30AFDD}" srcId="{2ABEC5AE-1962-4502-B387-CFE7C79F1199}" destId="{30C4D9DA-FC9B-4728-BFCD-BD75A5CB277E}" srcOrd="0" destOrd="0" parTransId="{EA4B3AE0-4DA8-41A8-8734-96608D469741}" sibTransId="{2A91829C-21CA-4EED-ACF3-91B3AAF8AEAD}"/>
    <dgm:cxn modelId="{6619A3B9-98C0-4F6C-AD5D-49160041EB75}" type="presOf" srcId="{5C074AAE-76A1-4E83-8884-EC7E4BF3B8AF}" destId="{DCF2AE18-7CC8-48E9-A147-9DFCC15B9B1B}" srcOrd="0" destOrd="2" presId="urn:microsoft.com/office/officeart/2005/8/layout/cycle7"/>
    <dgm:cxn modelId="{42DE16BA-9022-438C-928E-076A7066AD8D}" type="presOf" srcId="{30C4D9DA-FC9B-4728-BFCD-BD75A5CB277E}" destId="{8D44AE64-7DBB-4D0D-B47A-32C8FDD820B0}" srcOrd="0" destOrd="1" presId="urn:microsoft.com/office/officeart/2005/8/layout/cycle7"/>
    <dgm:cxn modelId="{0CA94CBB-04B7-4C23-8B96-E5260133ACFC}" type="presOf" srcId="{55310325-3F34-4DA0-95E3-17FB6447CDDA}" destId="{60F091A7-768A-4E3A-B898-54E02293E682}" srcOrd="0" destOrd="0" presId="urn:microsoft.com/office/officeart/2005/8/layout/cycle7"/>
    <dgm:cxn modelId="{23F021BD-8BE4-4435-9496-91D6F82B41C5}" srcId="{CCEB4261-0EF6-4AF8-848E-1BC7D00D4F69}" destId="{1D60E8C6-B927-41A5-A210-D69149F0169F}" srcOrd="0" destOrd="0" parTransId="{34EDE606-A6BE-4742-8729-EA544F12EBC1}" sibTransId="{AAB98D47-B4F3-49AD-9237-0BB7EF93079A}"/>
    <dgm:cxn modelId="{93E735E3-0292-4BEF-A745-AB17FC4F0934}" type="presOf" srcId="{11099112-C476-454B-858A-1B42F8021A1E}" destId="{8D44AE64-7DBB-4D0D-B47A-32C8FDD820B0}" srcOrd="0" destOrd="2" presId="urn:microsoft.com/office/officeart/2005/8/layout/cycle7"/>
    <dgm:cxn modelId="{FAFEFBE7-F181-4810-8370-279C51C6AB58}" type="presOf" srcId="{95A34386-414C-4CC3-A941-BF8C69F708D1}" destId="{8D44AE64-7DBB-4D0D-B47A-32C8FDD820B0}" srcOrd="0" destOrd="3" presId="urn:microsoft.com/office/officeart/2005/8/layout/cycle7"/>
    <dgm:cxn modelId="{967476E8-39D2-4E0D-8D48-F643DE24E8FB}" srcId="{F9000931-FED2-493B-BE06-3DA197EE6363}" destId="{2ABEC5AE-1962-4502-B387-CFE7C79F1199}" srcOrd="2" destOrd="0" parTransId="{240C96C4-9FAD-41D8-A85C-5C61BF24055B}" sibTransId="{3A01C6F9-822B-4B44-998F-FA8DB772C6F6}"/>
    <dgm:cxn modelId="{709B72E9-309F-45D2-9A45-CF59E8FF1C60}" srcId="{2ABEC5AE-1962-4502-B387-CFE7C79F1199}" destId="{95A34386-414C-4CC3-A941-BF8C69F708D1}" srcOrd="2" destOrd="0" parTransId="{3C05B7F7-87C0-44AC-97CC-7A7EF5B1CA0B}" sibTransId="{31403D3A-05ED-4EE0-98C7-83C33F47B077}"/>
    <dgm:cxn modelId="{BBBB4E15-B8CA-467A-96A0-538A1F08F20F}" type="presParOf" srcId="{13638CA4-CE0A-4395-9050-5F1AB0A04261}" destId="{A8011851-99BD-4AA8-83CB-C2ECC9081623}" srcOrd="0" destOrd="0" presId="urn:microsoft.com/office/officeart/2005/8/layout/cycle7"/>
    <dgm:cxn modelId="{03BA9737-4D58-49C7-8668-478684423C9E}" type="presParOf" srcId="{13638CA4-CE0A-4395-9050-5F1AB0A04261}" destId="{F478D5A1-E8E6-4DC6-BA85-29D48D2EB6C0}" srcOrd="1" destOrd="0" presId="urn:microsoft.com/office/officeart/2005/8/layout/cycle7"/>
    <dgm:cxn modelId="{69DCE51E-ACE0-481D-BAB1-2D0E4B2E8B12}" type="presParOf" srcId="{F478D5A1-E8E6-4DC6-BA85-29D48D2EB6C0}" destId="{5B8B9A32-16B7-4900-8E15-36AB1DE43065}" srcOrd="0" destOrd="0" presId="urn:microsoft.com/office/officeart/2005/8/layout/cycle7"/>
    <dgm:cxn modelId="{2851D27E-E810-45FB-A1D5-2A5B5C73BB84}" type="presParOf" srcId="{13638CA4-CE0A-4395-9050-5F1AB0A04261}" destId="{DCF2AE18-7CC8-48E9-A147-9DFCC15B9B1B}" srcOrd="2" destOrd="0" presId="urn:microsoft.com/office/officeart/2005/8/layout/cycle7"/>
    <dgm:cxn modelId="{CE68ADE7-6B84-41E4-80FA-6AF70EAE7ACD}" type="presParOf" srcId="{13638CA4-CE0A-4395-9050-5F1AB0A04261}" destId="{60F091A7-768A-4E3A-B898-54E02293E682}" srcOrd="3" destOrd="0" presId="urn:microsoft.com/office/officeart/2005/8/layout/cycle7"/>
    <dgm:cxn modelId="{8E535942-FF9E-4489-9BBA-1FF2476FC6CA}" type="presParOf" srcId="{60F091A7-768A-4E3A-B898-54E02293E682}" destId="{32774D1B-5F54-4D65-A0C1-58C311844C99}" srcOrd="0" destOrd="0" presId="urn:microsoft.com/office/officeart/2005/8/layout/cycle7"/>
    <dgm:cxn modelId="{60073616-9194-4A6D-876A-730691847893}" type="presParOf" srcId="{13638CA4-CE0A-4395-9050-5F1AB0A04261}" destId="{8D44AE64-7DBB-4D0D-B47A-32C8FDD820B0}" srcOrd="4" destOrd="0" presId="urn:microsoft.com/office/officeart/2005/8/layout/cycle7"/>
    <dgm:cxn modelId="{C8D9556D-762D-41FF-B79F-9E669C574395}" type="presParOf" srcId="{13638CA4-CE0A-4395-9050-5F1AB0A04261}" destId="{EDE0AA05-735A-4182-B955-91BE3441449C}" srcOrd="5" destOrd="0" presId="urn:microsoft.com/office/officeart/2005/8/layout/cycle7"/>
    <dgm:cxn modelId="{B0F0B3C0-2DA2-4347-974E-7B59ECF71E14}" type="presParOf" srcId="{EDE0AA05-735A-4182-B955-91BE3441449C}" destId="{F91051C4-4EFA-4671-8CFB-F3DC0E6C8CB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604C-5847-441C-BBED-2E6B8FF0232D}">
      <dsp:nvSpPr>
        <dsp:cNvPr id="0" name=""/>
        <dsp:cNvSpPr/>
      </dsp:nvSpPr>
      <dsp:spPr>
        <a:xfrm rot="16200000">
          <a:off x="42879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809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Predict the House Sales Price which will be used by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Buyer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Seller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Real Estate Agent</a:t>
          </a:r>
        </a:p>
      </dsp:txBody>
      <dsp:txXfrm rot="5400000">
        <a:off x="65219" y="866122"/>
        <a:ext cx="5057769" cy="2598368"/>
      </dsp:txXfrm>
    </dsp:sp>
    <dsp:sp modelId="{C0931E8C-9895-4442-BAF5-482428C92C91}">
      <dsp:nvSpPr>
        <dsp:cNvPr id="0" name=""/>
        <dsp:cNvSpPr/>
      </dsp:nvSpPr>
      <dsp:spPr>
        <a:xfrm rot="16200000">
          <a:off x="5475737" y="-363578"/>
          <a:ext cx="4330612" cy="5057769"/>
        </a:xfrm>
        <a:prstGeom prst="flowChartManualOperati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9550" tIns="0" rIns="210809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Evaluate the Performance and Predictive power of Models using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Linear Regression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solidFill>
                <a:schemeClr val="tx1"/>
              </a:solidFill>
            </a:rPr>
            <a:t>Random Forest Regression</a:t>
          </a:r>
        </a:p>
      </dsp:txBody>
      <dsp:txXfrm rot="5400000">
        <a:off x="5112159" y="866122"/>
        <a:ext cx="5057769" cy="2598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0829-7487-4228-95FE-EC5E2D86A251}">
      <dsp:nvSpPr>
        <dsp:cNvPr id="0" name=""/>
        <dsp:cNvSpPr/>
      </dsp:nvSpPr>
      <dsp:spPr>
        <a:xfrm>
          <a:off x="896489" y="0"/>
          <a:ext cx="10160209" cy="556652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C6AD2C-37CD-4ED8-B35A-452CA935BBAA}">
      <dsp:nvSpPr>
        <dsp:cNvPr id="0" name=""/>
        <dsp:cNvSpPr/>
      </dsp:nvSpPr>
      <dsp:spPr>
        <a:xfrm>
          <a:off x="525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Discovery and Data Pre-processing</a:t>
          </a:r>
        </a:p>
      </dsp:txBody>
      <dsp:txXfrm>
        <a:off x="113946" y="1778652"/>
        <a:ext cx="2079281" cy="2009223"/>
      </dsp:txXfrm>
    </dsp:sp>
    <dsp:sp modelId="{D797F976-FD82-4BA3-BDB6-0B3BFFE71DA3}">
      <dsp:nvSpPr>
        <dsp:cNvPr id="0" name=""/>
        <dsp:cNvSpPr/>
      </dsp:nvSpPr>
      <dsp:spPr>
        <a:xfrm>
          <a:off x="2416756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</a:t>
          </a:r>
        </a:p>
      </dsp:txBody>
      <dsp:txXfrm>
        <a:off x="2525450" y="1778652"/>
        <a:ext cx="2079281" cy="2009223"/>
      </dsp:txXfrm>
    </dsp:sp>
    <dsp:sp modelId="{F1F8E8B2-5B3B-4EE6-817B-6511DB1EDEB8}">
      <dsp:nvSpPr>
        <dsp:cNvPr id="0" name=""/>
        <dsp:cNvSpPr/>
      </dsp:nvSpPr>
      <dsp:spPr>
        <a:xfrm>
          <a:off x="4828259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Building: Linear Regression and Random Forest Regression</a:t>
          </a:r>
        </a:p>
      </dsp:txBody>
      <dsp:txXfrm>
        <a:off x="4936953" y="1778652"/>
        <a:ext cx="2079281" cy="2009223"/>
      </dsp:txXfrm>
    </dsp:sp>
    <dsp:sp modelId="{BB82F2AC-05D5-4CE9-8860-511B99DE9E65}">
      <dsp:nvSpPr>
        <dsp:cNvPr id="0" name=""/>
        <dsp:cNvSpPr/>
      </dsp:nvSpPr>
      <dsp:spPr>
        <a:xfrm>
          <a:off x="7239762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Visualization</a:t>
          </a:r>
        </a:p>
      </dsp:txBody>
      <dsp:txXfrm>
        <a:off x="7348456" y="1778652"/>
        <a:ext cx="2079281" cy="2009223"/>
      </dsp:txXfrm>
    </dsp:sp>
    <dsp:sp modelId="{F3771078-9E24-4D3B-B3FA-FC9367155AC7}">
      <dsp:nvSpPr>
        <dsp:cNvPr id="0" name=""/>
        <dsp:cNvSpPr/>
      </dsp:nvSpPr>
      <dsp:spPr>
        <a:xfrm>
          <a:off x="9651265" y="1669958"/>
          <a:ext cx="2296669" cy="2226611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Development: Play Framework</a:t>
          </a:r>
        </a:p>
      </dsp:txBody>
      <dsp:txXfrm>
        <a:off x="9759959" y="1778652"/>
        <a:ext cx="2079281" cy="2009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17D12-4998-4592-B5D7-6664D1087D70}">
      <dsp:nvSpPr>
        <dsp:cNvPr id="0" name=""/>
        <dsp:cNvSpPr/>
      </dsp:nvSpPr>
      <dsp:spPr>
        <a:xfrm>
          <a:off x="2294869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530246" y="1548489"/>
        <a:ext cx="26387" cy="5277"/>
      </dsp:txXfrm>
    </dsp:sp>
    <dsp:sp modelId="{9B2E00E6-ADA0-45D9-93BD-89FEE3A4F934}">
      <dsp:nvSpPr>
        <dsp:cNvPr id="0" name=""/>
        <dsp:cNvSpPr/>
      </dsp:nvSpPr>
      <dsp:spPr>
        <a:xfrm>
          <a:off x="2142" y="862770"/>
          <a:ext cx="2294527" cy="137671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Data Processing &amp; Cleaning	</a:t>
          </a:r>
        </a:p>
      </dsp:txBody>
      <dsp:txXfrm>
        <a:off x="2142" y="862770"/>
        <a:ext cx="2294527" cy="1376716"/>
      </dsp:txXfrm>
    </dsp:sp>
    <dsp:sp modelId="{6D8826E3-0D39-4484-8872-5B19FF24122D}">
      <dsp:nvSpPr>
        <dsp:cNvPr id="0" name=""/>
        <dsp:cNvSpPr/>
      </dsp:nvSpPr>
      <dsp:spPr>
        <a:xfrm>
          <a:off x="5117138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58204"/>
              <a:satOff val="-997"/>
              <a:lumOff val="39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352515" y="1548489"/>
        <a:ext cx="26387" cy="5277"/>
      </dsp:txXfrm>
    </dsp:sp>
    <dsp:sp modelId="{D5A0B390-853F-4876-85DF-3D8E8422ADD2}">
      <dsp:nvSpPr>
        <dsp:cNvPr id="0" name=""/>
        <dsp:cNvSpPr/>
      </dsp:nvSpPr>
      <dsp:spPr>
        <a:xfrm>
          <a:off x="2824411" y="862770"/>
          <a:ext cx="2294527" cy="1376716"/>
        </a:xfrm>
        <a:prstGeom prst="rect">
          <a:avLst/>
        </a:prstGeom>
        <a:solidFill>
          <a:schemeClr val="accent1">
            <a:shade val="80000"/>
            <a:hueOff val="49898"/>
            <a:satOff val="-894"/>
            <a:lumOff val="3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Feature Generation and saving the processed Data in MySQL</a:t>
          </a:r>
        </a:p>
      </dsp:txBody>
      <dsp:txXfrm>
        <a:off x="2824411" y="862770"/>
        <a:ext cx="2294527" cy="1376716"/>
      </dsp:txXfrm>
    </dsp:sp>
    <dsp:sp modelId="{9DE8B0FB-7C69-42C4-A2B3-AD42697D8940}">
      <dsp:nvSpPr>
        <dsp:cNvPr id="0" name=""/>
        <dsp:cNvSpPr/>
      </dsp:nvSpPr>
      <dsp:spPr>
        <a:xfrm>
          <a:off x="7939407" y="1505408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16408"/>
              <a:satOff val="-1994"/>
              <a:lumOff val="79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8174785" y="1548489"/>
        <a:ext cx="26387" cy="5277"/>
      </dsp:txXfrm>
    </dsp:sp>
    <dsp:sp modelId="{5CCE9E11-3CA7-47D6-B62A-C11939D159AD}">
      <dsp:nvSpPr>
        <dsp:cNvPr id="0" name=""/>
        <dsp:cNvSpPr/>
      </dsp:nvSpPr>
      <dsp:spPr>
        <a:xfrm>
          <a:off x="5646680" y="862770"/>
          <a:ext cx="2294527" cy="1376716"/>
        </a:xfrm>
        <a:prstGeom prst="rect">
          <a:avLst/>
        </a:prstGeom>
        <a:solidFill>
          <a:schemeClr val="accent1">
            <a:shade val="80000"/>
            <a:hueOff val="99795"/>
            <a:satOff val="-1787"/>
            <a:lumOff val="7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Building Linear Regression and Random Forest Prediction Models</a:t>
          </a:r>
        </a:p>
      </dsp:txBody>
      <dsp:txXfrm>
        <a:off x="5646680" y="862770"/>
        <a:ext cx="2294527" cy="1376716"/>
      </dsp:txXfrm>
    </dsp:sp>
    <dsp:sp modelId="{AE580026-5056-425D-B407-C7C20E15B22D}">
      <dsp:nvSpPr>
        <dsp:cNvPr id="0" name=""/>
        <dsp:cNvSpPr/>
      </dsp:nvSpPr>
      <dsp:spPr>
        <a:xfrm>
          <a:off x="1149405" y="2237686"/>
          <a:ext cx="8466807" cy="497141"/>
        </a:xfrm>
        <a:custGeom>
          <a:avLst/>
          <a:gdLst/>
          <a:ahLst/>
          <a:cxnLst/>
          <a:rect l="0" t="0" r="0" b="0"/>
          <a:pathLst>
            <a:path>
              <a:moveTo>
                <a:pt x="8466807" y="0"/>
              </a:moveTo>
              <a:lnTo>
                <a:pt x="8466807" y="265670"/>
              </a:lnTo>
              <a:lnTo>
                <a:pt x="0" y="265670"/>
              </a:lnTo>
              <a:lnTo>
                <a:pt x="0" y="497141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170728" y="2483618"/>
        <a:ext cx="424161" cy="5277"/>
      </dsp:txXfrm>
    </dsp:sp>
    <dsp:sp modelId="{CCB13239-08F4-4327-9FB8-0EB5227B8AF4}">
      <dsp:nvSpPr>
        <dsp:cNvPr id="0" name=""/>
        <dsp:cNvSpPr/>
      </dsp:nvSpPr>
      <dsp:spPr>
        <a:xfrm>
          <a:off x="8468949" y="862770"/>
          <a:ext cx="2294527" cy="1376716"/>
        </a:xfrm>
        <a:prstGeom prst="rect">
          <a:avLst/>
        </a:prstGeom>
        <a:solidFill>
          <a:schemeClr val="accent1">
            <a:shade val="80000"/>
            <a:hueOff val="149693"/>
            <a:satOff val="-2681"/>
            <a:lumOff val="113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Training, Testing and Saving the Models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>
            <a:solidFill>
              <a:schemeClr val="tx1"/>
            </a:solidFill>
          </a:endParaRPr>
        </a:p>
      </dsp:txBody>
      <dsp:txXfrm>
        <a:off x="8468949" y="862770"/>
        <a:ext cx="2294527" cy="1376716"/>
      </dsp:txXfrm>
    </dsp:sp>
    <dsp:sp modelId="{56B42ED8-74EF-4D93-A485-E7A273D70429}">
      <dsp:nvSpPr>
        <dsp:cNvPr id="0" name=""/>
        <dsp:cNvSpPr/>
      </dsp:nvSpPr>
      <dsp:spPr>
        <a:xfrm>
          <a:off x="2294869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32817"/>
              <a:satOff val="-3987"/>
              <a:lumOff val="159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2530246" y="3452947"/>
        <a:ext cx="26387" cy="5277"/>
      </dsp:txXfrm>
    </dsp:sp>
    <dsp:sp modelId="{AF238768-B7A7-406E-9987-893769235139}">
      <dsp:nvSpPr>
        <dsp:cNvPr id="0" name=""/>
        <dsp:cNvSpPr/>
      </dsp:nvSpPr>
      <dsp:spPr>
        <a:xfrm>
          <a:off x="2142" y="2767228"/>
          <a:ext cx="2294527" cy="1376716"/>
        </a:xfrm>
        <a:prstGeom prst="rect">
          <a:avLst/>
        </a:prstGeom>
        <a:solidFill>
          <a:schemeClr val="accent1">
            <a:shade val="80000"/>
            <a:hueOff val="199590"/>
            <a:satOff val="-3575"/>
            <a:lumOff val="15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Comparison of Models</a:t>
          </a:r>
        </a:p>
      </dsp:txBody>
      <dsp:txXfrm>
        <a:off x="2142" y="2767228"/>
        <a:ext cx="2294527" cy="1376716"/>
      </dsp:txXfrm>
    </dsp:sp>
    <dsp:sp modelId="{C9AD48A9-2F85-4D07-B273-EF06C416FAA5}">
      <dsp:nvSpPr>
        <dsp:cNvPr id="0" name=""/>
        <dsp:cNvSpPr/>
      </dsp:nvSpPr>
      <dsp:spPr>
        <a:xfrm>
          <a:off x="5117138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291021"/>
              <a:satOff val="-4984"/>
              <a:lumOff val="19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5352515" y="3452947"/>
        <a:ext cx="26387" cy="5277"/>
      </dsp:txXfrm>
    </dsp:sp>
    <dsp:sp modelId="{950FC9B2-C9A6-4FDE-84E5-570B7BE454C5}">
      <dsp:nvSpPr>
        <dsp:cNvPr id="0" name=""/>
        <dsp:cNvSpPr/>
      </dsp:nvSpPr>
      <dsp:spPr>
        <a:xfrm>
          <a:off x="2824411" y="2767228"/>
          <a:ext cx="2294527" cy="1376716"/>
        </a:xfrm>
        <a:prstGeom prst="rect">
          <a:avLst/>
        </a:prstGeom>
        <a:solidFill>
          <a:schemeClr val="accent1">
            <a:shade val="80000"/>
            <a:hueOff val="249488"/>
            <a:satOff val="-4469"/>
            <a:lumOff val="189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Predicting Sales Price on the User Requirements</a:t>
          </a:r>
        </a:p>
      </dsp:txBody>
      <dsp:txXfrm>
        <a:off x="2824411" y="2767228"/>
        <a:ext cx="2294527" cy="1376716"/>
      </dsp:txXfrm>
    </dsp:sp>
    <dsp:sp modelId="{893D9A77-3D5F-49FC-8DAE-4A778ED8F4BA}">
      <dsp:nvSpPr>
        <dsp:cNvPr id="0" name=""/>
        <dsp:cNvSpPr/>
      </dsp:nvSpPr>
      <dsp:spPr>
        <a:xfrm>
          <a:off x="7939407" y="3409866"/>
          <a:ext cx="4971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14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8174785" y="3452947"/>
        <a:ext cx="26387" cy="5277"/>
      </dsp:txXfrm>
    </dsp:sp>
    <dsp:sp modelId="{923D2393-F563-49BB-BC06-EE784C854DA8}">
      <dsp:nvSpPr>
        <dsp:cNvPr id="0" name=""/>
        <dsp:cNvSpPr/>
      </dsp:nvSpPr>
      <dsp:spPr>
        <a:xfrm>
          <a:off x="5646680" y="2767228"/>
          <a:ext cx="2294527" cy="1376716"/>
        </a:xfrm>
        <a:prstGeom prst="rect">
          <a:avLst/>
        </a:prstGeom>
        <a:solidFill>
          <a:schemeClr val="accent1">
            <a:shade val="80000"/>
            <a:hueOff val="299385"/>
            <a:satOff val="-5362"/>
            <a:lumOff val="22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The Sales price is predicted &amp; the user decides whether to proceed or not with the real estate agent</a:t>
          </a:r>
        </a:p>
      </dsp:txBody>
      <dsp:txXfrm>
        <a:off x="5646680" y="2767228"/>
        <a:ext cx="2294527" cy="1376716"/>
      </dsp:txXfrm>
    </dsp:sp>
    <dsp:sp modelId="{84D0FDE0-82D6-4B76-867E-94D44C6BAAF7}">
      <dsp:nvSpPr>
        <dsp:cNvPr id="0" name=""/>
        <dsp:cNvSpPr/>
      </dsp:nvSpPr>
      <dsp:spPr>
        <a:xfrm>
          <a:off x="8468949" y="2767228"/>
          <a:ext cx="2294527" cy="1376716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The Buyer/Seller information is send to the Real Estate Agent</a:t>
          </a:r>
        </a:p>
      </dsp:txBody>
      <dsp:txXfrm>
        <a:off x="8468949" y="2767228"/>
        <a:ext cx="2294527" cy="1376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11851-99BD-4AA8-83CB-C2ECC9081623}">
      <dsp:nvSpPr>
        <dsp:cNvPr id="0" name=""/>
        <dsp:cNvSpPr/>
      </dsp:nvSpPr>
      <dsp:spPr>
        <a:xfrm>
          <a:off x="2537656" y="-487411"/>
          <a:ext cx="4750475" cy="2024843"/>
        </a:xfrm>
        <a:prstGeom prst="wedgeRoundRectCallou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 UI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screen - Enter House Details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Predictions - “Sales Price”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Screen – Enter Buyer/Seller information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Customer Information – Information available to Real Estate Agent</a:t>
          </a:r>
        </a:p>
      </dsp:txBody>
      <dsp:txXfrm>
        <a:off x="2636501" y="-388566"/>
        <a:ext cx="4552785" cy="1827153"/>
      </dsp:txXfrm>
    </dsp:sp>
    <dsp:sp modelId="{F478D5A1-E8E6-4DC6-BA85-29D48D2EB6C0}">
      <dsp:nvSpPr>
        <dsp:cNvPr id="0" name=""/>
        <dsp:cNvSpPr/>
      </dsp:nvSpPr>
      <dsp:spPr>
        <a:xfrm rot="2800406">
          <a:off x="6165782" y="1911290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01239" y="2001594"/>
        <a:ext cx="499008" cy="270914"/>
      </dsp:txXfrm>
    </dsp:sp>
    <dsp:sp modelId="{DCF2AE18-7CC8-48E9-A147-9DFCC15B9B1B}">
      <dsp:nvSpPr>
        <dsp:cNvPr id="0" name=""/>
        <dsp:cNvSpPr/>
      </dsp:nvSpPr>
      <dsp:spPr>
        <a:xfrm>
          <a:off x="6026274" y="2758885"/>
          <a:ext cx="3444932" cy="1545314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Controller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Responds to User Requests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Fetches results from MySQL using Slick </a:t>
          </a:r>
        </a:p>
      </dsp:txBody>
      <dsp:txXfrm>
        <a:off x="6026274" y="2758885"/>
        <a:ext cx="3369496" cy="1545314"/>
      </dsp:txXfrm>
    </dsp:sp>
    <dsp:sp modelId="{60F091A7-768A-4E3A-B898-54E02293E682}">
      <dsp:nvSpPr>
        <dsp:cNvPr id="0" name=""/>
        <dsp:cNvSpPr/>
      </dsp:nvSpPr>
      <dsp:spPr>
        <a:xfrm rot="10826359">
          <a:off x="4702003" y="3285372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837460" y="3375676"/>
        <a:ext cx="499008" cy="270914"/>
      </dsp:txXfrm>
    </dsp:sp>
    <dsp:sp modelId="{8D44AE64-7DBB-4D0D-B47A-32C8FDD820B0}">
      <dsp:nvSpPr>
        <dsp:cNvPr id="0" name=""/>
        <dsp:cNvSpPr/>
      </dsp:nvSpPr>
      <dsp:spPr>
        <a:xfrm>
          <a:off x="0" y="2232333"/>
          <a:ext cx="4147655" cy="2511391"/>
        </a:xfrm>
        <a:prstGeom prst="can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House details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Buyer/Seller contact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Stored in MySQL</a:t>
          </a:r>
        </a:p>
      </dsp:txBody>
      <dsp:txXfrm>
        <a:off x="0" y="2860181"/>
        <a:ext cx="4147655" cy="1569619"/>
      </dsp:txXfrm>
    </dsp:sp>
    <dsp:sp modelId="{EDE0AA05-735A-4182-B955-91BE3441449C}">
      <dsp:nvSpPr>
        <dsp:cNvPr id="0" name=""/>
        <dsp:cNvSpPr/>
      </dsp:nvSpPr>
      <dsp:spPr>
        <a:xfrm rot="18826569">
          <a:off x="2899201" y="1714668"/>
          <a:ext cx="769922" cy="45152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34658" y="1804972"/>
        <a:ext cx="499008" cy="270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461F-F829-4A4E-983F-63863F2DA7A2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2E76-7E49-440A-8E0E-A2F131182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82E76-7E49-440A-8E0E-A2F1311822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E05-7CC2-4116-BDAE-487A8AD3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57B0-4380-4B0C-9BA9-4E9EFE324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0C73-BD2B-4A6E-9771-201834F4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F80B-A24E-4212-A71C-486EEF5D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92EC-A3B1-4E68-B55D-45F9F52B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5CAC-EC07-455F-8721-80580EAB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C4F7A-888B-4089-9168-7BFE6EDE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C6373-AFF0-424E-91C2-5D721E71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5C41-63F3-4F64-B859-EA31696F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5CCC-9DB7-44CE-A995-34EDAB90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71B75-4AC8-492D-910E-722BB36C5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23FBF-2062-428C-8422-29B7B13C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8EA4-033E-4359-8013-A6C6C58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3D62-6818-4105-A5E2-B82F30ED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1509-0A92-48FA-933C-892C4B1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556260"/>
            <a:ext cx="10972800" cy="6019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3C3C3B"/>
              </a:buClr>
              <a:buFont typeface="Arial"/>
              <a:buNone/>
              <a:defRPr sz="3733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3C9B-4CC9-4111-8906-A03C94B4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384C-0965-42F3-9F6F-CB276A5F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7A0C-FB36-43C8-BA03-F73E7A1D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ECAF-6602-4509-880E-C72562D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4094-6E84-48B1-9CCD-5316017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A47B-6C69-4E17-8FAD-3713D63E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8C9-8AF5-4646-BE6F-7019BFB4A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82B7-14A7-40EE-9EED-29F55431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574-8897-41E3-BCEE-C9E33389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573E-51C6-4ADD-B2D5-FBACE236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2F4-DCB7-4F4D-8EA0-2820A3A9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65D8-ECB2-46A4-9D41-D2558BF9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45EE-599E-4880-ACB0-D0428A5E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2E77-8799-465E-89AD-99CAAED7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4095-5591-44B8-8EFB-B1BAB54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2158-0EB2-4908-B881-C936A11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8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6A73-8FF8-4DCC-8056-C2339A70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FB77-1B01-4FE3-99E0-423D146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8F396-2E29-483B-AA78-6C16B0A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39B9-D6D9-4597-BF0C-41692EDC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CFD3E-27B4-455B-9EF1-C6BEBF4E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C1667-7768-4A20-B584-41BADF4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2992-1AE7-4937-B8E6-CDC3843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24AE8-E8E8-4EE4-9046-F9D0B08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2E56-C374-4FE9-9554-B849FFC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4FCA6-B1C4-4759-9D48-5FFEF3FA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D346-5077-4D14-B8DA-AD0CF8CC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D8C70-972B-4243-A1D6-D41D447A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1FCA-6AFC-4DAE-BD0B-E22E8CE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F1B3-9334-48DD-AE6F-0C6BBA33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708BE-0C6F-4B67-8509-C117915E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D37C-D0B7-42AA-A9C3-1EBD1FC8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82F5-FD92-4FE6-8AEB-81B666ED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9DC7-4A5C-420C-8909-57C2E706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C0E86-96CC-4AB8-AFD2-EDB010E5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8D061-14F8-408C-A2AA-0608395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4465-B546-4598-9017-9BCBEBC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6DA0-FCD8-442E-A804-A3DC32C0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311C2-0024-49E6-9A83-3CAB7E8E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2F6B-1F4C-48E0-B2F7-8B7BA60A2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1310-02D3-4AD3-BF74-5D22EE8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912F-B110-4F84-B0F5-51F1BFFC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1012B-B734-479B-8D84-D4BE60C3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E4A9B-D32F-4612-BCBA-865A711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AEE48-DEBF-4A26-A2E5-1642A591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C5E2-D9E2-4672-8323-12E05672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B622-33F5-4E43-8182-D493A0D558C7}" type="datetimeFigureOut">
              <a:rPr lang="en-US" smtClean="0"/>
              <a:t>12/13/2017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129A-F61A-4BCF-852D-79B49FEEB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0DF6-39FA-40A3-8B03-686BF3B71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2976-6983-4BBB-8632-23D5B53176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" TargetMode="External"/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shmasp/ScalaProject_Team-6_Fall201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796726" y="4588143"/>
            <a:ext cx="5395274" cy="165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Team - 6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Bhanuja Nagore</a:t>
            </a: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Sushma Suttakote Parameshappa</a:t>
            </a:r>
          </a:p>
          <a:p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1538454"/>
            <a:ext cx="12192000" cy="295353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300000"/>
              </a:lnSpc>
            </a:pPr>
            <a:r>
              <a:rPr lang="en-US" sz="6600" b="1" dirty="0"/>
              <a:t>House Sales Price Prediction</a:t>
            </a:r>
            <a:endParaRPr lang="en-US" sz="66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6C65-C9C2-47EF-80E8-78737321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87" y="0"/>
            <a:ext cx="2595513" cy="25145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716B4E-AA08-47FD-8057-2676F276F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130"/>
            <a:ext cx="9144000" cy="6471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2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775B-89F9-4DFF-803C-C8B954D64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85740"/>
            <a:ext cx="12191999" cy="5472260"/>
          </a:xfrm>
        </p:spPr>
        <p:txBody>
          <a:bodyPr>
            <a:normAutofit/>
          </a:bodyPr>
          <a:lstStyle/>
          <a:p>
            <a:r>
              <a:rPr lang="en-US" dirty="0"/>
              <a:t>House Prices Dataset on Kaggle: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hlinkClick r:id="rId2"/>
              </a:rPr>
              <a:t>https://www.kaggle.com/c/house-prices-advanced-regression-techniques</a:t>
            </a:r>
            <a:endParaRPr lang="en-US" sz="2800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hlinkClick r:id="rId3"/>
              </a:rPr>
              <a:t>https://www.kaggle.com/harlfoxem/housesalesprediction</a:t>
            </a:r>
            <a:endParaRPr lang="en-US" sz="2800" dirty="0"/>
          </a:p>
          <a:p>
            <a:r>
              <a:rPr lang="en-US" dirty="0"/>
              <a:t>Magnitude of data: 25000 rows</a:t>
            </a:r>
          </a:p>
          <a:p>
            <a:r>
              <a:rPr lang="en-US" dirty="0"/>
              <a:t>Number of features: 80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Repository: Github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https://github.com/sushmasp/ScalaProject_Team-6_Fall2017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Sources &amp; Code Repository</a:t>
            </a:r>
          </a:p>
        </p:txBody>
      </p:sp>
    </p:spTree>
    <p:extLst>
      <p:ext uri="{BB962C8B-B14F-4D97-AF65-F5344CB8AC3E}">
        <p14:creationId xmlns:p14="http://schemas.microsoft.com/office/powerpoint/2010/main" val="350982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BE30A9-9461-4B5D-9A95-57703A39C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39" y="3422915"/>
            <a:ext cx="7602280" cy="3201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3F967E-FDE6-4685-9F42-9CA451C1D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3" y="3422915"/>
            <a:ext cx="4032640" cy="3201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47116"/>
            <a:ext cx="11347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Living Area, Number of Bathrooms, Bedrooms and Floors are highly correlated with Sales Price and are good predictors of Sales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to know that more number of houses are in the range from $200K-$600K.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Unit Tests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18797-72C7-4C66-8814-436144E5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6" y="1667827"/>
            <a:ext cx="9473609" cy="49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0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Comparison of Prediction Models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7DCD6-0BC4-4C1F-954F-8DC9B1D3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8" y="4106369"/>
            <a:ext cx="4332157" cy="142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A871CC-8A54-45C0-BDED-9FA58730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20" y="4106368"/>
            <a:ext cx="4153135" cy="1425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3D2E603-B479-47BE-AD68-E47965A7C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0996"/>
              </p:ext>
            </p:extLst>
          </p:nvPr>
        </p:nvGraphicFramePr>
        <p:xfrm>
          <a:off x="1424066" y="1993692"/>
          <a:ext cx="9503763" cy="154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921">
                  <a:extLst>
                    <a:ext uri="{9D8B030D-6E8A-4147-A177-3AD203B41FA5}">
                      <a16:colId xmlns:a16="http://schemas.microsoft.com/office/drawing/2014/main" val="2655030837"/>
                    </a:ext>
                  </a:extLst>
                </a:gridCol>
                <a:gridCol w="3167921">
                  <a:extLst>
                    <a:ext uri="{9D8B030D-6E8A-4147-A177-3AD203B41FA5}">
                      <a16:colId xmlns:a16="http://schemas.microsoft.com/office/drawing/2014/main" val="4274031826"/>
                    </a:ext>
                  </a:extLst>
                </a:gridCol>
                <a:gridCol w="3167921">
                  <a:extLst>
                    <a:ext uri="{9D8B030D-6E8A-4147-A177-3AD203B41FA5}">
                      <a16:colId xmlns:a16="http://schemas.microsoft.com/office/drawing/2014/main" val="425309107"/>
                    </a:ext>
                  </a:extLst>
                </a:gridCol>
              </a:tblGrid>
              <a:tr h="515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8676"/>
                  </a:ext>
                </a:extLst>
              </a:tr>
              <a:tr h="515199">
                <a:tc>
                  <a:txBody>
                    <a:bodyPr/>
                    <a:lstStyle/>
                    <a:p>
                      <a:r>
                        <a:rPr lang="en-US" dirty="0"/>
                        <a:t>R^2 Co-efficient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94832"/>
                  </a:ext>
                </a:extLst>
              </a:tr>
              <a:tr h="515199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9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9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>
            <a:extLst>
              <a:ext uri="{FF2B5EF4-FFF2-40B4-BE49-F238E27FC236}">
                <a16:creationId xmlns:a16="http://schemas.microsoft.com/office/drawing/2014/main" id="{068EE9E9-8707-49F1-A6F5-C502794D32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BE690-50D6-48CB-B7D6-EEA70CF858EC}"/>
              </a:ext>
            </a:extLst>
          </p:cNvPr>
          <p:cNvSpPr/>
          <p:nvPr/>
        </p:nvSpPr>
        <p:spPr>
          <a:xfrm>
            <a:off x="422222" y="1557748"/>
            <a:ext cx="113475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34B3C-9F17-46E5-9FE2-1C0665B39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6" y="1440785"/>
            <a:ext cx="3505090" cy="52364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85932-EE74-4E84-BA31-49F41E46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35" y="1404337"/>
            <a:ext cx="3160951" cy="52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96637E16-23DA-486E-8B5E-5E7A23971D29}"/>
              </a:ext>
            </a:extLst>
          </p:cNvPr>
          <p:cNvSpPr/>
          <p:nvPr/>
        </p:nvSpPr>
        <p:spPr>
          <a:xfrm>
            <a:off x="3581246" y="398458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01128-7BB6-40CE-A3D8-9E091E576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99" y="1404338"/>
            <a:ext cx="345558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4DA710F1-0BED-473C-8F26-194F74D8B724}"/>
              </a:ext>
            </a:extLst>
          </p:cNvPr>
          <p:cNvSpPr/>
          <p:nvPr/>
        </p:nvSpPr>
        <p:spPr>
          <a:xfrm>
            <a:off x="7453889" y="385756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48BB1-BF41-4883-8C84-DA87C459D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84" y="5090115"/>
            <a:ext cx="4653515" cy="1767885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9D1CE53-C9DE-4E57-92F1-055CA52A8F06}"/>
              </a:ext>
            </a:extLst>
          </p:cNvPr>
          <p:cNvSpPr/>
          <p:nvPr/>
        </p:nvSpPr>
        <p:spPr>
          <a:xfrm rot="5400000">
            <a:off x="9621556" y="4628925"/>
            <a:ext cx="437751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3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487681" y="296637"/>
            <a:ext cx="11216639" cy="62078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6600" b="1" dirty="0">
                <a:solidFill>
                  <a:schemeClr val="tx1"/>
                </a:solidFill>
              </a:rPr>
              <a:t>Thank You!</a:t>
            </a:r>
            <a:b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22061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69"/>
          <p:cNvSpPr txBox="1">
            <a:spLocks/>
          </p:cNvSpPr>
          <p:nvPr/>
        </p:nvSpPr>
        <p:spPr>
          <a:xfrm>
            <a:off x="0" y="0"/>
            <a:ext cx="12191999" cy="108107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ct val="25000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SzPct val="250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Goals of the Project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E73C09-503F-4741-8041-DDDD7B391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045699"/>
              </p:ext>
            </p:extLst>
          </p:nvPr>
        </p:nvGraphicFramePr>
        <p:xfrm>
          <a:off x="348348" y="1395630"/>
          <a:ext cx="10505388" cy="433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436AB13-6618-4528-8463-7B48531CF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450" y="5135526"/>
            <a:ext cx="2574549" cy="17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User – Buyer or Seller			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User – Buyer or Seller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DDFB-145F-404B-BA15-4C4F7C0A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263192"/>
            <a:ext cx="767872" cy="897281"/>
          </a:xfrm>
          <a:prstGeom prst="rect">
            <a:avLst/>
          </a:prstGeom>
        </p:spPr>
      </p:pic>
      <p:sp>
        <p:nvSpPr>
          <p:cNvPr id="7" name="Shape 768">
            <a:extLst>
              <a:ext uri="{FF2B5EF4-FFF2-40B4-BE49-F238E27FC236}">
                <a16:creationId xmlns:a16="http://schemas.microsoft.com/office/drawing/2014/main" id="{02D40A70-8E3C-46D9-AE37-772EE1219009}"/>
              </a:ext>
            </a:extLst>
          </p:cNvPr>
          <p:cNvSpPr/>
          <p:nvPr/>
        </p:nvSpPr>
        <p:spPr>
          <a:xfrm>
            <a:off x="5722071" y="1263194"/>
            <a:ext cx="6249969" cy="1961894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input the Data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Year Built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Number of Bedroom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Pool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Garage and more</a:t>
            </a:r>
          </a:p>
          <a:p>
            <a:pPr lvl="0"/>
            <a:r>
              <a:rPr lang="en-US" sz="1100" dirty="0"/>
              <a:t>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5A8A0-A918-4764-A7B0-772D73450E90}"/>
              </a:ext>
            </a:extLst>
          </p:cNvPr>
          <p:cNvGrpSpPr/>
          <p:nvPr/>
        </p:nvGrpSpPr>
        <p:grpSpPr>
          <a:xfrm>
            <a:off x="5800134" y="3268595"/>
            <a:ext cx="6171905" cy="630254"/>
            <a:chOff x="555716" y="5135983"/>
            <a:chExt cx="11256629" cy="953903"/>
          </a:xfrm>
          <a:scene3d>
            <a:camera prst="orthographicFront"/>
            <a:lightRig rig="flat" dir="t"/>
          </a:scene3d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0E86A9-F763-4207-875D-454F070CA3E8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5DADEA98-2D02-4FD1-A131-1E89FB169425}"/>
                </a:ext>
              </a:extLst>
            </p:cNvPr>
            <p:cNvSpPr txBox="1"/>
            <p:nvPr/>
          </p:nvSpPr>
          <p:spPr>
            <a:xfrm>
              <a:off x="555716" y="5135983"/>
              <a:ext cx="11256629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Predicted Sales </a:t>
              </a:r>
              <a:r>
                <a:rPr lang="en-US" dirty="0"/>
                <a:t>P</a:t>
              </a:r>
              <a:r>
                <a:rPr lang="en-US" kern="1200" dirty="0"/>
                <a:t>rice of the house based on the data entered </a:t>
              </a:r>
            </a:p>
          </p:txBody>
        </p:sp>
      </p:grpSp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69" y="4290289"/>
            <a:ext cx="6249970" cy="2521671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User, if willing to proceed further to buy/sell  house will enter his Contact details </a:t>
            </a:r>
          </a:p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- </a:t>
            </a: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First Name, Last Name, Mobile, Email, Buyer/Seller</a:t>
            </a:r>
          </a:p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FB0EF2-5EBF-4563-B25D-C31D73F9484F}"/>
              </a:ext>
            </a:extLst>
          </p:cNvPr>
          <p:cNvSpPr/>
          <p:nvPr/>
        </p:nvSpPr>
        <p:spPr>
          <a:xfrm>
            <a:off x="5800134" y="5753032"/>
            <a:ext cx="5987427" cy="5541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The details will be sent to the Real Estate Agent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2446B8-33D1-478F-8B48-D458CAAE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653843"/>
            <a:ext cx="767872" cy="8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384416ED-BD0C-41E1-BD66-806DE37B3E39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3200" dirty="0"/>
              <a:t>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C5CE0-5470-4DDE-B875-1636CC9D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263192"/>
            <a:ext cx="11792932" cy="55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User – Real Estate Agent 																																																																																							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860E3-CD34-4DFE-A5BB-8B3994106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1" y="1466307"/>
            <a:ext cx="715474" cy="932593"/>
          </a:xfrm>
          <a:prstGeom prst="rect">
            <a:avLst/>
          </a:prstGeom>
        </p:spPr>
      </p:pic>
      <p:sp>
        <p:nvSpPr>
          <p:cNvPr id="15" name="Shape 768">
            <a:extLst>
              <a:ext uri="{FF2B5EF4-FFF2-40B4-BE49-F238E27FC236}">
                <a16:creationId xmlns:a16="http://schemas.microsoft.com/office/drawing/2014/main" id="{C9DFF522-D01F-41D7-A02B-1F1FD904BC48}"/>
              </a:ext>
            </a:extLst>
          </p:cNvPr>
          <p:cNvSpPr/>
          <p:nvPr/>
        </p:nvSpPr>
        <p:spPr>
          <a:xfrm>
            <a:off x="5722069" y="1263192"/>
            <a:ext cx="6249972" cy="2896739"/>
          </a:xfrm>
          <a:prstGeom prst="rect">
            <a:avLst/>
          </a:prstGeom>
          <a:solidFill>
            <a:srgbClr val="ECFFC3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lvl="1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User will receive the information from Buyer and Seller who are willing to proceed with the Real Estate Agent</a:t>
            </a:r>
          </a:p>
          <a:p>
            <a:pPr marL="742950" lvl="2" indent="-285750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Buyer/Seller Contact details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386611-A27E-47A1-A9E2-55162EEB68F1}"/>
              </a:ext>
            </a:extLst>
          </p:cNvPr>
          <p:cNvGrpSpPr/>
          <p:nvPr/>
        </p:nvGrpSpPr>
        <p:grpSpPr>
          <a:xfrm>
            <a:off x="5761102" y="3390126"/>
            <a:ext cx="6171905" cy="1052829"/>
            <a:chOff x="555716" y="5135982"/>
            <a:chExt cx="11028252" cy="953903"/>
          </a:xfrm>
          <a:scene3d>
            <a:camera prst="orthographicFront"/>
            <a:lightRig rig="flat" dir="t"/>
          </a:scene3d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FB0EF2-5EBF-4563-B25D-C31D73F9484F}"/>
                </a:ext>
              </a:extLst>
            </p:cNvPr>
            <p:cNvSpPr/>
            <p:nvPr/>
          </p:nvSpPr>
          <p:spPr>
            <a:xfrm>
              <a:off x="555716" y="5135984"/>
              <a:ext cx="10920168" cy="8634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p3d prstMaterial="plastic">
              <a:bevelT w="120900" h="88900"/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E36EC7DC-B7B8-405D-9A22-CB02ED6008C2}"/>
                </a:ext>
              </a:extLst>
            </p:cNvPr>
            <p:cNvSpPr txBox="1"/>
            <p:nvPr/>
          </p:nvSpPr>
          <p:spPr>
            <a:xfrm>
              <a:off x="555716" y="5135982"/>
              <a:ext cx="11028252" cy="95390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User will get the customer details which will be used to contact the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88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1999" cy="1052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algn="ctr">
              <a:buSzPct val="25000"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</a:t>
            </a:r>
            <a:b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			Methodology			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FBB066-6A04-4971-B74D-AC682073B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00595"/>
              </p:ext>
            </p:extLst>
          </p:nvPr>
        </p:nvGraphicFramePr>
        <p:xfrm>
          <a:off x="131975" y="1291472"/>
          <a:ext cx="11953188" cy="556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4707327B-9BEE-4B12-806A-C0AE4E48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2557131"/>
            <a:ext cx="914400" cy="914400"/>
          </a:xfrm>
          <a:prstGeom prst="rect">
            <a:avLst/>
          </a:prstGeom>
        </p:spPr>
      </p:pic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71FCCEFE-6638-46D7-AF59-4AE4BC17F4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7888" y="2557131"/>
            <a:ext cx="914400" cy="914400"/>
          </a:xfrm>
          <a:prstGeom prst="rect">
            <a:avLst/>
          </a:prstGeom>
        </p:spPr>
      </p:pic>
      <p:pic>
        <p:nvPicPr>
          <p:cNvPr id="21" name="Graphic 20" descr="Blackboard">
            <a:extLst>
              <a:ext uri="{FF2B5EF4-FFF2-40B4-BE49-F238E27FC236}">
                <a16:creationId xmlns:a16="http://schemas.microsoft.com/office/drawing/2014/main" id="{F7E8C240-2F71-4BA2-AA7B-134A0C2BC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1599" y="2450805"/>
            <a:ext cx="914400" cy="914400"/>
          </a:xfrm>
          <a:prstGeom prst="rect">
            <a:avLst/>
          </a:prstGeom>
        </p:spPr>
      </p:pic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41A91DD8-FC44-4FCF-A540-1CCA15100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5998" y="2557131"/>
            <a:ext cx="914400" cy="914400"/>
          </a:xfrm>
          <a:prstGeom prst="rect">
            <a:avLst/>
          </a:prstGeom>
        </p:spPr>
      </p:pic>
      <p:pic>
        <p:nvPicPr>
          <p:cNvPr id="25" name="Graphic 24" descr="Bar chart">
            <a:extLst>
              <a:ext uri="{FF2B5EF4-FFF2-40B4-BE49-F238E27FC236}">
                <a16:creationId xmlns:a16="http://schemas.microsoft.com/office/drawing/2014/main" id="{537C4E38-A1D9-495B-8991-0D48A7116B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43798" y="2557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042696"/>
              </p:ext>
            </p:extLst>
          </p:nvPr>
        </p:nvGraphicFramePr>
        <p:xfrm>
          <a:off x="389744" y="1229193"/>
          <a:ext cx="10765619" cy="5006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5">
            <a:extLst>
              <a:ext uri="{FF2B5EF4-FFF2-40B4-BE49-F238E27FC236}">
                <a16:creationId xmlns:a16="http://schemas.microsoft.com/office/drawing/2014/main" id="{73C7B4A5-3FA9-402E-BC9F-C1E046A69662}"/>
              </a:ext>
            </a:extLst>
          </p:cNvPr>
          <p:cNvSpPr txBox="1">
            <a:spLocks/>
          </p:cNvSpPr>
          <p:nvPr/>
        </p:nvSpPr>
        <p:spPr>
          <a:xfrm>
            <a:off x="0" y="-132195"/>
            <a:ext cx="12193198" cy="11123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98144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539076-17C4-4F6E-BF5F-9B4143AA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25561"/>
            <a:ext cx="8915400" cy="5532439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700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 Framework, Scala Controllers, JavaScript, HTML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MySQL and Slick for database querying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Spark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Scala Integration - Linear Regression and Random Forest Prediction Algorithm implemented in Scala using Spark ML Lib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&amp; Preprocessing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Spark/Scala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and Visualization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Apache Zeppelin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Scala</a:t>
            </a:r>
          </a:p>
          <a:p>
            <a:endParaRPr lang="en-US" sz="1700" dirty="0"/>
          </a:p>
          <a:p>
            <a:pPr marL="0"/>
            <a:endParaRPr lang="en-US" sz="17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0C46A40-226F-4236-83C6-262336CC0FF1}"/>
              </a:ext>
            </a:extLst>
          </p:cNvPr>
          <p:cNvSpPr txBox="1">
            <a:spLocks/>
          </p:cNvSpPr>
          <p:nvPr/>
        </p:nvSpPr>
        <p:spPr>
          <a:xfrm>
            <a:off x="0" y="-2"/>
            <a:ext cx="1008888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SzPct val="25000"/>
            </a:pPr>
            <a:r>
              <a:rPr lang="en-US" sz="4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93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FB6D-AA2C-4420-BB13-CCA2B585B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60" y="1424066"/>
            <a:ext cx="11047228" cy="5433934"/>
          </a:xfrm>
        </p:spPr>
        <p:txBody>
          <a:bodyPr>
            <a:normAutofit/>
          </a:bodyPr>
          <a:lstStyle/>
          <a:p>
            <a:r>
              <a:rPr lang="en-US" dirty="0"/>
              <a:t>DBConnection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House</a:t>
            </a:r>
          </a:p>
          <a:p>
            <a:r>
              <a:rPr lang="en-US" dirty="0"/>
              <a:t>User</a:t>
            </a:r>
          </a:p>
          <a:p>
            <a:r>
              <a:rPr lang="en-US" dirty="0"/>
              <a:t>HouseService</a:t>
            </a:r>
          </a:p>
          <a:p>
            <a:r>
              <a:rPr lang="en-US" dirty="0"/>
              <a:t>USerService</a:t>
            </a:r>
          </a:p>
          <a:p>
            <a:r>
              <a:rPr lang="en-US" dirty="0"/>
              <a:t>ApplicationController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hape 369">
            <a:extLst>
              <a:ext uri="{FF2B5EF4-FFF2-40B4-BE49-F238E27FC236}">
                <a16:creationId xmlns:a16="http://schemas.microsoft.com/office/drawing/2014/main" id="{863CCACF-13FA-4D01-89A4-B7ABB380BD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Programming in Scala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69304-9C13-4B83-A556-B335C3AB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9" y="1424066"/>
            <a:ext cx="2590800" cy="3028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1BC06-5B48-4443-9F00-B9A805F3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87" y="2938541"/>
            <a:ext cx="2638425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53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107511"/>
              </p:ext>
            </p:extLst>
          </p:nvPr>
        </p:nvGraphicFramePr>
        <p:xfrm>
          <a:off x="1066641" y="1873770"/>
          <a:ext cx="9486710" cy="4984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369">
            <a:extLst>
              <a:ext uri="{FF2B5EF4-FFF2-40B4-BE49-F238E27FC236}">
                <a16:creationId xmlns:a16="http://schemas.microsoft.com/office/drawing/2014/main" id="{9CB8F45C-D9DA-4901-A0F0-F499A900D4CF}"/>
              </a:ext>
            </a:extLst>
          </p:cNvPr>
          <p:cNvSpPr txBox="1">
            <a:spLocks/>
          </p:cNvSpPr>
          <p:nvPr/>
        </p:nvSpPr>
        <p:spPr>
          <a:xfrm>
            <a:off x="0" y="-63795"/>
            <a:ext cx="12191999" cy="124433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buSzPct val="25000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0521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515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Courier New</vt:lpstr>
      <vt:lpstr>Office Theme</vt:lpstr>
      <vt:lpstr>  </vt:lpstr>
      <vt:lpstr>PowerPoint Presentation</vt:lpstr>
      <vt:lpstr>PowerPoint Presentation</vt:lpstr>
      <vt:lpstr>PowerPoint Presentation</vt:lpstr>
      <vt:lpstr>         Methodology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Thank You!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Bhanuja Nagore</dc:creator>
  <cp:lastModifiedBy>basav kurki</cp:lastModifiedBy>
  <cp:revision>456</cp:revision>
  <dcterms:created xsi:type="dcterms:W3CDTF">2016-12-08T00:31:45Z</dcterms:created>
  <dcterms:modified xsi:type="dcterms:W3CDTF">2017-12-14T04:06:14Z</dcterms:modified>
</cp:coreProperties>
</file>