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4" r:id="rId5"/>
    <p:sldId id="259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12T07:18:22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17394 8715 0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4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6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494A-C9B5-41A1-B0A7-21B90C2F71E4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CE0A-6BF6-4744-84E4-36E24A08E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3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59" y="1878675"/>
            <a:ext cx="9897687" cy="1685263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我对研究生的要求和希望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2189" y="4042613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图片 15" descr="校名副本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519114"/>
            <a:ext cx="168957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6" descr="hspace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43" y="490539"/>
            <a:ext cx="74578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1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研究生需要掌握的基本技能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216" y="1690688"/>
            <a:ext cx="10515600" cy="459478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查阅文章，资料的技能（谷歌学术，关键词搜索，</a:t>
            </a:r>
            <a:r>
              <a:rPr lang="en-US" altLang="zh-CN" dirty="0" err="1"/>
              <a:t>Zotero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学习新知识的能力（视频，书籍，文章，请教）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中英文文章写作表达的能力（多看，多想）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独立思考，深入思考，反思总结的能力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做</a:t>
            </a:r>
            <a:r>
              <a:rPr lang="en-US" altLang="zh-CN" dirty="0" err="1"/>
              <a:t>PPT</a:t>
            </a:r>
            <a:r>
              <a:rPr lang="zh-CN" altLang="en-US" dirty="0"/>
              <a:t>，表达展示的能力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53" y="2501903"/>
            <a:ext cx="3651285" cy="114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772" y="3848621"/>
            <a:ext cx="3449966" cy="2574934"/>
          </a:xfrm>
          <a:prstGeom prst="rect">
            <a:avLst/>
          </a:prstGeom>
        </p:spPr>
      </p:pic>
      <p:pic>
        <p:nvPicPr>
          <p:cNvPr id="8" name="图片 15" descr="校名副本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519114"/>
            <a:ext cx="168957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6" descr="hspace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43" y="490539"/>
            <a:ext cx="74578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47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300"/>
            <a:ext cx="11115502" cy="50380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毕业要求：学硕</a:t>
            </a:r>
            <a:r>
              <a:rPr lang="en-US" altLang="zh-CN" dirty="0"/>
              <a:t>1</a:t>
            </a:r>
            <a:r>
              <a:rPr lang="zh-CN" altLang="en-US" dirty="0"/>
              <a:t>篇中科院期刊</a:t>
            </a:r>
            <a:r>
              <a:rPr lang="en-US" altLang="zh-CN" dirty="0"/>
              <a:t>2</a:t>
            </a:r>
            <a:r>
              <a:rPr lang="zh-CN" altLang="en-US" dirty="0"/>
              <a:t>区以上或</a:t>
            </a:r>
            <a:r>
              <a:rPr lang="en-US" altLang="zh-CN" dirty="0"/>
              <a:t>1</a:t>
            </a:r>
            <a:r>
              <a:rPr lang="zh-CN" altLang="en-US" dirty="0"/>
              <a:t>篇</a:t>
            </a:r>
            <a:r>
              <a:rPr lang="en-US" altLang="zh-CN" dirty="0"/>
              <a:t>EI</a:t>
            </a:r>
            <a:r>
              <a:rPr lang="zh-CN" altLang="en-US" dirty="0"/>
              <a:t>会议论文 ，专硕视项目情况，在没有项目的情况下，毕业要求跟学硕基本一样。不管学硕还是专硕，毕业都要至少做出来两块内容，不然没有办法完成毕业论文的撰写。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混学位的，喜欢参加各种社团活动，担任班级班干部和从事各种校外兼职的同学不要联系我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遵守学术规范，不要抄袭，规范引用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代码的问题自己解决，不要找导师解决代码问题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每周组会进度汇报，轮流进行论文分享，大致是一学期</a:t>
            </a:r>
            <a:r>
              <a:rPr lang="en-US" altLang="zh-CN" dirty="0"/>
              <a:t>1-2</a:t>
            </a:r>
            <a:r>
              <a:rPr lang="zh-CN" altLang="en-US" dirty="0"/>
              <a:t>次分享机会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15" descr="校名副本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519114"/>
            <a:ext cx="168957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6" descr="hspace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43" y="490539"/>
            <a:ext cx="74578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88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你能获得什么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90450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10400" dirty="0"/>
              <a:t>优秀学生可以推荐到</a:t>
            </a:r>
            <a:r>
              <a:rPr lang="en-US" altLang="zh-CN" sz="10400" dirty="0"/>
              <a:t>985</a:t>
            </a:r>
            <a:r>
              <a:rPr lang="zh-CN" altLang="en-US" sz="10400" dirty="0"/>
              <a:t>或者国外高校深造</a:t>
            </a:r>
            <a:endParaRPr lang="en-US" altLang="zh-CN" sz="10400" dirty="0"/>
          </a:p>
          <a:p>
            <a:pPr>
              <a:lnSpc>
                <a:spcPct val="170000"/>
              </a:lnSpc>
            </a:pPr>
            <a:r>
              <a:rPr lang="zh-CN" altLang="en-US" sz="10400" dirty="0"/>
              <a:t>一对一的方向、论文指导和论文初稿的修改</a:t>
            </a:r>
            <a:endParaRPr lang="en-US" altLang="zh-CN" sz="10400" dirty="0"/>
          </a:p>
          <a:p>
            <a:pPr>
              <a:lnSpc>
                <a:spcPct val="170000"/>
              </a:lnSpc>
            </a:pPr>
            <a:r>
              <a:rPr lang="zh-CN" altLang="en-US" sz="10400" dirty="0"/>
              <a:t>论文投稿和修改的指导</a:t>
            </a:r>
            <a:endParaRPr lang="en-US" altLang="zh-CN" sz="10400" dirty="0"/>
          </a:p>
          <a:p>
            <a:pPr>
              <a:lnSpc>
                <a:spcPct val="170000"/>
              </a:lnSpc>
            </a:pPr>
            <a:r>
              <a:rPr lang="zh-CN" altLang="en-US" sz="10400" dirty="0"/>
              <a:t>参加国内外学术和行业会议，与大咖面对面交流的机会</a:t>
            </a:r>
            <a:endParaRPr lang="en-US" altLang="zh-CN" sz="10400" dirty="0"/>
          </a:p>
          <a:p>
            <a:pPr>
              <a:lnSpc>
                <a:spcPct val="170000"/>
              </a:lnSpc>
            </a:pPr>
            <a:r>
              <a:rPr lang="zh-CN" altLang="en-US" sz="10400" dirty="0"/>
              <a:t>生活、学习上的困难和需求可以及时帮你解决</a:t>
            </a:r>
            <a:endParaRPr lang="en-US" altLang="zh-CN" sz="10400" dirty="0"/>
          </a:p>
          <a:p>
            <a:pPr>
              <a:lnSpc>
                <a:spcPct val="170000"/>
              </a:lnSpc>
            </a:pPr>
            <a:r>
              <a:rPr lang="zh-CN" altLang="en-US" sz="10400" dirty="0"/>
              <a:t>根据当时的经费情况，尽可能多地给予科研和项目上的补贴</a:t>
            </a:r>
            <a:endParaRPr lang="en-US" altLang="zh-CN" sz="10400" dirty="0"/>
          </a:p>
          <a:p>
            <a:pPr>
              <a:lnSpc>
                <a:spcPct val="170000"/>
              </a:lnSpc>
            </a:pPr>
            <a:r>
              <a:rPr lang="zh-CN" altLang="en-US" sz="10400" dirty="0"/>
              <a:t>人生方向和未来规划的指导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2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065" y="306936"/>
            <a:ext cx="10515600" cy="1325563"/>
          </a:xfrm>
        </p:spPr>
        <p:txBody>
          <a:bodyPr/>
          <a:lstStyle/>
          <a:p>
            <a:r>
              <a:rPr lang="zh-CN" altLang="en-US" dirty="0"/>
              <a:t>几点希望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64" y="1816102"/>
            <a:ext cx="11047615" cy="47164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遵守学校的规定，有事情要及时跟导师沟通，不要私自做决定，耍小聪明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主动来找导师汇报科研进展，希望和欢迎</a:t>
            </a:r>
            <a:r>
              <a:rPr lang="en-US" altLang="zh-CN" sz="2600" dirty="0"/>
              <a:t>Push</a:t>
            </a:r>
            <a:r>
              <a:rPr lang="zh-CN" altLang="en-US" sz="2600" dirty="0"/>
              <a:t>导师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及早完成本科生心态到研究生心态的转变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利用好安排好自己的时间，摒弃诱惑，踏实做事，端正态度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做人做事做学问，件件有着落，事事有回音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锻炼好身体</a:t>
            </a:r>
            <a:endParaRPr lang="en-US" altLang="zh-CN" sz="2600" dirty="0"/>
          </a:p>
        </p:txBody>
      </p:sp>
      <p:pic>
        <p:nvPicPr>
          <p:cNvPr id="6" name="图片 15" descr="校名副本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519114"/>
            <a:ext cx="168957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6" descr="hspace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43" y="490539"/>
            <a:ext cx="74578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6261840" y="3137400"/>
              <a:ext cx="360" cy="3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2480" y="3128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63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6071" y="1831871"/>
            <a:ext cx="8023654" cy="237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/>
              <a:t>希望你们的研究生生活充实愉快，</a:t>
            </a:r>
            <a:endParaRPr lang="en-US" altLang="zh-CN" sz="4000" dirty="0"/>
          </a:p>
          <a:p>
            <a:pPr algn="ctr">
              <a:lnSpc>
                <a:spcPct val="200000"/>
              </a:lnSpc>
            </a:pPr>
            <a:r>
              <a:rPr lang="zh-CN" altLang="en-US" sz="4000" dirty="0"/>
              <a:t>也希望我们未来三年能合作顺利！</a:t>
            </a:r>
          </a:p>
        </p:txBody>
      </p:sp>
      <p:pic>
        <p:nvPicPr>
          <p:cNvPr id="3" name="图片 15" descr="校名副本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9" y="519114"/>
            <a:ext cx="168957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6" descr="hspace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43" y="490539"/>
            <a:ext cx="74578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1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377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我对研究生的要求和希望</vt:lpstr>
      <vt:lpstr>研究生需要掌握的基本技能</vt:lpstr>
      <vt:lpstr>科研要求</vt:lpstr>
      <vt:lpstr>你能获得什么</vt:lpstr>
      <vt:lpstr>几点希望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交流分享会</dc:title>
  <dc:creator>Kingsvalley</dc:creator>
  <cp:lastModifiedBy>0 B</cp:lastModifiedBy>
  <cp:revision>34</cp:revision>
  <dcterms:created xsi:type="dcterms:W3CDTF">2021-08-30T10:12:54Z</dcterms:created>
  <dcterms:modified xsi:type="dcterms:W3CDTF">2023-07-02T08:37:20Z</dcterms:modified>
</cp:coreProperties>
</file>