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C23"/>
    <a:srgbClr val="00298C"/>
    <a:srgbClr val="0018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C450-AD06-4047-8937-F0ADC09E0D90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833E-6466-364D-901D-7AFAF63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86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C450-AD06-4047-8937-F0ADC09E0D90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833E-6466-364D-901D-7AFAF63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4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C450-AD06-4047-8937-F0ADC09E0D90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833E-6466-364D-901D-7AFAF63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0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C450-AD06-4047-8937-F0ADC09E0D90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833E-6466-364D-901D-7AFAF63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9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C450-AD06-4047-8937-F0ADC09E0D90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833E-6466-364D-901D-7AFAF63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5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C450-AD06-4047-8937-F0ADC09E0D90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833E-6466-364D-901D-7AFAF63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6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C450-AD06-4047-8937-F0ADC09E0D90}" type="datetimeFigureOut">
              <a:rPr lang="en-US" smtClean="0"/>
              <a:t>2/9/22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833E-6466-364D-901D-7AFAF63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1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C450-AD06-4047-8937-F0ADC09E0D90}" type="datetimeFigureOut">
              <a:rPr lang="en-US" smtClean="0"/>
              <a:t>2/9/22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833E-6466-364D-901D-7AFAF63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0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C450-AD06-4047-8937-F0ADC09E0D90}" type="datetimeFigureOut">
              <a:rPr lang="en-US" smtClean="0"/>
              <a:t>2/9/22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833E-6466-364D-901D-7AFAF63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3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C450-AD06-4047-8937-F0ADC09E0D90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833E-6466-364D-901D-7AFAF63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0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C450-AD06-4047-8937-F0ADC09E0D90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833E-6466-364D-901D-7AFAF63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6C450-AD06-4047-8937-F0ADC09E0D90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7833E-6466-364D-901D-7AFAF63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71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nsound.com/royalty-free-music/track/breath-deep" TargetMode="External"/><Relationship Id="rId2" Type="http://schemas.openxmlformats.org/officeDocument/2006/relationships/hyperlink" Target="https://www.bensound.com/royalty-free-music/track/bright-future-bright-po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G_xdkGrwSA" TargetMode="External"/><Relationship Id="rId2" Type="http://schemas.openxmlformats.org/officeDocument/2006/relationships/hyperlink" Target="https://www.youtube.com/watch?v=HH1_px17ut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iyVyMSYqlk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71434B0-FA67-624D-9022-F19620374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FBA98A3-C830-794A-A1F0-3DC7353E5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3750" y="34290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BE5325-C917-6240-A0CA-F249035D6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8979" y="1567851"/>
            <a:ext cx="9144000" cy="2387600"/>
          </a:xfrm>
        </p:spPr>
        <p:txBody>
          <a:bodyPr>
            <a:normAutofit/>
          </a:bodyPr>
          <a:lstStyle/>
          <a:p>
            <a:r>
              <a:rPr lang="en-US" sz="1600" dirty="0"/>
              <a:t>Major Video Assignment Part A</a:t>
            </a:r>
            <a:br>
              <a:rPr lang="en-US" sz="1600" dirty="0"/>
            </a:br>
            <a:r>
              <a:rPr lang="en-US" sz="1600" dirty="0"/>
              <a:t>                </a:t>
            </a:r>
            <a:r>
              <a:rPr lang="en-US" spc="300" dirty="0">
                <a:latin typeface="Britannic Bold" panose="020B0903060703020204" pitchFamily="34" charset="77"/>
              </a:rPr>
              <a:t>Muskoka &amp; Windex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0733A-443E-8248-BD9D-115EFF581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8350" y="4096349"/>
            <a:ext cx="9144000" cy="165576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+mj-lt"/>
                <a:cs typeface="Arial" panose="020B0604020202020204" pitchFamily="34" charset="0"/>
              </a:rPr>
              <a:t>Sian Kim 1046836 </a:t>
            </a:r>
          </a:p>
          <a:p>
            <a:r>
              <a:rPr lang="en-US" sz="1800" dirty="0">
                <a:latin typeface="+mj-lt"/>
                <a:cs typeface="Arial" panose="020B0604020202020204" pitchFamily="34" charset="0"/>
              </a:rPr>
              <a:t>Feb 09 . 2022 </a:t>
            </a:r>
          </a:p>
        </p:txBody>
      </p:sp>
    </p:spTree>
    <p:extLst>
      <p:ext uri="{BB962C8B-B14F-4D97-AF65-F5344CB8AC3E}">
        <p14:creationId xmlns:p14="http://schemas.microsoft.com/office/powerpoint/2010/main" val="94445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A61C4-25AC-4640-BA86-BF47B2E03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E3446-945E-034E-B907-48D4F088D208}"/>
              </a:ext>
            </a:extLst>
          </p:cNvPr>
          <p:cNvSpPr txBox="1"/>
          <p:nvPr/>
        </p:nvSpPr>
        <p:spPr>
          <a:xfrm>
            <a:off x="691219" y="2128838"/>
            <a:ext cx="1058129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bet that everyone has experienced having a hard time with human relations and hyper-tasking.  </a:t>
            </a:r>
          </a:p>
          <a:p>
            <a:endParaRPr lang="en-US" dirty="0"/>
          </a:p>
          <a:p>
            <a:r>
              <a:rPr lang="en-US" dirty="0"/>
              <a:t>Though we can be happy by resolving problems that are causing our stress, people can't resolve worries easily. </a:t>
            </a:r>
          </a:p>
          <a:p>
            <a:endParaRPr lang="en-US" dirty="0"/>
          </a:p>
          <a:p>
            <a:r>
              <a:rPr lang="en-US" dirty="0"/>
              <a:t>Such as, the reason why they can't quite work is for their family and stable life. </a:t>
            </a:r>
          </a:p>
          <a:p>
            <a:endParaRPr lang="en-US" dirty="0"/>
          </a:p>
          <a:p>
            <a:r>
              <a:rPr lang="en-US" dirty="0"/>
              <a:t>Through working in collaboration with the Windex brand, I'm trying to give a message 'hang in there. </a:t>
            </a:r>
          </a:p>
          <a:p>
            <a:endParaRPr lang="en-US" dirty="0"/>
          </a:p>
          <a:p>
            <a:r>
              <a:rPr lang="en-US" dirty="0"/>
              <a:t>Like people use Windex brand products for getting rid of dust and virus in the window, </a:t>
            </a:r>
          </a:p>
          <a:p>
            <a:r>
              <a:rPr lang="en-US" dirty="0"/>
              <a:t>I try to deliver that you can get rid of dust that is like stress in your mind by drinking Muskoka beer. </a:t>
            </a:r>
          </a:p>
        </p:txBody>
      </p:sp>
    </p:spTree>
    <p:extLst>
      <p:ext uri="{BB962C8B-B14F-4D97-AF65-F5344CB8AC3E}">
        <p14:creationId xmlns:p14="http://schemas.microsoft.com/office/powerpoint/2010/main" val="107188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4ADD-9E5F-DE40-95C4-E884564C1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Onscreen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759F30-F20A-1540-B369-D93F518D456B}"/>
              </a:ext>
            </a:extLst>
          </p:cNvPr>
          <p:cNvSpPr txBox="1"/>
          <p:nvPr/>
        </p:nvSpPr>
        <p:spPr>
          <a:xfrm>
            <a:off x="1528763" y="1720840"/>
            <a:ext cx="86231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You look such a cool person when you work and when you control feelings by yourself.  </a:t>
            </a:r>
          </a:p>
          <a:p>
            <a:endParaRPr lang="en-US" dirty="0"/>
          </a:p>
          <a:p>
            <a:r>
              <a:rPr lang="en-US" dirty="0"/>
              <a:t>We are here to end the day with you.</a:t>
            </a:r>
          </a:p>
          <a:p>
            <a:endParaRPr lang="en-US" dirty="0"/>
          </a:p>
          <a:p>
            <a:r>
              <a:rPr lang="en-US" dirty="0"/>
              <a:t>Muskoka will get rid of the stress that got today.</a:t>
            </a:r>
          </a:p>
          <a:p>
            <a:endParaRPr lang="en-US" dirty="0"/>
          </a:p>
          <a:p>
            <a:r>
              <a:rPr lang="en-US" dirty="0"/>
              <a:t>good morning</a:t>
            </a:r>
          </a:p>
          <a:p>
            <a:r>
              <a:rPr lang="en-US" dirty="0"/>
              <a:t>good evening</a:t>
            </a:r>
          </a:p>
          <a:p>
            <a:r>
              <a:rPr lang="en-US" dirty="0"/>
              <a:t>good Muskoka! </a:t>
            </a:r>
          </a:p>
          <a:p>
            <a:endParaRPr lang="en-US" dirty="0"/>
          </a:p>
          <a:p>
            <a:r>
              <a:rPr lang="en-US" dirty="0"/>
              <a:t>Muskoka is for you.</a:t>
            </a:r>
          </a:p>
        </p:txBody>
      </p:sp>
    </p:spTree>
    <p:extLst>
      <p:ext uri="{BB962C8B-B14F-4D97-AF65-F5344CB8AC3E}">
        <p14:creationId xmlns:p14="http://schemas.microsoft.com/office/powerpoint/2010/main" val="297510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E025-BFA7-5A48-8CF2-0314388C7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400751"/>
            <a:ext cx="1596242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Mood Board</a:t>
            </a:r>
          </a:p>
        </p:txBody>
      </p:sp>
      <p:pic>
        <p:nvPicPr>
          <p:cNvPr id="5" name="Picture 4" descr="A large wave in the ocean&#10;&#10;Description automatically generated with low confidence">
            <a:extLst>
              <a:ext uri="{FF2B5EF4-FFF2-40B4-BE49-F238E27FC236}">
                <a16:creationId xmlns:a16="http://schemas.microsoft.com/office/drawing/2014/main" id="{95CE6447-F761-B546-A0B7-833A0E23C4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88"/>
          <a:stretch/>
        </p:blipFill>
        <p:spPr>
          <a:xfrm>
            <a:off x="505691" y="2695972"/>
            <a:ext cx="2906713" cy="3761277"/>
          </a:xfrm>
          <a:prstGeom prst="rect">
            <a:avLst/>
          </a:prstGeom>
        </p:spPr>
      </p:pic>
      <p:pic>
        <p:nvPicPr>
          <p:cNvPr id="7" name="Picture 6" descr="A picture containing outdoor, water, nature, wave&#10;&#10;Description automatically generated">
            <a:extLst>
              <a:ext uri="{FF2B5EF4-FFF2-40B4-BE49-F238E27FC236}">
                <a16:creationId xmlns:a16="http://schemas.microsoft.com/office/drawing/2014/main" id="{FE19C8A0-D8AA-D84F-B016-B8C0E5506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572" y="3429000"/>
            <a:ext cx="1811971" cy="2564933"/>
          </a:xfrm>
          <a:prstGeom prst="rect">
            <a:avLst/>
          </a:prstGeom>
        </p:spPr>
      </p:pic>
      <p:pic>
        <p:nvPicPr>
          <p:cNvPr id="9" name="Picture 8" descr="A picture containing indoor&#10;&#10;Description automatically generated">
            <a:extLst>
              <a:ext uri="{FF2B5EF4-FFF2-40B4-BE49-F238E27FC236}">
                <a16:creationId xmlns:a16="http://schemas.microsoft.com/office/drawing/2014/main" id="{842A9A26-6E2E-9149-9119-747F423B2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102" y="2695972"/>
            <a:ext cx="1269735" cy="1904603"/>
          </a:xfrm>
          <a:prstGeom prst="rect">
            <a:avLst/>
          </a:prstGeom>
        </p:spPr>
      </p:pic>
      <p:pic>
        <p:nvPicPr>
          <p:cNvPr id="11" name="Picture 10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A4A2CC4F-0F61-5746-A5EC-F1CF90068A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8736" y="963957"/>
            <a:ext cx="1404938" cy="1404938"/>
          </a:xfrm>
          <a:prstGeom prst="rect">
            <a:avLst/>
          </a:prstGeom>
        </p:spPr>
      </p:pic>
      <p:pic>
        <p:nvPicPr>
          <p:cNvPr id="13" name="Picture 12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141FB0B0-6238-CA46-9F3F-C6D929BB93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1218" y="963957"/>
            <a:ext cx="1404938" cy="1404938"/>
          </a:xfrm>
          <a:prstGeom prst="rect">
            <a:avLst/>
          </a:prstGeom>
        </p:spPr>
      </p:pic>
      <p:pic>
        <p:nvPicPr>
          <p:cNvPr id="15" name="Picture 14" descr="A picture containing square&#10;&#10;Description automatically generated">
            <a:extLst>
              <a:ext uri="{FF2B5EF4-FFF2-40B4-BE49-F238E27FC236}">
                <a16:creationId xmlns:a16="http://schemas.microsoft.com/office/drawing/2014/main" id="{0D26AF76-BEF5-A842-AFAB-495CE29A096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5811" t="18939" r="22251" b="38086"/>
          <a:stretch/>
        </p:blipFill>
        <p:spPr>
          <a:xfrm>
            <a:off x="4304977" y="963957"/>
            <a:ext cx="1404938" cy="14396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CA7BB0-BEBF-654A-81F6-BCC1E42139DF}"/>
              </a:ext>
            </a:extLst>
          </p:cNvPr>
          <p:cNvSpPr txBox="1"/>
          <p:nvPr/>
        </p:nvSpPr>
        <p:spPr>
          <a:xfrm>
            <a:off x="8186737" y="3869640"/>
            <a:ext cx="2931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Franklin Gothic Demi" panose="020B0603020102020204" pitchFamily="34" charset="0"/>
              </a:rPr>
              <a:t>Franklin Gothic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80890D-0A30-924D-ADD2-4D056F5CEF95}"/>
              </a:ext>
            </a:extLst>
          </p:cNvPr>
          <p:cNvSpPr txBox="1"/>
          <p:nvPr/>
        </p:nvSpPr>
        <p:spPr>
          <a:xfrm>
            <a:off x="8186737" y="3136612"/>
            <a:ext cx="2931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298C"/>
                </a:solidFill>
                <a:latin typeface="Franklin Gothic Demi" panose="020B0603020102020204" pitchFamily="34" charset="0"/>
              </a:rPr>
              <a:t>Franklin Gothic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6254AA-DC95-3341-853D-E05F13CB09EE}"/>
              </a:ext>
            </a:extLst>
          </p:cNvPr>
          <p:cNvSpPr txBox="1"/>
          <p:nvPr/>
        </p:nvSpPr>
        <p:spPr>
          <a:xfrm>
            <a:off x="8186737" y="2403584"/>
            <a:ext cx="2931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D91C23"/>
                </a:solidFill>
                <a:latin typeface="Franklin Gothic Demi" panose="020B0603020102020204" pitchFamily="34" charset="0"/>
              </a:rPr>
              <a:t>Franklin Gothic</a:t>
            </a:r>
          </a:p>
        </p:txBody>
      </p:sp>
    </p:spTree>
    <p:extLst>
      <p:ext uri="{BB962C8B-B14F-4D97-AF65-F5344CB8AC3E}">
        <p14:creationId xmlns:p14="http://schemas.microsoft.com/office/powerpoint/2010/main" val="414332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8F55DA-3D60-044E-B976-ADF7E770E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40" y="329314"/>
            <a:ext cx="1766023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MUSIC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CAC8E-E194-5E44-93EC-5B99F75386B9}"/>
              </a:ext>
            </a:extLst>
          </p:cNvPr>
          <p:cNvSpPr txBox="1"/>
          <p:nvPr/>
        </p:nvSpPr>
        <p:spPr>
          <a:xfrm>
            <a:off x="2060213" y="1866180"/>
            <a:ext cx="807157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CA" dirty="0">
                <a:solidFill>
                  <a:srgbClr val="DCA10D"/>
                </a:solidFill>
                <a:effectLst/>
                <a:latin typeface="Helvetica Neue" panose="02000503000000020004" pitchFamily="2" charset="0"/>
              </a:rPr>
            </a:br>
            <a:endParaRPr lang="en-CA" dirty="0">
              <a:solidFill>
                <a:srgbClr val="DCA10D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CA" dirty="0">
                <a:effectLst/>
                <a:latin typeface="Helvetica Neue" panose="02000503000000020004" pitchFamily="2" charset="0"/>
              </a:rPr>
              <a:t>Bright Future</a:t>
            </a:r>
          </a:p>
          <a:p>
            <a:r>
              <a:rPr lang="en-CA" dirty="0">
                <a:solidFill>
                  <a:srgbClr val="DCA10D"/>
                </a:solidFill>
                <a:effectLst/>
                <a:latin typeface="Helvetica Neue" panose="02000503000000020004" pitchFamily="2" charset="0"/>
                <a:hlinkClick r:id="rId2"/>
              </a:rPr>
              <a:t>https://www.bensound.com/royalty-free-music/track/bright-future-bright-pop</a:t>
            </a:r>
            <a:endParaRPr lang="en-CA" dirty="0">
              <a:solidFill>
                <a:srgbClr val="DCA10D"/>
              </a:solidFill>
              <a:effectLst/>
              <a:latin typeface="Helvetica Neue" panose="02000503000000020004" pitchFamily="2" charset="0"/>
            </a:endParaRPr>
          </a:p>
          <a:p>
            <a:br>
              <a:rPr lang="en-CA" dirty="0">
                <a:solidFill>
                  <a:srgbClr val="DCA10D"/>
                </a:solidFill>
                <a:effectLst/>
                <a:latin typeface="Helvetica Neue" panose="02000503000000020004" pitchFamily="2" charset="0"/>
              </a:rPr>
            </a:br>
            <a:br>
              <a:rPr lang="en-CA" dirty="0">
                <a:solidFill>
                  <a:srgbClr val="DCA10D"/>
                </a:solidFill>
                <a:effectLst/>
                <a:latin typeface="Helvetica Neue" panose="02000503000000020004" pitchFamily="2" charset="0"/>
              </a:rPr>
            </a:br>
            <a:endParaRPr lang="en-CA" dirty="0">
              <a:solidFill>
                <a:srgbClr val="DCA10D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CA" dirty="0">
                <a:effectLst/>
                <a:latin typeface="Helvetica Neue" panose="02000503000000020004" pitchFamily="2" charset="0"/>
              </a:rPr>
              <a:t>Breathe Deep</a:t>
            </a:r>
          </a:p>
          <a:p>
            <a:r>
              <a:rPr lang="en-CA" dirty="0">
                <a:solidFill>
                  <a:srgbClr val="DCA10D"/>
                </a:solidFill>
                <a:effectLst/>
                <a:latin typeface="Helvetica Neue" panose="02000503000000020004" pitchFamily="2" charset="0"/>
                <a:hlinkClick r:id="rId3"/>
              </a:rPr>
              <a:t>https://www.bensound.com/royalty-free-music/track/breath-deep</a:t>
            </a:r>
            <a:endParaRPr lang="en-CA" dirty="0">
              <a:solidFill>
                <a:srgbClr val="DCA10D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000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AC6F28-0092-1C48-BB58-2F7BBC0A1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40" y="329314"/>
            <a:ext cx="3137623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Style frame</a:t>
            </a:r>
          </a:p>
        </p:txBody>
      </p:sp>
      <p:pic>
        <p:nvPicPr>
          <p:cNvPr id="6" name="Picture 5" descr="A picture containing indoor, floor&#10;&#10;Description automatically generated">
            <a:extLst>
              <a:ext uri="{FF2B5EF4-FFF2-40B4-BE49-F238E27FC236}">
                <a16:creationId xmlns:a16="http://schemas.microsoft.com/office/drawing/2014/main" id="{65DCF176-D30C-DA4C-98BC-661C8459C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636" y="1614497"/>
            <a:ext cx="3533184" cy="4457700"/>
          </a:xfrm>
          <a:prstGeom prst="rect">
            <a:avLst/>
          </a:prstGeom>
        </p:spPr>
      </p:pic>
      <p:pic>
        <p:nvPicPr>
          <p:cNvPr id="8" name="Picture 7" descr="A picture containing text, container, glass, beverage&#10;&#10;Description automatically generated">
            <a:extLst>
              <a:ext uri="{FF2B5EF4-FFF2-40B4-BE49-F238E27FC236}">
                <a16:creationId xmlns:a16="http://schemas.microsoft.com/office/drawing/2014/main" id="{2FA0B2A5-CA91-134F-ABFA-27F48E7A6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767" y="1614497"/>
            <a:ext cx="3290764" cy="445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17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BCEB79-FC48-3F41-8042-A7F10DFC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665FC-02D4-DD42-A7A8-793FB3804F95}"/>
              </a:ext>
            </a:extLst>
          </p:cNvPr>
          <p:cNvSpPr txBox="1"/>
          <p:nvPr/>
        </p:nvSpPr>
        <p:spPr>
          <a:xfrm>
            <a:off x="3628016" y="1971675"/>
            <a:ext cx="49945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https://www.youtube.com/watch?v=HH1_px17utk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https://www.youtube.com/watch?v=bG_xdkGrwSA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https://www.youtube.com/watch?v=iyVyMSYqlkU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129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270</Words>
  <Application>Microsoft Macintosh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Britannic Bold</vt:lpstr>
      <vt:lpstr>Calibri</vt:lpstr>
      <vt:lpstr>Calibri Light</vt:lpstr>
      <vt:lpstr>Franklin Gothic Demi</vt:lpstr>
      <vt:lpstr>Helvetica Neue</vt:lpstr>
      <vt:lpstr>Office Theme</vt:lpstr>
      <vt:lpstr>Major Video Assignment Part A                 Muskoka &amp; Windex</vt:lpstr>
      <vt:lpstr>Script </vt:lpstr>
      <vt:lpstr>Onscreen </vt:lpstr>
      <vt:lpstr>Mood Board</vt:lpstr>
      <vt:lpstr>MUSIC</vt:lpstr>
      <vt:lpstr>Style frame</vt:lpstr>
      <vt:lpstr>Videos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Video Assignment Part A Brand Mashup</dc:title>
  <dc:creator>KIM Juneho</dc:creator>
  <cp:lastModifiedBy>KIM Juneho</cp:lastModifiedBy>
  <cp:revision>11</cp:revision>
  <dcterms:created xsi:type="dcterms:W3CDTF">2022-02-09T15:12:58Z</dcterms:created>
  <dcterms:modified xsi:type="dcterms:W3CDTF">2022-02-09T18:53:09Z</dcterms:modified>
</cp:coreProperties>
</file>