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844EC-B70A-4CBD-BBA8-08A5F6D9881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CA"/>
        </a:p>
      </dgm:t>
    </dgm:pt>
    <dgm:pt modelId="{FFA3A2AA-AC87-4178-9923-8144AD8414AC}">
      <dgm:prSet phldrT="[Text]"/>
      <dgm:spPr/>
      <dgm:t>
        <a:bodyPr/>
        <a:lstStyle/>
        <a:p>
          <a:pPr>
            <a:lnSpc>
              <a:spcPct val="100000"/>
            </a:lnSpc>
            <a:defRPr b="1"/>
          </a:pPr>
          <a:r>
            <a:rPr lang="en-CA"/>
            <a:t>Login</a:t>
          </a:r>
        </a:p>
      </dgm:t>
    </dgm:pt>
    <dgm:pt modelId="{146C84C7-C872-4F50-84CB-0C0F23AA32DC}" type="parTrans" cxnId="{6CFBD54D-07A0-42C3-8D09-105A25585A7F}">
      <dgm:prSet/>
      <dgm:spPr/>
      <dgm:t>
        <a:bodyPr/>
        <a:lstStyle/>
        <a:p>
          <a:endParaRPr lang="en-CA"/>
        </a:p>
      </dgm:t>
    </dgm:pt>
    <dgm:pt modelId="{B46AC8AB-876D-4869-BC35-2461516A5EB3}" type="sibTrans" cxnId="{6CFBD54D-07A0-42C3-8D09-105A25585A7F}">
      <dgm:prSet/>
      <dgm:spPr/>
      <dgm:t>
        <a:bodyPr/>
        <a:lstStyle/>
        <a:p>
          <a:endParaRPr lang="en-CA"/>
        </a:p>
      </dgm:t>
    </dgm:pt>
    <dgm:pt modelId="{A52A2F00-404C-41CE-A457-35F8A20CFEB0}">
      <dgm:prSet phldrT="[Text]"/>
      <dgm:spPr/>
      <dgm:t>
        <a:bodyPr/>
        <a:lstStyle/>
        <a:p>
          <a:pPr>
            <a:lnSpc>
              <a:spcPct val="100000"/>
            </a:lnSpc>
          </a:pPr>
          <a:r>
            <a:rPr lang="en-CA" dirty="0"/>
            <a:t>ID</a:t>
          </a:r>
        </a:p>
      </dgm:t>
    </dgm:pt>
    <dgm:pt modelId="{371EF2C9-1F59-4A6C-B223-9F8720B7F7AE}" type="parTrans" cxnId="{ABA3E197-6746-487E-ADCA-6AC7DAFAFEB6}">
      <dgm:prSet/>
      <dgm:spPr/>
      <dgm:t>
        <a:bodyPr/>
        <a:lstStyle/>
        <a:p>
          <a:endParaRPr lang="en-CA"/>
        </a:p>
      </dgm:t>
    </dgm:pt>
    <dgm:pt modelId="{7738FF69-03F0-4BA3-B6F2-9036D4AD1D50}" type="sibTrans" cxnId="{ABA3E197-6746-487E-ADCA-6AC7DAFAFEB6}">
      <dgm:prSet/>
      <dgm:spPr/>
      <dgm:t>
        <a:bodyPr/>
        <a:lstStyle/>
        <a:p>
          <a:endParaRPr lang="en-CA"/>
        </a:p>
      </dgm:t>
    </dgm:pt>
    <dgm:pt modelId="{1FA3B14C-06E6-49A5-9929-1EB39C211181}">
      <dgm:prSet phldrT="[Text]"/>
      <dgm:spPr/>
      <dgm:t>
        <a:bodyPr/>
        <a:lstStyle/>
        <a:p>
          <a:pPr>
            <a:lnSpc>
              <a:spcPct val="100000"/>
            </a:lnSpc>
          </a:pPr>
          <a:r>
            <a:rPr lang="en-CA" dirty="0"/>
            <a:t>Password</a:t>
          </a:r>
        </a:p>
      </dgm:t>
    </dgm:pt>
    <dgm:pt modelId="{C65AE7BB-7C7A-43A3-8ABE-599C3FA61FB0}" type="parTrans" cxnId="{50AA814D-271C-48D2-ABC5-99F5D70077A5}">
      <dgm:prSet/>
      <dgm:spPr/>
      <dgm:t>
        <a:bodyPr/>
        <a:lstStyle/>
        <a:p>
          <a:endParaRPr lang="en-CA"/>
        </a:p>
      </dgm:t>
    </dgm:pt>
    <dgm:pt modelId="{AE5BB05B-BE59-40B4-AB00-937251CCB2BD}" type="sibTrans" cxnId="{50AA814D-271C-48D2-ABC5-99F5D70077A5}">
      <dgm:prSet/>
      <dgm:spPr/>
      <dgm:t>
        <a:bodyPr/>
        <a:lstStyle/>
        <a:p>
          <a:endParaRPr lang="en-CA"/>
        </a:p>
      </dgm:t>
    </dgm:pt>
    <dgm:pt modelId="{4AE197B1-3EA5-4028-AB13-C257E1437795}">
      <dgm:prSet phldrT="[Text]"/>
      <dgm:spPr/>
      <dgm:t>
        <a:bodyPr/>
        <a:lstStyle/>
        <a:p>
          <a:pPr>
            <a:lnSpc>
              <a:spcPct val="100000"/>
            </a:lnSpc>
            <a:defRPr b="1"/>
          </a:pPr>
          <a:r>
            <a:rPr lang="en-CA"/>
            <a:t>Choose Media</a:t>
          </a:r>
        </a:p>
      </dgm:t>
    </dgm:pt>
    <dgm:pt modelId="{403BE823-D2A4-419B-8BF8-4AA638349CD0}" type="parTrans" cxnId="{39B085B9-9C38-4FED-9060-6B952D390C27}">
      <dgm:prSet/>
      <dgm:spPr/>
      <dgm:t>
        <a:bodyPr/>
        <a:lstStyle/>
        <a:p>
          <a:endParaRPr lang="en-CA"/>
        </a:p>
      </dgm:t>
    </dgm:pt>
    <dgm:pt modelId="{DE844CF6-BF78-4894-8D31-C85D8DDF82AB}" type="sibTrans" cxnId="{39B085B9-9C38-4FED-9060-6B952D390C27}">
      <dgm:prSet/>
      <dgm:spPr/>
      <dgm:t>
        <a:bodyPr/>
        <a:lstStyle/>
        <a:p>
          <a:endParaRPr lang="en-CA"/>
        </a:p>
      </dgm:t>
    </dgm:pt>
    <dgm:pt modelId="{44DDEE8E-2FE7-423B-A61F-A6A0CDB1841F}">
      <dgm:prSet phldrT="[Text]"/>
      <dgm:spPr/>
      <dgm:t>
        <a:bodyPr/>
        <a:lstStyle/>
        <a:p>
          <a:pPr>
            <a:lnSpc>
              <a:spcPct val="100000"/>
            </a:lnSpc>
          </a:pPr>
          <a:r>
            <a:rPr lang="en-CA" dirty="0"/>
            <a:t>Music</a:t>
          </a:r>
        </a:p>
      </dgm:t>
    </dgm:pt>
    <dgm:pt modelId="{F265DFDE-CFD0-4CC5-AFD2-E50807F22C60}" type="parTrans" cxnId="{AE4EF072-61BC-4665-952C-53EE33B7F9ED}">
      <dgm:prSet/>
      <dgm:spPr/>
      <dgm:t>
        <a:bodyPr/>
        <a:lstStyle/>
        <a:p>
          <a:endParaRPr lang="en-CA"/>
        </a:p>
      </dgm:t>
    </dgm:pt>
    <dgm:pt modelId="{59EC2381-5049-4426-B7A0-3050F77EECBE}" type="sibTrans" cxnId="{AE4EF072-61BC-4665-952C-53EE33B7F9ED}">
      <dgm:prSet/>
      <dgm:spPr/>
      <dgm:t>
        <a:bodyPr/>
        <a:lstStyle/>
        <a:p>
          <a:endParaRPr lang="en-CA"/>
        </a:p>
      </dgm:t>
    </dgm:pt>
    <dgm:pt modelId="{18A51749-4EA3-40AB-A7C3-106DCB5E8209}">
      <dgm:prSet phldrT="[Text]"/>
      <dgm:spPr/>
      <dgm:t>
        <a:bodyPr/>
        <a:lstStyle/>
        <a:p>
          <a:pPr>
            <a:lnSpc>
              <a:spcPct val="100000"/>
            </a:lnSpc>
          </a:pPr>
          <a:r>
            <a:rPr lang="en-CA" dirty="0"/>
            <a:t>TV</a:t>
          </a:r>
        </a:p>
      </dgm:t>
    </dgm:pt>
    <dgm:pt modelId="{00179490-8A08-4B26-A65E-28F94AE38BAA}" type="parTrans" cxnId="{60A8066E-82C7-4660-AF39-7597C0101FC8}">
      <dgm:prSet/>
      <dgm:spPr/>
      <dgm:t>
        <a:bodyPr/>
        <a:lstStyle/>
        <a:p>
          <a:endParaRPr lang="en-CA"/>
        </a:p>
      </dgm:t>
    </dgm:pt>
    <dgm:pt modelId="{E25188DD-B55F-412B-8AC0-876872143934}" type="sibTrans" cxnId="{60A8066E-82C7-4660-AF39-7597C0101FC8}">
      <dgm:prSet/>
      <dgm:spPr/>
      <dgm:t>
        <a:bodyPr/>
        <a:lstStyle/>
        <a:p>
          <a:endParaRPr lang="en-CA"/>
        </a:p>
      </dgm:t>
    </dgm:pt>
    <dgm:pt modelId="{44742C5A-8E55-4853-BA85-43BECF68573D}">
      <dgm:prSet phldrT="[Text]"/>
      <dgm:spPr/>
      <dgm:t>
        <a:bodyPr/>
        <a:lstStyle/>
        <a:p>
          <a:pPr>
            <a:lnSpc>
              <a:spcPct val="100000"/>
            </a:lnSpc>
            <a:defRPr b="1"/>
          </a:pPr>
          <a:r>
            <a:rPr lang="en-CA"/>
            <a:t>Choose Your Time</a:t>
          </a:r>
        </a:p>
      </dgm:t>
    </dgm:pt>
    <dgm:pt modelId="{F724D394-288D-40DA-9207-FE0B5BF9A98C}" type="parTrans" cxnId="{203B0DE0-9113-4C52-A626-616BEFD263B9}">
      <dgm:prSet/>
      <dgm:spPr/>
      <dgm:t>
        <a:bodyPr/>
        <a:lstStyle/>
        <a:p>
          <a:endParaRPr lang="en-CA"/>
        </a:p>
      </dgm:t>
    </dgm:pt>
    <dgm:pt modelId="{115F21D3-5037-4366-92A0-8BD44579ABED}" type="sibTrans" cxnId="{203B0DE0-9113-4C52-A626-616BEFD263B9}">
      <dgm:prSet/>
      <dgm:spPr/>
      <dgm:t>
        <a:bodyPr/>
        <a:lstStyle/>
        <a:p>
          <a:endParaRPr lang="en-CA"/>
        </a:p>
      </dgm:t>
    </dgm:pt>
    <dgm:pt modelId="{1DE2BFE7-014E-4AFE-8BB3-530CA24816B8}">
      <dgm:prSet phldrT="[Text]"/>
      <dgm:spPr/>
      <dgm:t>
        <a:bodyPr/>
        <a:lstStyle/>
        <a:p>
          <a:pPr>
            <a:lnSpc>
              <a:spcPct val="100000"/>
            </a:lnSpc>
          </a:pPr>
          <a:r>
            <a:rPr lang="en-CA" dirty="0"/>
            <a:t>90</a:t>
          </a:r>
        </a:p>
      </dgm:t>
    </dgm:pt>
    <dgm:pt modelId="{F1FAB065-16D8-4D8C-BA9B-BA6648DB1AEA}" type="parTrans" cxnId="{91C4072A-9A92-4B94-B4AC-75069A561247}">
      <dgm:prSet/>
      <dgm:spPr/>
      <dgm:t>
        <a:bodyPr/>
        <a:lstStyle/>
        <a:p>
          <a:endParaRPr lang="en-CA"/>
        </a:p>
      </dgm:t>
    </dgm:pt>
    <dgm:pt modelId="{3355E5A2-0C5D-4301-BAB0-2946C296C91F}" type="sibTrans" cxnId="{91C4072A-9A92-4B94-B4AC-75069A561247}">
      <dgm:prSet/>
      <dgm:spPr/>
      <dgm:t>
        <a:bodyPr/>
        <a:lstStyle/>
        <a:p>
          <a:endParaRPr lang="en-CA"/>
        </a:p>
      </dgm:t>
    </dgm:pt>
    <dgm:pt modelId="{E2F557CB-8D18-4905-9116-F4A51CF86900}">
      <dgm:prSet phldrT="[Text]"/>
      <dgm:spPr/>
      <dgm:t>
        <a:bodyPr/>
        <a:lstStyle/>
        <a:p>
          <a:pPr>
            <a:lnSpc>
              <a:spcPct val="100000"/>
            </a:lnSpc>
            <a:defRPr b="1"/>
          </a:pPr>
          <a:r>
            <a:rPr lang="en-CA"/>
            <a:t>Destination</a:t>
          </a:r>
        </a:p>
      </dgm:t>
    </dgm:pt>
    <dgm:pt modelId="{8B648350-FF7D-457C-B245-A97EB64D24A3}" type="parTrans" cxnId="{2BCCB5ED-6879-4380-8BE9-A0CFBD2C0C7B}">
      <dgm:prSet/>
      <dgm:spPr/>
      <dgm:t>
        <a:bodyPr/>
        <a:lstStyle/>
        <a:p>
          <a:endParaRPr lang="en-CA"/>
        </a:p>
      </dgm:t>
    </dgm:pt>
    <dgm:pt modelId="{1C1C514F-6B12-408A-82F5-95A9133A625B}" type="sibTrans" cxnId="{2BCCB5ED-6879-4380-8BE9-A0CFBD2C0C7B}">
      <dgm:prSet/>
      <dgm:spPr/>
      <dgm:t>
        <a:bodyPr/>
        <a:lstStyle/>
        <a:p>
          <a:endParaRPr lang="en-CA"/>
        </a:p>
      </dgm:t>
    </dgm:pt>
    <dgm:pt modelId="{FDC9E805-7E88-4F7D-B597-02FED5A59112}">
      <dgm:prSet phldrT="[Text]"/>
      <dgm:spPr/>
      <dgm:t>
        <a:bodyPr/>
        <a:lstStyle/>
        <a:p>
          <a:pPr>
            <a:lnSpc>
              <a:spcPct val="100000"/>
            </a:lnSpc>
          </a:pPr>
          <a:r>
            <a:rPr lang="en-CA" dirty="0"/>
            <a:t>Film</a:t>
          </a:r>
        </a:p>
      </dgm:t>
    </dgm:pt>
    <dgm:pt modelId="{244A8268-E2F9-4520-828F-7C94EB5F4DB3}" type="parTrans" cxnId="{B84A5FF9-0ADE-4D0C-A4D8-11B21F79B5F6}">
      <dgm:prSet/>
      <dgm:spPr/>
      <dgm:t>
        <a:bodyPr/>
        <a:lstStyle/>
        <a:p>
          <a:endParaRPr lang="en-CA"/>
        </a:p>
      </dgm:t>
    </dgm:pt>
    <dgm:pt modelId="{66436EE0-6281-4198-B533-2266CC6BBB31}" type="sibTrans" cxnId="{B84A5FF9-0ADE-4D0C-A4D8-11B21F79B5F6}">
      <dgm:prSet/>
      <dgm:spPr/>
      <dgm:t>
        <a:bodyPr/>
        <a:lstStyle/>
        <a:p>
          <a:endParaRPr lang="en-CA"/>
        </a:p>
      </dgm:t>
    </dgm:pt>
    <dgm:pt modelId="{471D055E-731A-492E-B7DE-FB329B18F08A}">
      <dgm:prSet phldrT="[Text]"/>
      <dgm:spPr/>
      <dgm:t>
        <a:bodyPr/>
        <a:lstStyle/>
        <a:p>
          <a:pPr>
            <a:lnSpc>
              <a:spcPct val="100000"/>
            </a:lnSpc>
          </a:pPr>
          <a:r>
            <a:rPr lang="en-CA" dirty="0"/>
            <a:t>80</a:t>
          </a:r>
        </a:p>
      </dgm:t>
    </dgm:pt>
    <dgm:pt modelId="{E1EF088F-272E-4AE6-8514-6BE28975ABF3}" type="parTrans" cxnId="{96863384-F6B2-42E1-B89E-F4C1308F77DC}">
      <dgm:prSet/>
      <dgm:spPr/>
      <dgm:t>
        <a:bodyPr/>
        <a:lstStyle/>
        <a:p>
          <a:endParaRPr lang="en-CA"/>
        </a:p>
      </dgm:t>
    </dgm:pt>
    <dgm:pt modelId="{CF01B71C-9008-4787-BBE6-70A74518346A}" type="sibTrans" cxnId="{96863384-F6B2-42E1-B89E-F4C1308F77DC}">
      <dgm:prSet/>
      <dgm:spPr/>
      <dgm:t>
        <a:bodyPr/>
        <a:lstStyle/>
        <a:p>
          <a:endParaRPr lang="en-CA"/>
        </a:p>
      </dgm:t>
    </dgm:pt>
    <dgm:pt modelId="{05E9038B-7B08-4833-9E15-2BD02AA7F668}">
      <dgm:prSet phldrT="[Text]"/>
      <dgm:spPr/>
      <dgm:t>
        <a:bodyPr/>
        <a:lstStyle/>
        <a:p>
          <a:pPr>
            <a:lnSpc>
              <a:spcPct val="100000"/>
            </a:lnSpc>
          </a:pPr>
          <a:r>
            <a:rPr lang="en-CA" dirty="0"/>
            <a:t>70</a:t>
          </a:r>
        </a:p>
      </dgm:t>
    </dgm:pt>
    <dgm:pt modelId="{EC2C6AB2-FBCD-46B9-9122-A0CA8A812B0F}" type="parTrans" cxnId="{214E3FEB-217C-459F-86E4-6032F1737337}">
      <dgm:prSet/>
      <dgm:spPr/>
      <dgm:t>
        <a:bodyPr/>
        <a:lstStyle/>
        <a:p>
          <a:endParaRPr lang="en-CA"/>
        </a:p>
      </dgm:t>
    </dgm:pt>
    <dgm:pt modelId="{EACA3EC4-4608-4BBA-9057-055BF1320B67}" type="sibTrans" cxnId="{214E3FEB-217C-459F-86E4-6032F1737337}">
      <dgm:prSet/>
      <dgm:spPr/>
      <dgm:t>
        <a:bodyPr/>
        <a:lstStyle/>
        <a:p>
          <a:endParaRPr lang="en-CA"/>
        </a:p>
      </dgm:t>
    </dgm:pt>
    <dgm:pt modelId="{C6D8A4D1-C45E-4248-8A04-EB4F1D612FCA}">
      <dgm:prSet phldrT="[Text]"/>
      <dgm:spPr/>
      <dgm:t>
        <a:bodyPr/>
        <a:lstStyle/>
        <a:p>
          <a:pPr>
            <a:lnSpc>
              <a:spcPct val="100000"/>
            </a:lnSpc>
          </a:pPr>
          <a:r>
            <a:rPr lang="en-CA" dirty="0"/>
            <a:t>60</a:t>
          </a:r>
        </a:p>
      </dgm:t>
    </dgm:pt>
    <dgm:pt modelId="{C0D6B434-F1EA-44FD-8B0E-339813849F6C}" type="parTrans" cxnId="{327286EE-9374-48D4-9485-4E4CFC50EC22}">
      <dgm:prSet/>
      <dgm:spPr/>
      <dgm:t>
        <a:bodyPr/>
        <a:lstStyle/>
        <a:p>
          <a:endParaRPr lang="en-CA"/>
        </a:p>
      </dgm:t>
    </dgm:pt>
    <dgm:pt modelId="{2BD7D2EE-3121-4768-B644-3D20F91A091A}" type="sibTrans" cxnId="{327286EE-9374-48D4-9485-4E4CFC50EC22}">
      <dgm:prSet/>
      <dgm:spPr/>
      <dgm:t>
        <a:bodyPr/>
        <a:lstStyle/>
        <a:p>
          <a:endParaRPr lang="en-CA"/>
        </a:p>
      </dgm:t>
    </dgm:pt>
    <dgm:pt modelId="{A7F6F3A8-8DA1-4724-9760-49BA99DCA39B}">
      <dgm:prSet phldrT="[Text]"/>
      <dgm:spPr/>
      <dgm:t>
        <a:bodyPr/>
        <a:lstStyle/>
        <a:p>
          <a:pPr>
            <a:lnSpc>
              <a:spcPct val="100000"/>
            </a:lnSpc>
          </a:pPr>
          <a:r>
            <a:rPr lang="en-CA" dirty="0"/>
            <a:t>50</a:t>
          </a:r>
        </a:p>
      </dgm:t>
    </dgm:pt>
    <dgm:pt modelId="{7D162568-002D-4E0A-A8EF-84CF0FFE662C}" type="parTrans" cxnId="{2EAD18E5-6ED8-40BE-83E6-7BAC1E4FBF7C}">
      <dgm:prSet/>
      <dgm:spPr/>
      <dgm:t>
        <a:bodyPr/>
        <a:lstStyle/>
        <a:p>
          <a:endParaRPr lang="en-CA"/>
        </a:p>
      </dgm:t>
    </dgm:pt>
    <dgm:pt modelId="{E6C4E392-0974-413E-9FFF-8D3F35D4BB1F}" type="sibTrans" cxnId="{2EAD18E5-6ED8-40BE-83E6-7BAC1E4FBF7C}">
      <dgm:prSet/>
      <dgm:spPr/>
      <dgm:t>
        <a:bodyPr/>
        <a:lstStyle/>
        <a:p>
          <a:endParaRPr lang="en-CA"/>
        </a:p>
      </dgm:t>
    </dgm:pt>
    <dgm:pt modelId="{C644EF4C-3175-4C72-AE07-A7E5E180E1A4}">
      <dgm:prSet phldrT="[Text]"/>
      <dgm:spPr/>
      <dgm:t>
        <a:bodyPr/>
        <a:lstStyle/>
        <a:p>
          <a:pPr>
            <a:lnSpc>
              <a:spcPct val="100000"/>
            </a:lnSpc>
          </a:pPr>
          <a:r>
            <a:rPr lang="en-CA" dirty="0"/>
            <a:t>Recommend Program</a:t>
          </a:r>
        </a:p>
      </dgm:t>
    </dgm:pt>
    <dgm:pt modelId="{4BB59B51-1B75-43AF-8C72-80B37BB5F114}" type="parTrans" cxnId="{8C69EA66-AC66-4B6E-832E-5CF2E37FE884}">
      <dgm:prSet/>
      <dgm:spPr/>
      <dgm:t>
        <a:bodyPr/>
        <a:lstStyle/>
        <a:p>
          <a:endParaRPr lang="en-CA"/>
        </a:p>
      </dgm:t>
    </dgm:pt>
    <dgm:pt modelId="{3949D8C7-8751-42A2-9768-291BEB066A6A}" type="sibTrans" cxnId="{8C69EA66-AC66-4B6E-832E-5CF2E37FE884}">
      <dgm:prSet/>
      <dgm:spPr/>
      <dgm:t>
        <a:bodyPr/>
        <a:lstStyle/>
        <a:p>
          <a:endParaRPr lang="en-CA"/>
        </a:p>
      </dgm:t>
    </dgm:pt>
    <dgm:pt modelId="{DA508E68-CEC2-49DD-9B85-314F6DFE37D8}">
      <dgm:prSet phldrT="[Text]"/>
      <dgm:spPr/>
      <dgm:t>
        <a:bodyPr/>
        <a:lstStyle/>
        <a:p>
          <a:pPr>
            <a:lnSpc>
              <a:spcPct val="100000"/>
            </a:lnSpc>
          </a:pPr>
          <a:r>
            <a:rPr lang="en-CA" dirty="0"/>
            <a:t>Top 10 program</a:t>
          </a:r>
        </a:p>
      </dgm:t>
    </dgm:pt>
    <dgm:pt modelId="{AC9BBA7C-4A37-411D-8975-A95419BD42F6}" type="parTrans" cxnId="{C73AF4D6-997F-4A8D-A97E-76C870C04D71}">
      <dgm:prSet/>
      <dgm:spPr/>
      <dgm:t>
        <a:bodyPr/>
        <a:lstStyle/>
        <a:p>
          <a:endParaRPr lang="en-CA"/>
        </a:p>
      </dgm:t>
    </dgm:pt>
    <dgm:pt modelId="{B727BB03-6524-4765-8915-6D4FC32A7C58}" type="sibTrans" cxnId="{C73AF4D6-997F-4A8D-A97E-76C870C04D71}">
      <dgm:prSet/>
      <dgm:spPr/>
      <dgm:t>
        <a:bodyPr/>
        <a:lstStyle/>
        <a:p>
          <a:endParaRPr lang="en-CA"/>
        </a:p>
      </dgm:t>
    </dgm:pt>
    <dgm:pt modelId="{E9148317-D38C-4A4C-8726-2467A3FBC992}">
      <dgm:prSet phldrT="[Text]"/>
      <dgm:spPr/>
      <dgm:t>
        <a:bodyPr/>
        <a:lstStyle/>
        <a:p>
          <a:pPr>
            <a:lnSpc>
              <a:spcPct val="100000"/>
            </a:lnSpc>
          </a:pPr>
          <a:r>
            <a:rPr lang="en-CA" dirty="0"/>
            <a:t>Menu includes search and my profile etc.</a:t>
          </a:r>
        </a:p>
      </dgm:t>
    </dgm:pt>
    <dgm:pt modelId="{327F8EDC-8C63-49EA-AB25-1F3CFD38CDA8}" type="parTrans" cxnId="{B5D2A327-2EA7-4584-B269-83493349CEAE}">
      <dgm:prSet/>
      <dgm:spPr/>
      <dgm:t>
        <a:bodyPr/>
        <a:lstStyle/>
        <a:p>
          <a:endParaRPr lang="en-CA"/>
        </a:p>
      </dgm:t>
    </dgm:pt>
    <dgm:pt modelId="{75B433EE-1555-444A-AC68-74C3E95CE511}" type="sibTrans" cxnId="{B5D2A327-2EA7-4584-B269-83493349CEAE}">
      <dgm:prSet/>
      <dgm:spPr/>
      <dgm:t>
        <a:bodyPr/>
        <a:lstStyle/>
        <a:p>
          <a:endParaRPr lang="en-CA"/>
        </a:p>
      </dgm:t>
    </dgm:pt>
    <dgm:pt modelId="{42640656-F35C-4203-A1BC-7A90276557DB}" type="pres">
      <dgm:prSet presAssocID="{E92844EC-B70A-4CBD-BBA8-08A5F6D98817}" presName="root" presStyleCnt="0">
        <dgm:presLayoutVars>
          <dgm:dir/>
          <dgm:resizeHandles val="exact"/>
        </dgm:presLayoutVars>
      </dgm:prSet>
      <dgm:spPr/>
    </dgm:pt>
    <dgm:pt modelId="{D25374AC-0210-481E-A2FF-10B7E655709F}" type="pres">
      <dgm:prSet presAssocID="{FFA3A2AA-AC87-4178-9923-8144AD8414AC}" presName="compNode" presStyleCnt="0"/>
      <dgm:spPr/>
    </dgm:pt>
    <dgm:pt modelId="{EBAF6A14-B9E2-4EDC-9AFE-3AC5B2A85142}" type="pres">
      <dgm:prSet presAssocID="{FFA3A2AA-AC87-4178-9923-8144AD8414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587016A-52BF-4206-97C3-4FB24938C73B}" type="pres">
      <dgm:prSet presAssocID="{FFA3A2AA-AC87-4178-9923-8144AD8414AC}" presName="iconSpace" presStyleCnt="0"/>
      <dgm:spPr/>
    </dgm:pt>
    <dgm:pt modelId="{99414AF2-9A20-4708-BE2D-AD51CC6B15D2}" type="pres">
      <dgm:prSet presAssocID="{FFA3A2AA-AC87-4178-9923-8144AD8414AC}" presName="parTx" presStyleLbl="revTx" presStyleIdx="0" presStyleCnt="8">
        <dgm:presLayoutVars>
          <dgm:chMax val="0"/>
          <dgm:chPref val="0"/>
        </dgm:presLayoutVars>
      </dgm:prSet>
      <dgm:spPr/>
    </dgm:pt>
    <dgm:pt modelId="{B19C4AA3-FEBC-418E-8885-D4E0E87B5E84}" type="pres">
      <dgm:prSet presAssocID="{FFA3A2AA-AC87-4178-9923-8144AD8414AC}" presName="txSpace" presStyleCnt="0"/>
      <dgm:spPr/>
    </dgm:pt>
    <dgm:pt modelId="{B94EEAE3-3229-4E1E-BF25-4EF6452465C9}" type="pres">
      <dgm:prSet presAssocID="{FFA3A2AA-AC87-4178-9923-8144AD8414AC}" presName="desTx" presStyleLbl="revTx" presStyleIdx="1" presStyleCnt="8">
        <dgm:presLayoutVars/>
      </dgm:prSet>
      <dgm:spPr/>
    </dgm:pt>
    <dgm:pt modelId="{3FF4BB7D-8AC6-4FF7-8B3B-8795F2ADF5CC}" type="pres">
      <dgm:prSet presAssocID="{B46AC8AB-876D-4869-BC35-2461516A5EB3}" presName="sibTrans" presStyleCnt="0"/>
      <dgm:spPr/>
    </dgm:pt>
    <dgm:pt modelId="{2DED6FDF-8E53-4D66-BE7A-D36F50AD265D}" type="pres">
      <dgm:prSet presAssocID="{4AE197B1-3EA5-4028-AB13-C257E1437795}" presName="compNode" presStyleCnt="0"/>
      <dgm:spPr/>
    </dgm:pt>
    <dgm:pt modelId="{186408D2-A92A-4686-907B-82C1C7E63251}" type="pres">
      <dgm:prSet presAssocID="{4AE197B1-3EA5-4028-AB13-C257E14377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D08A55B8-D24C-41E9-A7F4-88FBC6441E86}" type="pres">
      <dgm:prSet presAssocID="{4AE197B1-3EA5-4028-AB13-C257E1437795}" presName="iconSpace" presStyleCnt="0"/>
      <dgm:spPr/>
    </dgm:pt>
    <dgm:pt modelId="{1AA9A56D-B87E-4CFC-BD02-3E2DFE46606B}" type="pres">
      <dgm:prSet presAssocID="{4AE197B1-3EA5-4028-AB13-C257E1437795}" presName="parTx" presStyleLbl="revTx" presStyleIdx="2" presStyleCnt="8">
        <dgm:presLayoutVars>
          <dgm:chMax val="0"/>
          <dgm:chPref val="0"/>
        </dgm:presLayoutVars>
      </dgm:prSet>
      <dgm:spPr/>
    </dgm:pt>
    <dgm:pt modelId="{7FDB5556-736C-42A9-96F7-326B5470BAB3}" type="pres">
      <dgm:prSet presAssocID="{4AE197B1-3EA5-4028-AB13-C257E1437795}" presName="txSpace" presStyleCnt="0"/>
      <dgm:spPr/>
    </dgm:pt>
    <dgm:pt modelId="{F506643C-088B-4153-A74C-FC6869E3F9A7}" type="pres">
      <dgm:prSet presAssocID="{4AE197B1-3EA5-4028-AB13-C257E1437795}" presName="desTx" presStyleLbl="revTx" presStyleIdx="3" presStyleCnt="8">
        <dgm:presLayoutVars/>
      </dgm:prSet>
      <dgm:spPr/>
    </dgm:pt>
    <dgm:pt modelId="{56175F1C-7F03-4FF3-9F27-E9CB8007CA32}" type="pres">
      <dgm:prSet presAssocID="{DE844CF6-BF78-4894-8D31-C85D8DDF82AB}" presName="sibTrans" presStyleCnt="0"/>
      <dgm:spPr/>
    </dgm:pt>
    <dgm:pt modelId="{83516E3C-C422-4FBB-83C1-AE156EB7144A}" type="pres">
      <dgm:prSet presAssocID="{44742C5A-8E55-4853-BA85-43BECF68573D}" presName="compNode" presStyleCnt="0"/>
      <dgm:spPr/>
    </dgm:pt>
    <dgm:pt modelId="{F8B42CF5-18A5-4EDC-8D26-23D5C15B9E10}" type="pres">
      <dgm:prSet presAssocID="{44742C5A-8E55-4853-BA85-43BECF6857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DED7F6FC-C0E9-4A3A-989E-B76416B005B5}" type="pres">
      <dgm:prSet presAssocID="{44742C5A-8E55-4853-BA85-43BECF68573D}" presName="iconSpace" presStyleCnt="0"/>
      <dgm:spPr/>
    </dgm:pt>
    <dgm:pt modelId="{8AA22F24-BEF9-43D0-9FD3-FA88888F4BF8}" type="pres">
      <dgm:prSet presAssocID="{44742C5A-8E55-4853-BA85-43BECF68573D}" presName="parTx" presStyleLbl="revTx" presStyleIdx="4" presStyleCnt="8">
        <dgm:presLayoutVars>
          <dgm:chMax val="0"/>
          <dgm:chPref val="0"/>
        </dgm:presLayoutVars>
      </dgm:prSet>
      <dgm:spPr/>
    </dgm:pt>
    <dgm:pt modelId="{B51B2558-6B93-489E-929C-CECF3F4F79B8}" type="pres">
      <dgm:prSet presAssocID="{44742C5A-8E55-4853-BA85-43BECF68573D}" presName="txSpace" presStyleCnt="0"/>
      <dgm:spPr/>
    </dgm:pt>
    <dgm:pt modelId="{138A385E-619A-4090-B8CD-984B2018131B}" type="pres">
      <dgm:prSet presAssocID="{44742C5A-8E55-4853-BA85-43BECF68573D}" presName="desTx" presStyleLbl="revTx" presStyleIdx="5" presStyleCnt="8">
        <dgm:presLayoutVars/>
      </dgm:prSet>
      <dgm:spPr/>
    </dgm:pt>
    <dgm:pt modelId="{42592925-F031-43D2-A328-F1CB43184E2B}" type="pres">
      <dgm:prSet presAssocID="{115F21D3-5037-4366-92A0-8BD44579ABED}" presName="sibTrans" presStyleCnt="0"/>
      <dgm:spPr/>
    </dgm:pt>
    <dgm:pt modelId="{0F481C84-9AF1-4451-B681-F1E948B08921}" type="pres">
      <dgm:prSet presAssocID="{E2F557CB-8D18-4905-9116-F4A51CF86900}" presName="compNode" presStyleCnt="0"/>
      <dgm:spPr/>
    </dgm:pt>
    <dgm:pt modelId="{162BE167-6360-4766-8B25-68796B3B3828}" type="pres">
      <dgm:prSet presAssocID="{E2F557CB-8D18-4905-9116-F4A51CF869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05AB66B-2EFA-48CD-B64D-14A3FC19727E}" type="pres">
      <dgm:prSet presAssocID="{E2F557CB-8D18-4905-9116-F4A51CF86900}" presName="iconSpace" presStyleCnt="0"/>
      <dgm:spPr/>
    </dgm:pt>
    <dgm:pt modelId="{DEE58863-9250-469A-BFB4-652F9FFE6740}" type="pres">
      <dgm:prSet presAssocID="{E2F557CB-8D18-4905-9116-F4A51CF86900}" presName="parTx" presStyleLbl="revTx" presStyleIdx="6" presStyleCnt="8">
        <dgm:presLayoutVars>
          <dgm:chMax val="0"/>
          <dgm:chPref val="0"/>
        </dgm:presLayoutVars>
      </dgm:prSet>
      <dgm:spPr/>
    </dgm:pt>
    <dgm:pt modelId="{6015EA11-4179-44EC-A924-626570CC11AA}" type="pres">
      <dgm:prSet presAssocID="{E2F557CB-8D18-4905-9116-F4A51CF86900}" presName="txSpace" presStyleCnt="0"/>
      <dgm:spPr/>
    </dgm:pt>
    <dgm:pt modelId="{6B7D7EAB-0EFD-4EDD-BE0A-B99413BE290A}" type="pres">
      <dgm:prSet presAssocID="{E2F557CB-8D18-4905-9116-F4A51CF86900}" presName="desTx" presStyleLbl="revTx" presStyleIdx="7" presStyleCnt="8">
        <dgm:presLayoutVars/>
      </dgm:prSet>
      <dgm:spPr/>
    </dgm:pt>
  </dgm:ptLst>
  <dgm:cxnLst>
    <dgm:cxn modelId="{0F79210D-0D48-4CFD-957E-04E3476C9593}" type="presOf" srcId="{A7F6F3A8-8DA1-4724-9760-49BA99DCA39B}" destId="{138A385E-619A-4090-B8CD-984B2018131B}" srcOrd="0" destOrd="4" presId="urn:microsoft.com/office/officeart/2018/5/layout/CenteredIconLabelDescriptionList"/>
    <dgm:cxn modelId="{EBBF851B-93BB-459B-9C7C-0842F59EAAC3}" type="presOf" srcId="{E92844EC-B70A-4CBD-BBA8-08A5F6D98817}" destId="{42640656-F35C-4203-A1BC-7A90276557DB}" srcOrd="0" destOrd="0" presId="urn:microsoft.com/office/officeart/2018/5/layout/CenteredIconLabelDescriptionList"/>
    <dgm:cxn modelId="{B5D2A327-2EA7-4584-B269-83493349CEAE}" srcId="{E2F557CB-8D18-4905-9116-F4A51CF86900}" destId="{E9148317-D38C-4A4C-8726-2467A3FBC992}" srcOrd="2" destOrd="0" parTransId="{327F8EDC-8C63-49EA-AB25-1F3CFD38CDA8}" sibTransId="{75B433EE-1555-444A-AC68-74C3E95CE511}"/>
    <dgm:cxn modelId="{36C16328-552C-49F2-A9A7-45D4024B4B45}" type="presOf" srcId="{1FA3B14C-06E6-49A5-9929-1EB39C211181}" destId="{B94EEAE3-3229-4E1E-BF25-4EF6452465C9}" srcOrd="0" destOrd="1" presId="urn:microsoft.com/office/officeart/2018/5/layout/CenteredIconLabelDescriptionList"/>
    <dgm:cxn modelId="{91C4072A-9A92-4B94-B4AC-75069A561247}" srcId="{44742C5A-8E55-4853-BA85-43BECF68573D}" destId="{1DE2BFE7-014E-4AFE-8BB3-530CA24816B8}" srcOrd="0" destOrd="0" parTransId="{F1FAB065-16D8-4D8C-BA9B-BA6648DB1AEA}" sibTransId="{3355E5A2-0C5D-4301-BAB0-2946C296C91F}"/>
    <dgm:cxn modelId="{167C6F36-D5BA-4FBA-86A3-9B641FAE0BD6}" type="presOf" srcId="{C6D8A4D1-C45E-4248-8A04-EB4F1D612FCA}" destId="{138A385E-619A-4090-B8CD-984B2018131B}" srcOrd="0" destOrd="3" presId="urn:microsoft.com/office/officeart/2018/5/layout/CenteredIconLabelDescriptionList"/>
    <dgm:cxn modelId="{47AD9C37-5522-4522-BFB0-D5D6FCCEE554}" type="presOf" srcId="{FDC9E805-7E88-4F7D-B597-02FED5A59112}" destId="{F506643C-088B-4153-A74C-FC6869E3F9A7}" srcOrd="0" destOrd="2" presId="urn:microsoft.com/office/officeart/2018/5/layout/CenteredIconLabelDescriptionList"/>
    <dgm:cxn modelId="{1785C43C-A994-49BB-AEFD-59E1D44DCD44}" type="presOf" srcId="{A52A2F00-404C-41CE-A457-35F8A20CFEB0}" destId="{B94EEAE3-3229-4E1E-BF25-4EF6452465C9}" srcOrd="0" destOrd="0" presId="urn:microsoft.com/office/officeart/2018/5/layout/CenteredIconLabelDescriptionList"/>
    <dgm:cxn modelId="{3070485D-CBA7-4EDF-8FB9-B2D22ED7B1DB}" type="presOf" srcId="{44742C5A-8E55-4853-BA85-43BECF68573D}" destId="{8AA22F24-BEF9-43D0-9FD3-FA88888F4BF8}" srcOrd="0" destOrd="0" presId="urn:microsoft.com/office/officeart/2018/5/layout/CenteredIconLabelDescriptionList"/>
    <dgm:cxn modelId="{8C69EA66-AC66-4B6E-832E-5CF2E37FE884}" srcId="{E2F557CB-8D18-4905-9116-F4A51CF86900}" destId="{C644EF4C-3175-4C72-AE07-A7E5E180E1A4}" srcOrd="0" destOrd="0" parTransId="{4BB59B51-1B75-43AF-8C72-80B37BB5F114}" sibTransId="{3949D8C7-8751-42A2-9768-291BEB066A6A}"/>
    <dgm:cxn modelId="{50AA814D-271C-48D2-ABC5-99F5D70077A5}" srcId="{FFA3A2AA-AC87-4178-9923-8144AD8414AC}" destId="{1FA3B14C-06E6-49A5-9929-1EB39C211181}" srcOrd="1" destOrd="0" parTransId="{C65AE7BB-7C7A-43A3-8ABE-599C3FA61FB0}" sibTransId="{AE5BB05B-BE59-40B4-AB00-937251CCB2BD}"/>
    <dgm:cxn modelId="{6CFBD54D-07A0-42C3-8D09-105A25585A7F}" srcId="{E92844EC-B70A-4CBD-BBA8-08A5F6D98817}" destId="{FFA3A2AA-AC87-4178-9923-8144AD8414AC}" srcOrd="0" destOrd="0" parTransId="{146C84C7-C872-4F50-84CB-0C0F23AA32DC}" sibTransId="{B46AC8AB-876D-4869-BC35-2461516A5EB3}"/>
    <dgm:cxn modelId="{60A8066E-82C7-4660-AF39-7597C0101FC8}" srcId="{4AE197B1-3EA5-4028-AB13-C257E1437795}" destId="{18A51749-4EA3-40AB-A7C3-106DCB5E8209}" srcOrd="1" destOrd="0" parTransId="{00179490-8A08-4B26-A65E-28F94AE38BAA}" sibTransId="{E25188DD-B55F-412B-8AC0-876872143934}"/>
    <dgm:cxn modelId="{AE4EF072-61BC-4665-952C-53EE33B7F9ED}" srcId="{4AE197B1-3EA5-4028-AB13-C257E1437795}" destId="{44DDEE8E-2FE7-423B-A61F-A6A0CDB1841F}" srcOrd="0" destOrd="0" parTransId="{F265DFDE-CFD0-4CC5-AFD2-E50807F22C60}" sibTransId="{59EC2381-5049-4426-B7A0-3050F77EECBE}"/>
    <dgm:cxn modelId="{29019982-4289-4B65-BB66-44ED15B14632}" type="presOf" srcId="{E2F557CB-8D18-4905-9116-F4A51CF86900}" destId="{DEE58863-9250-469A-BFB4-652F9FFE6740}" srcOrd="0" destOrd="0" presId="urn:microsoft.com/office/officeart/2018/5/layout/CenteredIconLabelDescriptionList"/>
    <dgm:cxn modelId="{96863384-F6B2-42E1-B89E-F4C1308F77DC}" srcId="{44742C5A-8E55-4853-BA85-43BECF68573D}" destId="{471D055E-731A-492E-B7DE-FB329B18F08A}" srcOrd="1" destOrd="0" parTransId="{E1EF088F-272E-4AE6-8514-6BE28975ABF3}" sibTransId="{CF01B71C-9008-4787-BBE6-70A74518346A}"/>
    <dgm:cxn modelId="{DE143C8C-9326-4B23-B9A9-72D73C41C58E}" type="presOf" srcId="{44DDEE8E-2FE7-423B-A61F-A6A0CDB1841F}" destId="{F506643C-088B-4153-A74C-FC6869E3F9A7}" srcOrd="0" destOrd="0" presId="urn:microsoft.com/office/officeart/2018/5/layout/CenteredIconLabelDescriptionList"/>
    <dgm:cxn modelId="{DF7ECF95-F46E-45DD-94D0-B379979F72EE}" type="presOf" srcId="{E9148317-D38C-4A4C-8726-2467A3FBC992}" destId="{6B7D7EAB-0EFD-4EDD-BE0A-B99413BE290A}" srcOrd="0" destOrd="2" presId="urn:microsoft.com/office/officeart/2018/5/layout/CenteredIconLabelDescriptionList"/>
    <dgm:cxn modelId="{ABA3E197-6746-487E-ADCA-6AC7DAFAFEB6}" srcId="{FFA3A2AA-AC87-4178-9923-8144AD8414AC}" destId="{A52A2F00-404C-41CE-A457-35F8A20CFEB0}" srcOrd="0" destOrd="0" parTransId="{371EF2C9-1F59-4A6C-B223-9F8720B7F7AE}" sibTransId="{7738FF69-03F0-4BA3-B6F2-9036D4AD1D50}"/>
    <dgm:cxn modelId="{81950199-6E5D-463C-9A28-622A331F0C1F}" type="presOf" srcId="{C644EF4C-3175-4C72-AE07-A7E5E180E1A4}" destId="{6B7D7EAB-0EFD-4EDD-BE0A-B99413BE290A}" srcOrd="0" destOrd="0" presId="urn:microsoft.com/office/officeart/2018/5/layout/CenteredIconLabelDescriptionList"/>
    <dgm:cxn modelId="{B3415CA3-FD99-4F7F-B955-2138744908D4}" type="presOf" srcId="{1DE2BFE7-014E-4AFE-8BB3-530CA24816B8}" destId="{138A385E-619A-4090-B8CD-984B2018131B}" srcOrd="0" destOrd="0" presId="urn:microsoft.com/office/officeart/2018/5/layout/CenteredIconLabelDescriptionList"/>
    <dgm:cxn modelId="{66BD59A5-B403-4A7A-93E5-71C1278DF9D5}" type="presOf" srcId="{DA508E68-CEC2-49DD-9B85-314F6DFE37D8}" destId="{6B7D7EAB-0EFD-4EDD-BE0A-B99413BE290A}" srcOrd="0" destOrd="1" presId="urn:microsoft.com/office/officeart/2018/5/layout/CenteredIconLabelDescriptionList"/>
    <dgm:cxn modelId="{6BA62CAA-0545-4DC0-BDAE-02EDAF2B6873}" type="presOf" srcId="{4AE197B1-3EA5-4028-AB13-C257E1437795}" destId="{1AA9A56D-B87E-4CFC-BD02-3E2DFE46606B}" srcOrd="0" destOrd="0" presId="urn:microsoft.com/office/officeart/2018/5/layout/CenteredIconLabelDescriptionList"/>
    <dgm:cxn modelId="{2E3F89AA-5A15-4F6A-B704-1B3F53490D2A}" type="presOf" srcId="{05E9038B-7B08-4833-9E15-2BD02AA7F668}" destId="{138A385E-619A-4090-B8CD-984B2018131B}" srcOrd="0" destOrd="2" presId="urn:microsoft.com/office/officeart/2018/5/layout/CenteredIconLabelDescriptionList"/>
    <dgm:cxn modelId="{39B085B9-9C38-4FED-9060-6B952D390C27}" srcId="{E92844EC-B70A-4CBD-BBA8-08A5F6D98817}" destId="{4AE197B1-3EA5-4028-AB13-C257E1437795}" srcOrd="1" destOrd="0" parTransId="{403BE823-D2A4-419B-8BF8-4AA638349CD0}" sibTransId="{DE844CF6-BF78-4894-8D31-C85D8DDF82AB}"/>
    <dgm:cxn modelId="{3ADF85C2-C1F1-405D-B5D2-DC34CA9D8E3A}" type="presOf" srcId="{FFA3A2AA-AC87-4178-9923-8144AD8414AC}" destId="{99414AF2-9A20-4708-BE2D-AD51CC6B15D2}" srcOrd="0" destOrd="0" presId="urn:microsoft.com/office/officeart/2018/5/layout/CenteredIconLabelDescriptionList"/>
    <dgm:cxn modelId="{C73AF4D6-997F-4A8D-A97E-76C870C04D71}" srcId="{E2F557CB-8D18-4905-9116-F4A51CF86900}" destId="{DA508E68-CEC2-49DD-9B85-314F6DFE37D8}" srcOrd="1" destOrd="0" parTransId="{AC9BBA7C-4A37-411D-8975-A95419BD42F6}" sibTransId="{B727BB03-6524-4765-8915-6D4FC32A7C58}"/>
    <dgm:cxn modelId="{203B0DE0-9113-4C52-A626-616BEFD263B9}" srcId="{E92844EC-B70A-4CBD-BBA8-08A5F6D98817}" destId="{44742C5A-8E55-4853-BA85-43BECF68573D}" srcOrd="2" destOrd="0" parTransId="{F724D394-288D-40DA-9207-FE0B5BF9A98C}" sibTransId="{115F21D3-5037-4366-92A0-8BD44579ABED}"/>
    <dgm:cxn modelId="{2EAD18E5-6ED8-40BE-83E6-7BAC1E4FBF7C}" srcId="{44742C5A-8E55-4853-BA85-43BECF68573D}" destId="{A7F6F3A8-8DA1-4724-9760-49BA99DCA39B}" srcOrd="4" destOrd="0" parTransId="{7D162568-002D-4E0A-A8EF-84CF0FFE662C}" sibTransId="{E6C4E392-0974-413E-9FFF-8D3F35D4BB1F}"/>
    <dgm:cxn modelId="{214E3FEB-217C-459F-86E4-6032F1737337}" srcId="{44742C5A-8E55-4853-BA85-43BECF68573D}" destId="{05E9038B-7B08-4833-9E15-2BD02AA7F668}" srcOrd="2" destOrd="0" parTransId="{EC2C6AB2-FBCD-46B9-9122-A0CA8A812B0F}" sibTransId="{EACA3EC4-4608-4BBA-9057-055BF1320B67}"/>
    <dgm:cxn modelId="{19CD98EC-4FF5-43E0-BFC6-82D14BFC6156}" type="presOf" srcId="{18A51749-4EA3-40AB-A7C3-106DCB5E8209}" destId="{F506643C-088B-4153-A74C-FC6869E3F9A7}" srcOrd="0" destOrd="1" presId="urn:microsoft.com/office/officeart/2018/5/layout/CenteredIconLabelDescriptionList"/>
    <dgm:cxn modelId="{2BCCB5ED-6879-4380-8BE9-A0CFBD2C0C7B}" srcId="{E92844EC-B70A-4CBD-BBA8-08A5F6D98817}" destId="{E2F557CB-8D18-4905-9116-F4A51CF86900}" srcOrd="3" destOrd="0" parTransId="{8B648350-FF7D-457C-B245-A97EB64D24A3}" sibTransId="{1C1C514F-6B12-408A-82F5-95A9133A625B}"/>
    <dgm:cxn modelId="{327286EE-9374-48D4-9485-4E4CFC50EC22}" srcId="{44742C5A-8E55-4853-BA85-43BECF68573D}" destId="{C6D8A4D1-C45E-4248-8A04-EB4F1D612FCA}" srcOrd="3" destOrd="0" parTransId="{C0D6B434-F1EA-44FD-8B0E-339813849F6C}" sibTransId="{2BD7D2EE-3121-4768-B644-3D20F91A091A}"/>
    <dgm:cxn modelId="{14E904F5-A56A-4726-BB98-5010125669F5}" type="presOf" srcId="{471D055E-731A-492E-B7DE-FB329B18F08A}" destId="{138A385E-619A-4090-B8CD-984B2018131B}" srcOrd="0" destOrd="1" presId="urn:microsoft.com/office/officeart/2018/5/layout/CenteredIconLabelDescriptionList"/>
    <dgm:cxn modelId="{B84A5FF9-0ADE-4D0C-A4D8-11B21F79B5F6}" srcId="{4AE197B1-3EA5-4028-AB13-C257E1437795}" destId="{FDC9E805-7E88-4F7D-B597-02FED5A59112}" srcOrd="2" destOrd="0" parTransId="{244A8268-E2F9-4520-828F-7C94EB5F4DB3}" sibTransId="{66436EE0-6281-4198-B533-2266CC6BBB31}"/>
    <dgm:cxn modelId="{55418164-34FA-4356-9DA1-0367CEE8AB33}" type="presParOf" srcId="{42640656-F35C-4203-A1BC-7A90276557DB}" destId="{D25374AC-0210-481E-A2FF-10B7E655709F}" srcOrd="0" destOrd="0" presId="urn:microsoft.com/office/officeart/2018/5/layout/CenteredIconLabelDescriptionList"/>
    <dgm:cxn modelId="{B6B3A209-2A0A-4257-866F-597F988DA8E0}" type="presParOf" srcId="{D25374AC-0210-481E-A2FF-10B7E655709F}" destId="{EBAF6A14-B9E2-4EDC-9AFE-3AC5B2A85142}" srcOrd="0" destOrd="0" presId="urn:microsoft.com/office/officeart/2018/5/layout/CenteredIconLabelDescriptionList"/>
    <dgm:cxn modelId="{69D2BE8D-3500-4406-8745-4570849692B0}" type="presParOf" srcId="{D25374AC-0210-481E-A2FF-10B7E655709F}" destId="{1587016A-52BF-4206-97C3-4FB24938C73B}" srcOrd="1" destOrd="0" presId="urn:microsoft.com/office/officeart/2018/5/layout/CenteredIconLabelDescriptionList"/>
    <dgm:cxn modelId="{9C9F6DFB-9152-401F-8362-646B722F777F}" type="presParOf" srcId="{D25374AC-0210-481E-A2FF-10B7E655709F}" destId="{99414AF2-9A20-4708-BE2D-AD51CC6B15D2}" srcOrd="2" destOrd="0" presId="urn:microsoft.com/office/officeart/2018/5/layout/CenteredIconLabelDescriptionList"/>
    <dgm:cxn modelId="{B273707D-59AD-4008-A19F-3FB395A35B1E}" type="presParOf" srcId="{D25374AC-0210-481E-A2FF-10B7E655709F}" destId="{B19C4AA3-FEBC-418E-8885-D4E0E87B5E84}" srcOrd="3" destOrd="0" presId="urn:microsoft.com/office/officeart/2018/5/layout/CenteredIconLabelDescriptionList"/>
    <dgm:cxn modelId="{29F968DB-725A-4AB9-B1D2-604E0A3C2909}" type="presParOf" srcId="{D25374AC-0210-481E-A2FF-10B7E655709F}" destId="{B94EEAE3-3229-4E1E-BF25-4EF6452465C9}" srcOrd="4" destOrd="0" presId="urn:microsoft.com/office/officeart/2018/5/layout/CenteredIconLabelDescriptionList"/>
    <dgm:cxn modelId="{C3309019-83BD-4EBC-AB11-6BF283C40F39}" type="presParOf" srcId="{42640656-F35C-4203-A1BC-7A90276557DB}" destId="{3FF4BB7D-8AC6-4FF7-8B3B-8795F2ADF5CC}" srcOrd="1" destOrd="0" presId="urn:microsoft.com/office/officeart/2018/5/layout/CenteredIconLabelDescriptionList"/>
    <dgm:cxn modelId="{2BA68530-0612-4D47-88F8-66B87925DA7F}" type="presParOf" srcId="{42640656-F35C-4203-A1BC-7A90276557DB}" destId="{2DED6FDF-8E53-4D66-BE7A-D36F50AD265D}" srcOrd="2" destOrd="0" presId="urn:microsoft.com/office/officeart/2018/5/layout/CenteredIconLabelDescriptionList"/>
    <dgm:cxn modelId="{FB68BF69-6567-4F10-A858-4A6A1E381F41}" type="presParOf" srcId="{2DED6FDF-8E53-4D66-BE7A-D36F50AD265D}" destId="{186408D2-A92A-4686-907B-82C1C7E63251}" srcOrd="0" destOrd="0" presId="urn:microsoft.com/office/officeart/2018/5/layout/CenteredIconLabelDescriptionList"/>
    <dgm:cxn modelId="{0CC68683-F100-4224-B32A-D1175F997915}" type="presParOf" srcId="{2DED6FDF-8E53-4D66-BE7A-D36F50AD265D}" destId="{D08A55B8-D24C-41E9-A7F4-88FBC6441E86}" srcOrd="1" destOrd="0" presId="urn:microsoft.com/office/officeart/2018/5/layout/CenteredIconLabelDescriptionList"/>
    <dgm:cxn modelId="{F78AD715-77E7-4BC1-905A-4B4918F5A405}" type="presParOf" srcId="{2DED6FDF-8E53-4D66-BE7A-D36F50AD265D}" destId="{1AA9A56D-B87E-4CFC-BD02-3E2DFE46606B}" srcOrd="2" destOrd="0" presId="urn:microsoft.com/office/officeart/2018/5/layout/CenteredIconLabelDescriptionList"/>
    <dgm:cxn modelId="{7FA09DCE-7F04-4A5A-96CF-919FA2D5692E}" type="presParOf" srcId="{2DED6FDF-8E53-4D66-BE7A-D36F50AD265D}" destId="{7FDB5556-736C-42A9-96F7-326B5470BAB3}" srcOrd="3" destOrd="0" presId="urn:microsoft.com/office/officeart/2018/5/layout/CenteredIconLabelDescriptionList"/>
    <dgm:cxn modelId="{A889FD73-7741-4F8E-B6BC-C83E9935DE36}" type="presParOf" srcId="{2DED6FDF-8E53-4D66-BE7A-D36F50AD265D}" destId="{F506643C-088B-4153-A74C-FC6869E3F9A7}" srcOrd="4" destOrd="0" presId="urn:microsoft.com/office/officeart/2018/5/layout/CenteredIconLabelDescriptionList"/>
    <dgm:cxn modelId="{92B65859-9E32-4D2C-9377-D57131127A72}" type="presParOf" srcId="{42640656-F35C-4203-A1BC-7A90276557DB}" destId="{56175F1C-7F03-4FF3-9F27-E9CB8007CA32}" srcOrd="3" destOrd="0" presId="urn:microsoft.com/office/officeart/2018/5/layout/CenteredIconLabelDescriptionList"/>
    <dgm:cxn modelId="{FB5AF1D2-BECF-4454-852D-88181F80C971}" type="presParOf" srcId="{42640656-F35C-4203-A1BC-7A90276557DB}" destId="{83516E3C-C422-4FBB-83C1-AE156EB7144A}" srcOrd="4" destOrd="0" presId="urn:microsoft.com/office/officeart/2018/5/layout/CenteredIconLabelDescriptionList"/>
    <dgm:cxn modelId="{EF22F7AB-DB3C-4E3F-85D1-C0FB288CB174}" type="presParOf" srcId="{83516E3C-C422-4FBB-83C1-AE156EB7144A}" destId="{F8B42CF5-18A5-4EDC-8D26-23D5C15B9E10}" srcOrd="0" destOrd="0" presId="urn:microsoft.com/office/officeart/2018/5/layout/CenteredIconLabelDescriptionList"/>
    <dgm:cxn modelId="{54F413DA-A019-4F09-BCE2-4DDED1B4310E}" type="presParOf" srcId="{83516E3C-C422-4FBB-83C1-AE156EB7144A}" destId="{DED7F6FC-C0E9-4A3A-989E-B76416B005B5}" srcOrd="1" destOrd="0" presId="urn:microsoft.com/office/officeart/2018/5/layout/CenteredIconLabelDescriptionList"/>
    <dgm:cxn modelId="{D3462E93-C217-458D-83A3-E6F0095FF99D}" type="presParOf" srcId="{83516E3C-C422-4FBB-83C1-AE156EB7144A}" destId="{8AA22F24-BEF9-43D0-9FD3-FA88888F4BF8}" srcOrd="2" destOrd="0" presId="urn:microsoft.com/office/officeart/2018/5/layout/CenteredIconLabelDescriptionList"/>
    <dgm:cxn modelId="{AD764A83-22CC-4282-92A9-2DC740A45070}" type="presParOf" srcId="{83516E3C-C422-4FBB-83C1-AE156EB7144A}" destId="{B51B2558-6B93-489E-929C-CECF3F4F79B8}" srcOrd="3" destOrd="0" presId="urn:microsoft.com/office/officeart/2018/5/layout/CenteredIconLabelDescriptionList"/>
    <dgm:cxn modelId="{8242DA07-687D-4525-9336-CEAA83A1EF05}" type="presParOf" srcId="{83516E3C-C422-4FBB-83C1-AE156EB7144A}" destId="{138A385E-619A-4090-B8CD-984B2018131B}" srcOrd="4" destOrd="0" presId="urn:microsoft.com/office/officeart/2018/5/layout/CenteredIconLabelDescriptionList"/>
    <dgm:cxn modelId="{92BD5A4E-268B-4639-A477-27083FC4BC39}" type="presParOf" srcId="{42640656-F35C-4203-A1BC-7A90276557DB}" destId="{42592925-F031-43D2-A328-F1CB43184E2B}" srcOrd="5" destOrd="0" presId="urn:microsoft.com/office/officeart/2018/5/layout/CenteredIconLabelDescriptionList"/>
    <dgm:cxn modelId="{E4140C13-D0F6-48AF-BF31-3808C18390C5}" type="presParOf" srcId="{42640656-F35C-4203-A1BC-7A90276557DB}" destId="{0F481C84-9AF1-4451-B681-F1E948B08921}" srcOrd="6" destOrd="0" presId="urn:microsoft.com/office/officeart/2018/5/layout/CenteredIconLabelDescriptionList"/>
    <dgm:cxn modelId="{5329F879-5F13-4B88-BC20-9BD6640DF434}" type="presParOf" srcId="{0F481C84-9AF1-4451-B681-F1E948B08921}" destId="{162BE167-6360-4766-8B25-68796B3B3828}" srcOrd="0" destOrd="0" presId="urn:microsoft.com/office/officeart/2018/5/layout/CenteredIconLabelDescriptionList"/>
    <dgm:cxn modelId="{E86682B4-34E6-45D3-B62D-B3EA1E8674B9}" type="presParOf" srcId="{0F481C84-9AF1-4451-B681-F1E948B08921}" destId="{F05AB66B-2EFA-48CD-B64D-14A3FC19727E}" srcOrd="1" destOrd="0" presId="urn:microsoft.com/office/officeart/2018/5/layout/CenteredIconLabelDescriptionList"/>
    <dgm:cxn modelId="{D6CFF256-5B99-4BC3-BC45-558CDB802F38}" type="presParOf" srcId="{0F481C84-9AF1-4451-B681-F1E948B08921}" destId="{DEE58863-9250-469A-BFB4-652F9FFE6740}" srcOrd="2" destOrd="0" presId="urn:microsoft.com/office/officeart/2018/5/layout/CenteredIconLabelDescriptionList"/>
    <dgm:cxn modelId="{8DEA53AA-89A7-4724-981F-F6BCB0608880}" type="presParOf" srcId="{0F481C84-9AF1-4451-B681-F1E948B08921}" destId="{6015EA11-4179-44EC-A924-626570CC11AA}" srcOrd="3" destOrd="0" presId="urn:microsoft.com/office/officeart/2018/5/layout/CenteredIconLabelDescriptionList"/>
    <dgm:cxn modelId="{9CF907D4-C752-40E1-ADDC-4BB42FE8E854}" type="presParOf" srcId="{0F481C84-9AF1-4451-B681-F1E948B08921}" destId="{6B7D7EAB-0EFD-4EDD-BE0A-B99413BE29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43487E-0C20-4810-BEFE-A9AA24AB778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CA"/>
        </a:p>
      </dgm:t>
    </dgm:pt>
    <dgm:pt modelId="{488E3BE6-B8FE-40D9-983B-5A9F61A320AB}">
      <dgm:prSet phldrT="[Text]"/>
      <dgm:spPr/>
      <dgm:t>
        <a:bodyPr/>
        <a:lstStyle/>
        <a:p>
          <a:r>
            <a:rPr lang="en-CA" dirty="0"/>
            <a:t>Home</a:t>
          </a:r>
        </a:p>
      </dgm:t>
    </dgm:pt>
    <dgm:pt modelId="{3C1D5887-5EE0-43FC-AEBF-2E4787189E20}" type="parTrans" cxnId="{91B9DC25-892A-4A5F-B80A-9661EEE558E6}">
      <dgm:prSet/>
      <dgm:spPr/>
      <dgm:t>
        <a:bodyPr/>
        <a:lstStyle/>
        <a:p>
          <a:endParaRPr lang="en-CA"/>
        </a:p>
      </dgm:t>
    </dgm:pt>
    <dgm:pt modelId="{952E3A97-ED72-4340-99F1-311283529492}" type="sibTrans" cxnId="{91B9DC25-892A-4A5F-B80A-9661EEE558E6}">
      <dgm:prSet/>
      <dgm:spPr/>
      <dgm:t>
        <a:bodyPr/>
        <a:lstStyle/>
        <a:p>
          <a:endParaRPr lang="en-CA"/>
        </a:p>
      </dgm:t>
    </dgm:pt>
    <dgm:pt modelId="{B50464B5-5B2C-4A55-838A-B17A28DE4093}">
      <dgm:prSet phldrT="[Text]"/>
      <dgm:spPr/>
      <dgm:t>
        <a:bodyPr/>
        <a:lstStyle/>
        <a:p>
          <a:r>
            <a:rPr lang="en-CA" dirty="0"/>
            <a:t>Back to you Destination page</a:t>
          </a:r>
        </a:p>
      </dgm:t>
    </dgm:pt>
    <dgm:pt modelId="{6C5420E7-3B8E-491A-99AE-A66DD3B34B6E}" type="parTrans" cxnId="{43458FD5-1648-4278-BAE2-FCA3F7D37FA6}">
      <dgm:prSet/>
      <dgm:spPr/>
      <dgm:t>
        <a:bodyPr/>
        <a:lstStyle/>
        <a:p>
          <a:endParaRPr lang="en-CA"/>
        </a:p>
      </dgm:t>
    </dgm:pt>
    <dgm:pt modelId="{5A088D12-68FC-45A7-ADAD-1BE46E2553C2}" type="sibTrans" cxnId="{43458FD5-1648-4278-BAE2-FCA3F7D37FA6}">
      <dgm:prSet/>
      <dgm:spPr/>
      <dgm:t>
        <a:bodyPr/>
        <a:lstStyle/>
        <a:p>
          <a:endParaRPr lang="en-CA"/>
        </a:p>
      </dgm:t>
    </dgm:pt>
    <dgm:pt modelId="{40D19024-A7E1-487A-9A0D-0128A5E81CE1}">
      <dgm:prSet phldrT="[Text]"/>
      <dgm:spPr/>
      <dgm:t>
        <a:bodyPr/>
        <a:lstStyle/>
        <a:p>
          <a:r>
            <a:rPr lang="en-CA" dirty="0"/>
            <a:t>Search</a:t>
          </a:r>
        </a:p>
      </dgm:t>
    </dgm:pt>
    <dgm:pt modelId="{8B5D5CCB-8502-4A08-9DB8-8FED2CAB1AA6}" type="parTrans" cxnId="{B9991B3F-0D69-490A-B863-557A3F764EB8}">
      <dgm:prSet/>
      <dgm:spPr/>
      <dgm:t>
        <a:bodyPr/>
        <a:lstStyle/>
        <a:p>
          <a:endParaRPr lang="en-CA"/>
        </a:p>
      </dgm:t>
    </dgm:pt>
    <dgm:pt modelId="{87E3D46F-7EAD-44D8-9C89-71FCCE5B5F90}" type="sibTrans" cxnId="{B9991B3F-0D69-490A-B863-557A3F764EB8}">
      <dgm:prSet/>
      <dgm:spPr/>
      <dgm:t>
        <a:bodyPr/>
        <a:lstStyle/>
        <a:p>
          <a:endParaRPr lang="en-CA"/>
        </a:p>
      </dgm:t>
    </dgm:pt>
    <dgm:pt modelId="{0CCA0AC1-B47A-474F-BE27-21B0194B999E}">
      <dgm:prSet phldrT="[Text]"/>
      <dgm:spPr/>
      <dgm:t>
        <a:bodyPr/>
        <a:lstStyle/>
        <a:p>
          <a:r>
            <a:rPr lang="en-CA" dirty="0"/>
            <a:t>You can choose any media if you want</a:t>
          </a:r>
        </a:p>
      </dgm:t>
    </dgm:pt>
    <dgm:pt modelId="{E8FEE776-FBB6-4B76-9486-0C927ED538F8}" type="parTrans" cxnId="{2D6D508F-1535-492C-90DB-720BFEBDEEE1}">
      <dgm:prSet/>
      <dgm:spPr/>
      <dgm:t>
        <a:bodyPr/>
        <a:lstStyle/>
        <a:p>
          <a:endParaRPr lang="en-CA"/>
        </a:p>
      </dgm:t>
    </dgm:pt>
    <dgm:pt modelId="{3B0A66E6-95B3-49FB-B2F2-BE7744D1E888}" type="sibTrans" cxnId="{2D6D508F-1535-492C-90DB-720BFEBDEEE1}">
      <dgm:prSet/>
      <dgm:spPr/>
      <dgm:t>
        <a:bodyPr/>
        <a:lstStyle/>
        <a:p>
          <a:endParaRPr lang="en-CA"/>
        </a:p>
      </dgm:t>
    </dgm:pt>
    <dgm:pt modelId="{A6A30257-6383-498D-8052-9D4F35D41AB0}">
      <dgm:prSet phldrT="[Text]"/>
      <dgm:spPr/>
      <dgm:t>
        <a:bodyPr/>
        <a:lstStyle/>
        <a:p>
          <a:r>
            <a:rPr lang="en-CA" dirty="0"/>
            <a:t>My profile</a:t>
          </a:r>
        </a:p>
      </dgm:t>
    </dgm:pt>
    <dgm:pt modelId="{4934CF9C-3F11-4B62-BC41-F1F4D0DEC72D}" type="parTrans" cxnId="{8103CC5A-0CE8-4644-880A-84E4D37C599A}">
      <dgm:prSet/>
      <dgm:spPr/>
      <dgm:t>
        <a:bodyPr/>
        <a:lstStyle/>
        <a:p>
          <a:endParaRPr lang="en-CA"/>
        </a:p>
      </dgm:t>
    </dgm:pt>
    <dgm:pt modelId="{7441D043-0CE6-4E93-A658-4A79F3081C8D}" type="sibTrans" cxnId="{8103CC5A-0CE8-4644-880A-84E4D37C599A}">
      <dgm:prSet/>
      <dgm:spPr/>
      <dgm:t>
        <a:bodyPr/>
        <a:lstStyle/>
        <a:p>
          <a:endParaRPr lang="en-CA"/>
        </a:p>
      </dgm:t>
    </dgm:pt>
    <dgm:pt modelId="{2933EC00-D032-46FA-803F-9FFF0F4AAA95}">
      <dgm:prSet phldrT="[Text]"/>
      <dgm:spPr/>
      <dgm:t>
        <a:bodyPr/>
        <a:lstStyle/>
        <a:p>
          <a:r>
            <a:rPr lang="en-CA" dirty="0"/>
            <a:t>Your profile includes all information about yours, such as, your id name, changing your password or your favorite etc.</a:t>
          </a:r>
        </a:p>
      </dgm:t>
    </dgm:pt>
    <dgm:pt modelId="{0F1D5119-183C-499C-9A54-BAD14FB73048}" type="parTrans" cxnId="{A1FDB8D2-0CA7-43AD-AFB3-74E3FE9FC52B}">
      <dgm:prSet/>
      <dgm:spPr/>
      <dgm:t>
        <a:bodyPr/>
        <a:lstStyle/>
        <a:p>
          <a:endParaRPr lang="en-CA"/>
        </a:p>
      </dgm:t>
    </dgm:pt>
    <dgm:pt modelId="{453D088D-C29F-49A3-B3BE-CD00C5530102}" type="sibTrans" cxnId="{A1FDB8D2-0CA7-43AD-AFB3-74E3FE9FC52B}">
      <dgm:prSet/>
      <dgm:spPr/>
      <dgm:t>
        <a:bodyPr/>
        <a:lstStyle/>
        <a:p>
          <a:endParaRPr lang="en-CA"/>
        </a:p>
      </dgm:t>
    </dgm:pt>
    <dgm:pt modelId="{B2F71936-F251-4842-B6D2-C7361C436CBC}">
      <dgm:prSet phldrT="[Text]"/>
      <dgm:spPr/>
      <dgm:t>
        <a:bodyPr/>
        <a:lstStyle/>
        <a:p>
          <a:r>
            <a:rPr lang="en-CA" dirty="0"/>
            <a:t>Profile Kids</a:t>
          </a:r>
        </a:p>
      </dgm:t>
    </dgm:pt>
    <dgm:pt modelId="{71B13C56-A509-4C3F-8913-60E5A769C960}" type="parTrans" cxnId="{B3427804-511E-4A5A-B1C0-B24308F38833}">
      <dgm:prSet/>
      <dgm:spPr/>
      <dgm:t>
        <a:bodyPr/>
        <a:lstStyle/>
        <a:p>
          <a:endParaRPr lang="en-CA"/>
        </a:p>
      </dgm:t>
    </dgm:pt>
    <dgm:pt modelId="{BE09F012-3DCD-43AD-B01F-D65E67C2EB89}" type="sibTrans" cxnId="{B3427804-511E-4A5A-B1C0-B24308F38833}">
      <dgm:prSet/>
      <dgm:spPr/>
      <dgm:t>
        <a:bodyPr/>
        <a:lstStyle/>
        <a:p>
          <a:endParaRPr lang="en-CA"/>
        </a:p>
      </dgm:t>
    </dgm:pt>
    <dgm:pt modelId="{342085D0-F5BC-4944-A42A-2A03E7A84587}">
      <dgm:prSet/>
      <dgm:spPr/>
      <dgm:t>
        <a:bodyPr/>
        <a:lstStyle/>
        <a:p>
          <a:r>
            <a:rPr lang="en-CA" dirty="0"/>
            <a:t>This is a kid module. You can change adult module to kid module. </a:t>
          </a:r>
        </a:p>
      </dgm:t>
    </dgm:pt>
    <dgm:pt modelId="{099881F7-3752-4E86-A068-B0C526EE2CAE}" type="parTrans" cxnId="{F51985F7-4A94-48AB-AE45-60B6DDB35544}">
      <dgm:prSet/>
      <dgm:spPr/>
      <dgm:t>
        <a:bodyPr/>
        <a:lstStyle/>
        <a:p>
          <a:endParaRPr lang="en-CA"/>
        </a:p>
      </dgm:t>
    </dgm:pt>
    <dgm:pt modelId="{F4E76E33-6C67-4422-8A6F-CE210FE81B02}" type="sibTrans" cxnId="{F51985F7-4A94-48AB-AE45-60B6DDB35544}">
      <dgm:prSet/>
      <dgm:spPr/>
      <dgm:t>
        <a:bodyPr/>
        <a:lstStyle/>
        <a:p>
          <a:endParaRPr lang="en-CA"/>
        </a:p>
      </dgm:t>
    </dgm:pt>
    <dgm:pt modelId="{9C27DDC9-14EB-44BC-8FC8-B1E27B5A8326}">
      <dgm:prSet/>
      <dgm:spPr/>
      <dgm:t>
        <a:bodyPr/>
        <a:lstStyle/>
        <a:p>
          <a:r>
            <a:rPr lang="en-CA" dirty="0"/>
            <a:t>More</a:t>
          </a:r>
        </a:p>
      </dgm:t>
    </dgm:pt>
    <dgm:pt modelId="{15BC8000-1699-4CFC-AFE7-31E13710B8AE}" type="parTrans" cxnId="{966E206B-86CC-441A-871D-21B30101116B}">
      <dgm:prSet/>
      <dgm:spPr/>
      <dgm:t>
        <a:bodyPr/>
        <a:lstStyle/>
        <a:p>
          <a:endParaRPr lang="en-CA"/>
        </a:p>
      </dgm:t>
    </dgm:pt>
    <dgm:pt modelId="{BA8B75E7-092D-4CA2-94B7-555F816C8878}" type="sibTrans" cxnId="{966E206B-86CC-441A-871D-21B30101116B}">
      <dgm:prSet/>
      <dgm:spPr/>
      <dgm:t>
        <a:bodyPr/>
        <a:lstStyle/>
        <a:p>
          <a:endParaRPr lang="en-CA"/>
        </a:p>
      </dgm:t>
    </dgm:pt>
    <dgm:pt modelId="{9533838D-AA37-4C63-9D1C-F72CC0EAADE7}">
      <dgm:prSet/>
      <dgm:spPr/>
      <dgm:t>
        <a:bodyPr/>
        <a:lstStyle/>
        <a:p>
          <a:r>
            <a:rPr lang="en-CA" dirty="0"/>
            <a:t>You can set up your watching time and your media type again.</a:t>
          </a:r>
        </a:p>
      </dgm:t>
    </dgm:pt>
    <dgm:pt modelId="{B7BB71EF-70E5-4F94-B5C2-1CCEFFCC54E8}" type="parTrans" cxnId="{BD4B71F9-E6D3-454D-B7BC-F1C0D2E3D58A}">
      <dgm:prSet/>
      <dgm:spPr/>
      <dgm:t>
        <a:bodyPr/>
        <a:lstStyle/>
        <a:p>
          <a:endParaRPr lang="en-CA"/>
        </a:p>
      </dgm:t>
    </dgm:pt>
    <dgm:pt modelId="{7A98BBE7-3987-498F-B6DF-667E30B808AA}" type="sibTrans" cxnId="{BD4B71F9-E6D3-454D-B7BC-F1C0D2E3D58A}">
      <dgm:prSet/>
      <dgm:spPr/>
      <dgm:t>
        <a:bodyPr/>
        <a:lstStyle/>
        <a:p>
          <a:endParaRPr lang="en-CA"/>
        </a:p>
      </dgm:t>
    </dgm:pt>
    <dgm:pt modelId="{C08B9F84-90CC-4DFB-A2F7-F682DC760C9A}" type="pres">
      <dgm:prSet presAssocID="{C243487E-0C20-4810-BEFE-A9AA24AB7785}" presName="Name0" presStyleCnt="0">
        <dgm:presLayoutVars>
          <dgm:dir/>
          <dgm:animLvl val="lvl"/>
          <dgm:resizeHandles val="exact"/>
        </dgm:presLayoutVars>
      </dgm:prSet>
      <dgm:spPr/>
    </dgm:pt>
    <dgm:pt modelId="{0E458B33-C8D3-45EB-99EE-3235CBFC1211}" type="pres">
      <dgm:prSet presAssocID="{488E3BE6-B8FE-40D9-983B-5A9F61A320AB}" presName="composite" presStyleCnt="0"/>
      <dgm:spPr/>
    </dgm:pt>
    <dgm:pt modelId="{394ABA13-338C-4BD8-93F6-5A44BE03D7F1}" type="pres">
      <dgm:prSet presAssocID="{488E3BE6-B8FE-40D9-983B-5A9F61A320AB}" presName="parTx" presStyleLbl="alignNode1" presStyleIdx="0" presStyleCnt="5">
        <dgm:presLayoutVars>
          <dgm:chMax val="0"/>
          <dgm:chPref val="0"/>
          <dgm:bulletEnabled val="1"/>
        </dgm:presLayoutVars>
      </dgm:prSet>
      <dgm:spPr/>
    </dgm:pt>
    <dgm:pt modelId="{A72AB987-66D9-4CBF-AE88-F0823B43CBF9}" type="pres">
      <dgm:prSet presAssocID="{488E3BE6-B8FE-40D9-983B-5A9F61A320AB}" presName="desTx" presStyleLbl="alignAccFollowNode1" presStyleIdx="0" presStyleCnt="5">
        <dgm:presLayoutVars>
          <dgm:bulletEnabled val="1"/>
        </dgm:presLayoutVars>
      </dgm:prSet>
      <dgm:spPr/>
    </dgm:pt>
    <dgm:pt modelId="{D5D21055-1186-4D0A-A23F-E166F50B7558}" type="pres">
      <dgm:prSet presAssocID="{952E3A97-ED72-4340-99F1-311283529492}" presName="space" presStyleCnt="0"/>
      <dgm:spPr/>
    </dgm:pt>
    <dgm:pt modelId="{6BE5A696-8F96-4712-B8C7-1DA32D8D3D67}" type="pres">
      <dgm:prSet presAssocID="{40D19024-A7E1-487A-9A0D-0128A5E81CE1}" presName="composite" presStyleCnt="0"/>
      <dgm:spPr/>
    </dgm:pt>
    <dgm:pt modelId="{689A616A-D69A-4B6C-A345-38269ACD135C}" type="pres">
      <dgm:prSet presAssocID="{40D19024-A7E1-487A-9A0D-0128A5E81CE1}" presName="parTx" presStyleLbl="alignNode1" presStyleIdx="1" presStyleCnt="5">
        <dgm:presLayoutVars>
          <dgm:chMax val="0"/>
          <dgm:chPref val="0"/>
          <dgm:bulletEnabled val="1"/>
        </dgm:presLayoutVars>
      </dgm:prSet>
      <dgm:spPr/>
    </dgm:pt>
    <dgm:pt modelId="{AC0660F5-E2AD-4D29-A217-2BB70C7E3B0F}" type="pres">
      <dgm:prSet presAssocID="{40D19024-A7E1-487A-9A0D-0128A5E81CE1}" presName="desTx" presStyleLbl="alignAccFollowNode1" presStyleIdx="1" presStyleCnt="5">
        <dgm:presLayoutVars>
          <dgm:bulletEnabled val="1"/>
        </dgm:presLayoutVars>
      </dgm:prSet>
      <dgm:spPr/>
    </dgm:pt>
    <dgm:pt modelId="{46E95DE2-51D3-4C15-B7B8-AA7FF7542AE2}" type="pres">
      <dgm:prSet presAssocID="{87E3D46F-7EAD-44D8-9C89-71FCCE5B5F90}" presName="space" presStyleCnt="0"/>
      <dgm:spPr/>
    </dgm:pt>
    <dgm:pt modelId="{4087E1E9-0031-4A52-AE4C-A0F5866DFE93}" type="pres">
      <dgm:prSet presAssocID="{A6A30257-6383-498D-8052-9D4F35D41AB0}" presName="composite" presStyleCnt="0"/>
      <dgm:spPr/>
    </dgm:pt>
    <dgm:pt modelId="{7CE534CD-63EB-44A3-BA98-535015059EA7}" type="pres">
      <dgm:prSet presAssocID="{A6A30257-6383-498D-8052-9D4F35D41AB0}" presName="parTx" presStyleLbl="alignNode1" presStyleIdx="2" presStyleCnt="5">
        <dgm:presLayoutVars>
          <dgm:chMax val="0"/>
          <dgm:chPref val="0"/>
          <dgm:bulletEnabled val="1"/>
        </dgm:presLayoutVars>
      </dgm:prSet>
      <dgm:spPr/>
    </dgm:pt>
    <dgm:pt modelId="{050EAB71-3AF2-4C1C-AEE2-7EAF60F3732B}" type="pres">
      <dgm:prSet presAssocID="{A6A30257-6383-498D-8052-9D4F35D41AB0}" presName="desTx" presStyleLbl="alignAccFollowNode1" presStyleIdx="2" presStyleCnt="5">
        <dgm:presLayoutVars>
          <dgm:bulletEnabled val="1"/>
        </dgm:presLayoutVars>
      </dgm:prSet>
      <dgm:spPr/>
    </dgm:pt>
    <dgm:pt modelId="{6D9A9E2D-954F-45DC-BFFE-AB38E05B599B}" type="pres">
      <dgm:prSet presAssocID="{7441D043-0CE6-4E93-A658-4A79F3081C8D}" presName="space" presStyleCnt="0"/>
      <dgm:spPr/>
    </dgm:pt>
    <dgm:pt modelId="{1D6EED0C-CA3D-4840-920D-CF4AD407CA6B}" type="pres">
      <dgm:prSet presAssocID="{B2F71936-F251-4842-B6D2-C7361C436CBC}" presName="composite" presStyleCnt="0"/>
      <dgm:spPr/>
    </dgm:pt>
    <dgm:pt modelId="{BA95D6E1-F32C-40BF-A827-A60858B27DAE}" type="pres">
      <dgm:prSet presAssocID="{B2F71936-F251-4842-B6D2-C7361C436CBC}" presName="parTx" presStyleLbl="alignNode1" presStyleIdx="3" presStyleCnt="5">
        <dgm:presLayoutVars>
          <dgm:chMax val="0"/>
          <dgm:chPref val="0"/>
          <dgm:bulletEnabled val="1"/>
        </dgm:presLayoutVars>
      </dgm:prSet>
      <dgm:spPr/>
    </dgm:pt>
    <dgm:pt modelId="{4063EF81-CDF9-4AFF-866C-24CE7D3E8044}" type="pres">
      <dgm:prSet presAssocID="{B2F71936-F251-4842-B6D2-C7361C436CBC}" presName="desTx" presStyleLbl="alignAccFollowNode1" presStyleIdx="3" presStyleCnt="5">
        <dgm:presLayoutVars>
          <dgm:bulletEnabled val="1"/>
        </dgm:presLayoutVars>
      </dgm:prSet>
      <dgm:spPr/>
    </dgm:pt>
    <dgm:pt modelId="{3FE84AE7-44EF-44BA-83F3-0AE9F3171F86}" type="pres">
      <dgm:prSet presAssocID="{BE09F012-3DCD-43AD-B01F-D65E67C2EB89}" presName="space" presStyleCnt="0"/>
      <dgm:spPr/>
    </dgm:pt>
    <dgm:pt modelId="{2CAD08A1-F72A-47D5-9B61-30DE020A7916}" type="pres">
      <dgm:prSet presAssocID="{9C27DDC9-14EB-44BC-8FC8-B1E27B5A8326}" presName="composite" presStyleCnt="0"/>
      <dgm:spPr/>
    </dgm:pt>
    <dgm:pt modelId="{49968ABE-D50D-470F-830E-6E385D710ED3}" type="pres">
      <dgm:prSet presAssocID="{9C27DDC9-14EB-44BC-8FC8-B1E27B5A8326}" presName="parTx" presStyleLbl="alignNode1" presStyleIdx="4" presStyleCnt="5">
        <dgm:presLayoutVars>
          <dgm:chMax val="0"/>
          <dgm:chPref val="0"/>
          <dgm:bulletEnabled val="1"/>
        </dgm:presLayoutVars>
      </dgm:prSet>
      <dgm:spPr/>
    </dgm:pt>
    <dgm:pt modelId="{36E4FA34-546D-45F7-A0A5-C19D92F82C17}" type="pres">
      <dgm:prSet presAssocID="{9C27DDC9-14EB-44BC-8FC8-B1E27B5A8326}" presName="desTx" presStyleLbl="alignAccFollowNode1" presStyleIdx="4" presStyleCnt="5">
        <dgm:presLayoutVars>
          <dgm:bulletEnabled val="1"/>
        </dgm:presLayoutVars>
      </dgm:prSet>
      <dgm:spPr/>
    </dgm:pt>
  </dgm:ptLst>
  <dgm:cxnLst>
    <dgm:cxn modelId="{B3427804-511E-4A5A-B1C0-B24308F38833}" srcId="{C243487E-0C20-4810-BEFE-A9AA24AB7785}" destId="{B2F71936-F251-4842-B6D2-C7361C436CBC}" srcOrd="3" destOrd="0" parTransId="{71B13C56-A509-4C3F-8913-60E5A769C960}" sibTransId="{BE09F012-3DCD-43AD-B01F-D65E67C2EB89}"/>
    <dgm:cxn modelId="{BA3D2C11-2817-4E4E-B4B0-6219F563F0AE}" type="presOf" srcId="{0CCA0AC1-B47A-474F-BE27-21B0194B999E}" destId="{AC0660F5-E2AD-4D29-A217-2BB70C7E3B0F}" srcOrd="0" destOrd="0" presId="urn:microsoft.com/office/officeart/2005/8/layout/hList1"/>
    <dgm:cxn modelId="{8372B111-8D85-4D97-96A9-7AA6ECC23012}" type="presOf" srcId="{B2F71936-F251-4842-B6D2-C7361C436CBC}" destId="{BA95D6E1-F32C-40BF-A827-A60858B27DAE}" srcOrd="0" destOrd="0" presId="urn:microsoft.com/office/officeart/2005/8/layout/hList1"/>
    <dgm:cxn modelId="{6BD1B318-52B8-47C4-848F-048CAD27E3F6}" type="presOf" srcId="{C243487E-0C20-4810-BEFE-A9AA24AB7785}" destId="{C08B9F84-90CC-4DFB-A2F7-F682DC760C9A}" srcOrd="0" destOrd="0" presId="urn:microsoft.com/office/officeart/2005/8/layout/hList1"/>
    <dgm:cxn modelId="{91B9DC25-892A-4A5F-B80A-9661EEE558E6}" srcId="{C243487E-0C20-4810-BEFE-A9AA24AB7785}" destId="{488E3BE6-B8FE-40D9-983B-5A9F61A320AB}" srcOrd="0" destOrd="0" parTransId="{3C1D5887-5EE0-43FC-AEBF-2E4787189E20}" sibTransId="{952E3A97-ED72-4340-99F1-311283529492}"/>
    <dgm:cxn modelId="{16ADE73C-D278-4D1B-861A-CF43C507F640}" type="presOf" srcId="{9533838D-AA37-4C63-9D1C-F72CC0EAADE7}" destId="{36E4FA34-546D-45F7-A0A5-C19D92F82C17}" srcOrd="0" destOrd="0" presId="urn:microsoft.com/office/officeart/2005/8/layout/hList1"/>
    <dgm:cxn modelId="{B9991B3F-0D69-490A-B863-557A3F764EB8}" srcId="{C243487E-0C20-4810-BEFE-A9AA24AB7785}" destId="{40D19024-A7E1-487A-9A0D-0128A5E81CE1}" srcOrd="1" destOrd="0" parTransId="{8B5D5CCB-8502-4A08-9DB8-8FED2CAB1AA6}" sibTransId="{87E3D46F-7EAD-44D8-9C89-71FCCE5B5F90}"/>
    <dgm:cxn modelId="{E7EBA849-D4B7-4DFA-B7DE-BD13A135F446}" type="presOf" srcId="{A6A30257-6383-498D-8052-9D4F35D41AB0}" destId="{7CE534CD-63EB-44A3-BA98-535015059EA7}" srcOrd="0" destOrd="0" presId="urn:microsoft.com/office/officeart/2005/8/layout/hList1"/>
    <dgm:cxn modelId="{966E206B-86CC-441A-871D-21B30101116B}" srcId="{C243487E-0C20-4810-BEFE-A9AA24AB7785}" destId="{9C27DDC9-14EB-44BC-8FC8-B1E27B5A8326}" srcOrd="4" destOrd="0" parTransId="{15BC8000-1699-4CFC-AFE7-31E13710B8AE}" sibTransId="{BA8B75E7-092D-4CA2-94B7-555F816C8878}"/>
    <dgm:cxn modelId="{92EF264E-1AE4-4905-B552-2F2312FFEF13}" type="presOf" srcId="{B50464B5-5B2C-4A55-838A-B17A28DE4093}" destId="{A72AB987-66D9-4CBF-AE88-F0823B43CBF9}" srcOrd="0" destOrd="0" presId="urn:microsoft.com/office/officeart/2005/8/layout/hList1"/>
    <dgm:cxn modelId="{4C6FA06E-A136-4454-B274-FE542754B264}" type="presOf" srcId="{9C27DDC9-14EB-44BC-8FC8-B1E27B5A8326}" destId="{49968ABE-D50D-470F-830E-6E385D710ED3}" srcOrd="0" destOrd="0" presId="urn:microsoft.com/office/officeart/2005/8/layout/hList1"/>
    <dgm:cxn modelId="{CBB32357-BBBD-467D-A2DF-650D5A24F34E}" type="presOf" srcId="{342085D0-F5BC-4944-A42A-2A03E7A84587}" destId="{4063EF81-CDF9-4AFF-866C-24CE7D3E8044}" srcOrd="0" destOrd="0" presId="urn:microsoft.com/office/officeart/2005/8/layout/hList1"/>
    <dgm:cxn modelId="{8103CC5A-0CE8-4644-880A-84E4D37C599A}" srcId="{C243487E-0C20-4810-BEFE-A9AA24AB7785}" destId="{A6A30257-6383-498D-8052-9D4F35D41AB0}" srcOrd="2" destOrd="0" parTransId="{4934CF9C-3F11-4B62-BC41-F1F4D0DEC72D}" sibTransId="{7441D043-0CE6-4E93-A658-4A79F3081C8D}"/>
    <dgm:cxn modelId="{2D6D508F-1535-492C-90DB-720BFEBDEEE1}" srcId="{40D19024-A7E1-487A-9A0D-0128A5E81CE1}" destId="{0CCA0AC1-B47A-474F-BE27-21B0194B999E}" srcOrd="0" destOrd="0" parTransId="{E8FEE776-FBB6-4B76-9486-0C927ED538F8}" sibTransId="{3B0A66E6-95B3-49FB-B2F2-BE7744D1E888}"/>
    <dgm:cxn modelId="{01E2FFB8-2D4D-4FD0-92CC-D8167D58A077}" type="presOf" srcId="{488E3BE6-B8FE-40D9-983B-5A9F61A320AB}" destId="{394ABA13-338C-4BD8-93F6-5A44BE03D7F1}" srcOrd="0" destOrd="0" presId="urn:microsoft.com/office/officeart/2005/8/layout/hList1"/>
    <dgm:cxn modelId="{54BCCFBC-506F-4941-8884-FC310AA428FE}" type="presOf" srcId="{40D19024-A7E1-487A-9A0D-0128A5E81CE1}" destId="{689A616A-D69A-4B6C-A345-38269ACD135C}" srcOrd="0" destOrd="0" presId="urn:microsoft.com/office/officeart/2005/8/layout/hList1"/>
    <dgm:cxn modelId="{A1FDB8D2-0CA7-43AD-AFB3-74E3FE9FC52B}" srcId="{A6A30257-6383-498D-8052-9D4F35D41AB0}" destId="{2933EC00-D032-46FA-803F-9FFF0F4AAA95}" srcOrd="0" destOrd="0" parTransId="{0F1D5119-183C-499C-9A54-BAD14FB73048}" sibTransId="{453D088D-C29F-49A3-B3BE-CD00C5530102}"/>
    <dgm:cxn modelId="{43458FD5-1648-4278-BAE2-FCA3F7D37FA6}" srcId="{488E3BE6-B8FE-40D9-983B-5A9F61A320AB}" destId="{B50464B5-5B2C-4A55-838A-B17A28DE4093}" srcOrd="0" destOrd="0" parTransId="{6C5420E7-3B8E-491A-99AE-A66DD3B34B6E}" sibTransId="{5A088D12-68FC-45A7-ADAD-1BE46E2553C2}"/>
    <dgm:cxn modelId="{F94BA1DE-A4B6-4351-A309-9C89A16D3598}" type="presOf" srcId="{2933EC00-D032-46FA-803F-9FFF0F4AAA95}" destId="{050EAB71-3AF2-4C1C-AEE2-7EAF60F3732B}" srcOrd="0" destOrd="0" presId="urn:microsoft.com/office/officeart/2005/8/layout/hList1"/>
    <dgm:cxn modelId="{F51985F7-4A94-48AB-AE45-60B6DDB35544}" srcId="{B2F71936-F251-4842-B6D2-C7361C436CBC}" destId="{342085D0-F5BC-4944-A42A-2A03E7A84587}" srcOrd="0" destOrd="0" parTransId="{099881F7-3752-4E86-A068-B0C526EE2CAE}" sibTransId="{F4E76E33-6C67-4422-8A6F-CE210FE81B02}"/>
    <dgm:cxn modelId="{BD4B71F9-E6D3-454D-B7BC-F1C0D2E3D58A}" srcId="{9C27DDC9-14EB-44BC-8FC8-B1E27B5A8326}" destId="{9533838D-AA37-4C63-9D1C-F72CC0EAADE7}" srcOrd="0" destOrd="0" parTransId="{B7BB71EF-70E5-4F94-B5C2-1CCEFFCC54E8}" sibTransId="{7A98BBE7-3987-498F-B6DF-667E30B808AA}"/>
    <dgm:cxn modelId="{65D30864-EC07-4E42-BF0C-94E2163D809D}" type="presParOf" srcId="{C08B9F84-90CC-4DFB-A2F7-F682DC760C9A}" destId="{0E458B33-C8D3-45EB-99EE-3235CBFC1211}" srcOrd="0" destOrd="0" presId="urn:microsoft.com/office/officeart/2005/8/layout/hList1"/>
    <dgm:cxn modelId="{F9AD28B4-9FFA-466B-A9EE-8D125A581207}" type="presParOf" srcId="{0E458B33-C8D3-45EB-99EE-3235CBFC1211}" destId="{394ABA13-338C-4BD8-93F6-5A44BE03D7F1}" srcOrd="0" destOrd="0" presId="urn:microsoft.com/office/officeart/2005/8/layout/hList1"/>
    <dgm:cxn modelId="{D23A2790-DDE2-4840-8675-871E32820870}" type="presParOf" srcId="{0E458B33-C8D3-45EB-99EE-3235CBFC1211}" destId="{A72AB987-66D9-4CBF-AE88-F0823B43CBF9}" srcOrd="1" destOrd="0" presId="urn:microsoft.com/office/officeart/2005/8/layout/hList1"/>
    <dgm:cxn modelId="{3997CA8B-3D0A-4257-8CA1-B57735DDE476}" type="presParOf" srcId="{C08B9F84-90CC-4DFB-A2F7-F682DC760C9A}" destId="{D5D21055-1186-4D0A-A23F-E166F50B7558}" srcOrd="1" destOrd="0" presId="urn:microsoft.com/office/officeart/2005/8/layout/hList1"/>
    <dgm:cxn modelId="{FE095739-044F-4056-B5A0-31E33B12FE77}" type="presParOf" srcId="{C08B9F84-90CC-4DFB-A2F7-F682DC760C9A}" destId="{6BE5A696-8F96-4712-B8C7-1DA32D8D3D67}" srcOrd="2" destOrd="0" presId="urn:microsoft.com/office/officeart/2005/8/layout/hList1"/>
    <dgm:cxn modelId="{05EB693F-0E3B-45FD-9A6D-0C0C797F27AA}" type="presParOf" srcId="{6BE5A696-8F96-4712-B8C7-1DA32D8D3D67}" destId="{689A616A-D69A-4B6C-A345-38269ACD135C}" srcOrd="0" destOrd="0" presId="urn:microsoft.com/office/officeart/2005/8/layout/hList1"/>
    <dgm:cxn modelId="{70763A2F-6701-45A9-9FB0-A98478C52D95}" type="presParOf" srcId="{6BE5A696-8F96-4712-B8C7-1DA32D8D3D67}" destId="{AC0660F5-E2AD-4D29-A217-2BB70C7E3B0F}" srcOrd="1" destOrd="0" presId="urn:microsoft.com/office/officeart/2005/8/layout/hList1"/>
    <dgm:cxn modelId="{CBA46239-FE00-416A-A2E0-DEF7C86B8CD4}" type="presParOf" srcId="{C08B9F84-90CC-4DFB-A2F7-F682DC760C9A}" destId="{46E95DE2-51D3-4C15-B7B8-AA7FF7542AE2}" srcOrd="3" destOrd="0" presId="urn:microsoft.com/office/officeart/2005/8/layout/hList1"/>
    <dgm:cxn modelId="{192F5912-E9EF-4D67-8805-8EDF3E790E95}" type="presParOf" srcId="{C08B9F84-90CC-4DFB-A2F7-F682DC760C9A}" destId="{4087E1E9-0031-4A52-AE4C-A0F5866DFE93}" srcOrd="4" destOrd="0" presId="urn:microsoft.com/office/officeart/2005/8/layout/hList1"/>
    <dgm:cxn modelId="{0D174DC8-DA81-4891-B1A0-9809A60987C6}" type="presParOf" srcId="{4087E1E9-0031-4A52-AE4C-A0F5866DFE93}" destId="{7CE534CD-63EB-44A3-BA98-535015059EA7}" srcOrd="0" destOrd="0" presId="urn:microsoft.com/office/officeart/2005/8/layout/hList1"/>
    <dgm:cxn modelId="{D2681104-F81F-414F-A5AF-3312A6006687}" type="presParOf" srcId="{4087E1E9-0031-4A52-AE4C-A0F5866DFE93}" destId="{050EAB71-3AF2-4C1C-AEE2-7EAF60F3732B}" srcOrd="1" destOrd="0" presId="urn:microsoft.com/office/officeart/2005/8/layout/hList1"/>
    <dgm:cxn modelId="{80A9B2FF-81B7-443B-BF09-118F2B4A16CB}" type="presParOf" srcId="{C08B9F84-90CC-4DFB-A2F7-F682DC760C9A}" destId="{6D9A9E2D-954F-45DC-BFFE-AB38E05B599B}" srcOrd="5" destOrd="0" presId="urn:microsoft.com/office/officeart/2005/8/layout/hList1"/>
    <dgm:cxn modelId="{E5AC0EB0-53CE-4A6E-801E-FA8F14DCAD52}" type="presParOf" srcId="{C08B9F84-90CC-4DFB-A2F7-F682DC760C9A}" destId="{1D6EED0C-CA3D-4840-920D-CF4AD407CA6B}" srcOrd="6" destOrd="0" presId="urn:microsoft.com/office/officeart/2005/8/layout/hList1"/>
    <dgm:cxn modelId="{E8E1D636-C91A-436A-958C-3E0678786E09}" type="presParOf" srcId="{1D6EED0C-CA3D-4840-920D-CF4AD407CA6B}" destId="{BA95D6E1-F32C-40BF-A827-A60858B27DAE}" srcOrd="0" destOrd="0" presId="urn:microsoft.com/office/officeart/2005/8/layout/hList1"/>
    <dgm:cxn modelId="{4D88E001-3B54-4DAA-9995-707396DF372F}" type="presParOf" srcId="{1D6EED0C-CA3D-4840-920D-CF4AD407CA6B}" destId="{4063EF81-CDF9-4AFF-866C-24CE7D3E8044}" srcOrd="1" destOrd="0" presId="urn:microsoft.com/office/officeart/2005/8/layout/hList1"/>
    <dgm:cxn modelId="{09C83467-36A6-4F71-857C-17070862A2EF}" type="presParOf" srcId="{C08B9F84-90CC-4DFB-A2F7-F682DC760C9A}" destId="{3FE84AE7-44EF-44BA-83F3-0AE9F3171F86}" srcOrd="7" destOrd="0" presId="urn:microsoft.com/office/officeart/2005/8/layout/hList1"/>
    <dgm:cxn modelId="{FB4D8545-1140-41EC-B224-C78BAD2F5259}" type="presParOf" srcId="{C08B9F84-90CC-4DFB-A2F7-F682DC760C9A}" destId="{2CAD08A1-F72A-47D5-9B61-30DE020A7916}" srcOrd="8" destOrd="0" presId="urn:microsoft.com/office/officeart/2005/8/layout/hList1"/>
    <dgm:cxn modelId="{EC0352C5-CF20-4857-9939-F08C72115005}" type="presParOf" srcId="{2CAD08A1-F72A-47D5-9B61-30DE020A7916}" destId="{49968ABE-D50D-470F-830E-6E385D710ED3}" srcOrd="0" destOrd="0" presId="urn:microsoft.com/office/officeart/2005/8/layout/hList1"/>
    <dgm:cxn modelId="{F494ADC9-6565-4147-9730-59F34FC099E2}" type="presParOf" srcId="{2CAD08A1-F72A-47D5-9B61-30DE020A7916}" destId="{36E4FA34-546D-45F7-A0A5-C19D92F82C1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B48D75-7AC8-4180-98FA-EB429B14217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E2A86A-01AC-4AF6-A948-6143AD4BAFFD}">
      <dgm:prSet/>
      <dgm:spPr/>
      <dgm:t>
        <a:bodyPr/>
        <a:lstStyle/>
        <a:p>
          <a:r>
            <a:rPr lang="en-CA"/>
            <a:t>Home page is connected with the destination page.</a:t>
          </a:r>
          <a:endParaRPr lang="en-US"/>
        </a:p>
      </dgm:t>
    </dgm:pt>
    <dgm:pt modelId="{DED5277F-C04C-4ECE-8228-11AF0756B09E}" type="parTrans" cxnId="{B7222104-07EE-4358-9DA3-2E99EAB5C271}">
      <dgm:prSet/>
      <dgm:spPr/>
      <dgm:t>
        <a:bodyPr/>
        <a:lstStyle/>
        <a:p>
          <a:endParaRPr lang="en-US"/>
        </a:p>
      </dgm:t>
    </dgm:pt>
    <dgm:pt modelId="{F12B75A8-7C38-4919-AA0A-A559EE2527CA}" type="sibTrans" cxnId="{B7222104-07EE-4358-9DA3-2E99EAB5C271}">
      <dgm:prSet/>
      <dgm:spPr/>
      <dgm:t>
        <a:bodyPr/>
        <a:lstStyle/>
        <a:p>
          <a:endParaRPr lang="en-US"/>
        </a:p>
      </dgm:t>
    </dgm:pt>
    <dgm:pt modelId="{55AB136B-D953-4E61-B11A-3EE33D586EA2}">
      <dgm:prSet/>
      <dgm:spPr/>
      <dgm:t>
        <a:bodyPr/>
        <a:lstStyle/>
        <a:p>
          <a:r>
            <a:rPr lang="en-CA"/>
            <a:t>Search button should be connected with a database. The database contains all the media’ name and image. Once the user click the image, </a:t>
          </a:r>
          <a:r>
            <a:rPr lang="en-US"/>
            <a:t>the image is triggered and a new page is displayed. The user can see the page that contains all information about the selected media and play button. The selected media can play after the user clicks the play button.</a:t>
          </a:r>
        </a:p>
      </dgm:t>
    </dgm:pt>
    <dgm:pt modelId="{066F067F-7EC1-4FF2-9ACB-89A4BEF4E512}" type="parTrans" cxnId="{6506E56E-354A-403B-9340-B5C05358EA51}">
      <dgm:prSet/>
      <dgm:spPr/>
      <dgm:t>
        <a:bodyPr/>
        <a:lstStyle/>
        <a:p>
          <a:endParaRPr lang="en-US"/>
        </a:p>
      </dgm:t>
    </dgm:pt>
    <dgm:pt modelId="{02846DBD-8DF3-4A6F-88FB-62C07EEA870B}" type="sibTrans" cxnId="{6506E56E-354A-403B-9340-B5C05358EA51}">
      <dgm:prSet/>
      <dgm:spPr/>
      <dgm:t>
        <a:bodyPr/>
        <a:lstStyle/>
        <a:p>
          <a:endParaRPr lang="en-US"/>
        </a:p>
      </dgm:t>
    </dgm:pt>
    <dgm:pt modelId="{FE4C742D-994D-4D82-87EB-688A98B05637}" type="pres">
      <dgm:prSet presAssocID="{27B48D75-7AC8-4180-98FA-EB429B14217D}" presName="linear" presStyleCnt="0">
        <dgm:presLayoutVars>
          <dgm:animLvl val="lvl"/>
          <dgm:resizeHandles val="exact"/>
        </dgm:presLayoutVars>
      </dgm:prSet>
      <dgm:spPr/>
    </dgm:pt>
    <dgm:pt modelId="{B8A2CD38-3B2E-4795-AA35-0FACA2DAE0B9}" type="pres">
      <dgm:prSet presAssocID="{C6E2A86A-01AC-4AF6-A948-6143AD4BAFFD}" presName="parentText" presStyleLbl="node1" presStyleIdx="0" presStyleCnt="2">
        <dgm:presLayoutVars>
          <dgm:chMax val="0"/>
          <dgm:bulletEnabled val="1"/>
        </dgm:presLayoutVars>
      </dgm:prSet>
      <dgm:spPr/>
    </dgm:pt>
    <dgm:pt modelId="{2C7C151D-BAEA-44A5-89A3-F29F1823A6AD}" type="pres">
      <dgm:prSet presAssocID="{F12B75A8-7C38-4919-AA0A-A559EE2527CA}" presName="spacer" presStyleCnt="0"/>
      <dgm:spPr/>
    </dgm:pt>
    <dgm:pt modelId="{3EA8178D-5091-4051-8067-5A547E21682D}" type="pres">
      <dgm:prSet presAssocID="{55AB136B-D953-4E61-B11A-3EE33D586EA2}" presName="parentText" presStyleLbl="node1" presStyleIdx="1" presStyleCnt="2">
        <dgm:presLayoutVars>
          <dgm:chMax val="0"/>
          <dgm:bulletEnabled val="1"/>
        </dgm:presLayoutVars>
      </dgm:prSet>
      <dgm:spPr/>
    </dgm:pt>
  </dgm:ptLst>
  <dgm:cxnLst>
    <dgm:cxn modelId="{B7222104-07EE-4358-9DA3-2E99EAB5C271}" srcId="{27B48D75-7AC8-4180-98FA-EB429B14217D}" destId="{C6E2A86A-01AC-4AF6-A948-6143AD4BAFFD}" srcOrd="0" destOrd="0" parTransId="{DED5277F-C04C-4ECE-8228-11AF0756B09E}" sibTransId="{F12B75A8-7C38-4919-AA0A-A559EE2527CA}"/>
    <dgm:cxn modelId="{BB220E1A-29F8-495F-860E-46EE6232F08A}" type="presOf" srcId="{27B48D75-7AC8-4180-98FA-EB429B14217D}" destId="{FE4C742D-994D-4D82-87EB-688A98B05637}" srcOrd="0" destOrd="0" presId="urn:microsoft.com/office/officeart/2005/8/layout/vList2"/>
    <dgm:cxn modelId="{6506E56E-354A-403B-9340-B5C05358EA51}" srcId="{27B48D75-7AC8-4180-98FA-EB429B14217D}" destId="{55AB136B-D953-4E61-B11A-3EE33D586EA2}" srcOrd="1" destOrd="0" parTransId="{066F067F-7EC1-4FF2-9ACB-89A4BEF4E512}" sibTransId="{02846DBD-8DF3-4A6F-88FB-62C07EEA870B}"/>
    <dgm:cxn modelId="{45572685-5E65-41EB-A1E4-9994D540959D}" type="presOf" srcId="{55AB136B-D953-4E61-B11A-3EE33D586EA2}" destId="{3EA8178D-5091-4051-8067-5A547E21682D}" srcOrd="0" destOrd="0" presId="urn:microsoft.com/office/officeart/2005/8/layout/vList2"/>
    <dgm:cxn modelId="{1C97A8F8-3E05-43DA-8462-FEF739B9919B}" type="presOf" srcId="{C6E2A86A-01AC-4AF6-A948-6143AD4BAFFD}" destId="{B8A2CD38-3B2E-4795-AA35-0FACA2DAE0B9}" srcOrd="0" destOrd="0" presId="urn:microsoft.com/office/officeart/2005/8/layout/vList2"/>
    <dgm:cxn modelId="{514F0402-C7F2-468B-A00F-61D6ADD38B57}" type="presParOf" srcId="{FE4C742D-994D-4D82-87EB-688A98B05637}" destId="{B8A2CD38-3B2E-4795-AA35-0FACA2DAE0B9}" srcOrd="0" destOrd="0" presId="urn:microsoft.com/office/officeart/2005/8/layout/vList2"/>
    <dgm:cxn modelId="{8E89A68D-7532-482B-A282-41BEBE232F76}" type="presParOf" srcId="{FE4C742D-994D-4D82-87EB-688A98B05637}" destId="{2C7C151D-BAEA-44A5-89A3-F29F1823A6AD}" srcOrd="1" destOrd="0" presId="urn:microsoft.com/office/officeart/2005/8/layout/vList2"/>
    <dgm:cxn modelId="{22BD96DD-BBCA-4AEC-86A7-985613CCF64B}" type="presParOf" srcId="{FE4C742D-994D-4D82-87EB-688A98B05637}" destId="{3EA8178D-5091-4051-8067-5A547E21682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F6A14-B9E2-4EDC-9AFE-3AC5B2A85142}">
      <dsp:nvSpPr>
        <dsp:cNvPr id="0" name=""/>
        <dsp:cNvSpPr/>
      </dsp:nvSpPr>
      <dsp:spPr>
        <a:xfrm>
          <a:off x="762194" y="655689"/>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414AF2-9A20-4708-BE2D-AD51CC6B15D2}">
      <dsp:nvSpPr>
        <dsp:cNvPr id="0" name=""/>
        <dsp:cNvSpPr/>
      </dsp:nvSpPr>
      <dsp:spPr>
        <a:xfrm>
          <a:off x="8092" y="159878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CA" sz="2200" kern="1200"/>
            <a:t>Login</a:t>
          </a:r>
        </a:p>
      </dsp:txBody>
      <dsp:txXfrm>
        <a:off x="8092" y="1598782"/>
        <a:ext cx="2320312" cy="348046"/>
      </dsp:txXfrm>
    </dsp:sp>
    <dsp:sp modelId="{B94EEAE3-3229-4E1E-BF25-4EF6452465C9}">
      <dsp:nvSpPr>
        <dsp:cNvPr id="0" name=""/>
        <dsp:cNvSpPr/>
      </dsp:nvSpPr>
      <dsp:spPr>
        <a:xfrm>
          <a:off x="8092" y="2007752"/>
          <a:ext cx="2320312" cy="16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dirty="0"/>
            <a:t>ID</a:t>
          </a:r>
        </a:p>
        <a:p>
          <a:pPr marL="0" lvl="0" indent="0" algn="ctr" defTabSz="755650">
            <a:lnSpc>
              <a:spcPct val="100000"/>
            </a:lnSpc>
            <a:spcBef>
              <a:spcPct val="0"/>
            </a:spcBef>
            <a:spcAft>
              <a:spcPct val="35000"/>
            </a:spcAft>
            <a:buNone/>
          </a:pPr>
          <a:r>
            <a:rPr lang="en-CA" sz="1700" kern="1200" dirty="0"/>
            <a:t>Password</a:t>
          </a:r>
        </a:p>
      </dsp:txBody>
      <dsp:txXfrm>
        <a:off x="8092" y="2007752"/>
        <a:ext cx="2320312" cy="1694081"/>
      </dsp:txXfrm>
    </dsp:sp>
    <dsp:sp modelId="{186408D2-A92A-4686-907B-82C1C7E63251}">
      <dsp:nvSpPr>
        <dsp:cNvPr id="0" name=""/>
        <dsp:cNvSpPr/>
      </dsp:nvSpPr>
      <dsp:spPr>
        <a:xfrm>
          <a:off x="3488561" y="655689"/>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A9A56D-B87E-4CFC-BD02-3E2DFE46606B}">
      <dsp:nvSpPr>
        <dsp:cNvPr id="0" name=""/>
        <dsp:cNvSpPr/>
      </dsp:nvSpPr>
      <dsp:spPr>
        <a:xfrm>
          <a:off x="2734460" y="159878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CA" sz="2200" kern="1200"/>
            <a:t>Choose Media</a:t>
          </a:r>
        </a:p>
      </dsp:txBody>
      <dsp:txXfrm>
        <a:off x="2734460" y="1598782"/>
        <a:ext cx="2320312" cy="348046"/>
      </dsp:txXfrm>
    </dsp:sp>
    <dsp:sp modelId="{F506643C-088B-4153-A74C-FC6869E3F9A7}">
      <dsp:nvSpPr>
        <dsp:cNvPr id="0" name=""/>
        <dsp:cNvSpPr/>
      </dsp:nvSpPr>
      <dsp:spPr>
        <a:xfrm>
          <a:off x="2734460" y="2007752"/>
          <a:ext cx="2320312" cy="16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dirty="0"/>
            <a:t>Music</a:t>
          </a:r>
        </a:p>
        <a:p>
          <a:pPr marL="0" lvl="0" indent="0" algn="ctr" defTabSz="755650">
            <a:lnSpc>
              <a:spcPct val="100000"/>
            </a:lnSpc>
            <a:spcBef>
              <a:spcPct val="0"/>
            </a:spcBef>
            <a:spcAft>
              <a:spcPct val="35000"/>
            </a:spcAft>
            <a:buNone/>
          </a:pPr>
          <a:r>
            <a:rPr lang="en-CA" sz="1700" kern="1200" dirty="0"/>
            <a:t>TV</a:t>
          </a:r>
        </a:p>
        <a:p>
          <a:pPr marL="0" lvl="0" indent="0" algn="ctr" defTabSz="755650">
            <a:lnSpc>
              <a:spcPct val="100000"/>
            </a:lnSpc>
            <a:spcBef>
              <a:spcPct val="0"/>
            </a:spcBef>
            <a:spcAft>
              <a:spcPct val="35000"/>
            </a:spcAft>
            <a:buNone/>
          </a:pPr>
          <a:r>
            <a:rPr lang="en-CA" sz="1700" kern="1200" dirty="0"/>
            <a:t>Film</a:t>
          </a:r>
        </a:p>
      </dsp:txBody>
      <dsp:txXfrm>
        <a:off x="2734460" y="2007752"/>
        <a:ext cx="2320312" cy="1694081"/>
      </dsp:txXfrm>
    </dsp:sp>
    <dsp:sp modelId="{F8B42CF5-18A5-4EDC-8D26-23D5C15B9E10}">
      <dsp:nvSpPr>
        <dsp:cNvPr id="0" name=""/>
        <dsp:cNvSpPr/>
      </dsp:nvSpPr>
      <dsp:spPr>
        <a:xfrm>
          <a:off x="6214928" y="655689"/>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A22F24-BEF9-43D0-9FD3-FA88888F4BF8}">
      <dsp:nvSpPr>
        <dsp:cNvPr id="0" name=""/>
        <dsp:cNvSpPr/>
      </dsp:nvSpPr>
      <dsp:spPr>
        <a:xfrm>
          <a:off x="5460827" y="159878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CA" sz="2200" kern="1200"/>
            <a:t>Choose Your Time</a:t>
          </a:r>
        </a:p>
      </dsp:txBody>
      <dsp:txXfrm>
        <a:off x="5460827" y="1598782"/>
        <a:ext cx="2320312" cy="348046"/>
      </dsp:txXfrm>
    </dsp:sp>
    <dsp:sp modelId="{138A385E-619A-4090-B8CD-984B2018131B}">
      <dsp:nvSpPr>
        <dsp:cNvPr id="0" name=""/>
        <dsp:cNvSpPr/>
      </dsp:nvSpPr>
      <dsp:spPr>
        <a:xfrm>
          <a:off x="5460827" y="2007752"/>
          <a:ext cx="2320312" cy="16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dirty="0"/>
            <a:t>90</a:t>
          </a:r>
        </a:p>
        <a:p>
          <a:pPr marL="0" lvl="0" indent="0" algn="ctr" defTabSz="755650">
            <a:lnSpc>
              <a:spcPct val="100000"/>
            </a:lnSpc>
            <a:spcBef>
              <a:spcPct val="0"/>
            </a:spcBef>
            <a:spcAft>
              <a:spcPct val="35000"/>
            </a:spcAft>
            <a:buNone/>
          </a:pPr>
          <a:r>
            <a:rPr lang="en-CA" sz="1700" kern="1200" dirty="0"/>
            <a:t>80</a:t>
          </a:r>
        </a:p>
        <a:p>
          <a:pPr marL="0" lvl="0" indent="0" algn="ctr" defTabSz="755650">
            <a:lnSpc>
              <a:spcPct val="100000"/>
            </a:lnSpc>
            <a:spcBef>
              <a:spcPct val="0"/>
            </a:spcBef>
            <a:spcAft>
              <a:spcPct val="35000"/>
            </a:spcAft>
            <a:buNone/>
          </a:pPr>
          <a:r>
            <a:rPr lang="en-CA" sz="1700" kern="1200" dirty="0"/>
            <a:t>70</a:t>
          </a:r>
        </a:p>
        <a:p>
          <a:pPr marL="0" lvl="0" indent="0" algn="ctr" defTabSz="755650">
            <a:lnSpc>
              <a:spcPct val="100000"/>
            </a:lnSpc>
            <a:spcBef>
              <a:spcPct val="0"/>
            </a:spcBef>
            <a:spcAft>
              <a:spcPct val="35000"/>
            </a:spcAft>
            <a:buNone/>
          </a:pPr>
          <a:r>
            <a:rPr lang="en-CA" sz="1700" kern="1200" dirty="0"/>
            <a:t>60</a:t>
          </a:r>
        </a:p>
        <a:p>
          <a:pPr marL="0" lvl="0" indent="0" algn="ctr" defTabSz="755650">
            <a:lnSpc>
              <a:spcPct val="100000"/>
            </a:lnSpc>
            <a:spcBef>
              <a:spcPct val="0"/>
            </a:spcBef>
            <a:spcAft>
              <a:spcPct val="35000"/>
            </a:spcAft>
            <a:buNone/>
          </a:pPr>
          <a:r>
            <a:rPr lang="en-CA" sz="1700" kern="1200" dirty="0"/>
            <a:t>50</a:t>
          </a:r>
        </a:p>
      </dsp:txBody>
      <dsp:txXfrm>
        <a:off x="5460827" y="2007752"/>
        <a:ext cx="2320312" cy="1694081"/>
      </dsp:txXfrm>
    </dsp:sp>
    <dsp:sp modelId="{162BE167-6360-4766-8B25-68796B3B3828}">
      <dsp:nvSpPr>
        <dsp:cNvPr id="0" name=""/>
        <dsp:cNvSpPr/>
      </dsp:nvSpPr>
      <dsp:spPr>
        <a:xfrm>
          <a:off x="8941296" y="655689"/>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58863-9250-469A-BFB4-652F9FFE6740}">
      <dsp:nvSpPr>
        <dsp:cNvPr id="0" name=""/>
        <dsp:cNvSpPr/>
      </dsp:nvSpPr>
      <dsp:spPr>
        <a:xfrm>
          <a:off x="8187194" y="159878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CA" sz="2200" kern="1200"/>
            <a:t>Destination</a:t>
          </a:r>
        </a:p>
      </dsp:txBody>
      <dsp:txXfrm>
        <a:off x="8187194" y="1598782"/>
        <a:ext cx="2320312" cy="348046"/>
      </dsp:txXfrm>
    </dsp:sp>
    <dsp:sp modelId="{6B7D7EAB-0EFD-4EDD-BE0A-B99413BE290A}">
      <dsp:nvSpPr>
        <dsp:cNvPr id="0" name=""/>
        <dsp:cNvSpPr/>
      </dsp:nvSpPr>
      <dsp:spPr>
        <a:xfrm>
          <a:off x="8187194" y="2007752"/>
          <a:ext cx="2320312" cy="16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kern="1200" dirty="0"/>
            <a:t>Recommend Program</a:t>
          </a:r>
        </a:p>
        <a:p>
          <a:pPr marL="0" lvl="0" indent="0" algn="ctr" defTabSz="755650">
            <a:lnSpc>
              <a:spcPct val="100000"/>
            </a:lnSpc>
            <a:spcBef>
              <a:spcPct val="0"/>
            </a:spcBef>
            <a:spcAft>
              <a:spcPct val="35000"/>
            </a:spcAft>
            <a:buNone/>
          </a:pPr>
          <a:r>
            <a:rPr lang="en-CA" sz="1700" kern="1200" dirty="0"/>
            <a:t>Top 10 program</a:t>
          </a:r>
        </a:p>
        <a:p>
          <a:pPr marL="0" lvl="0" indent="0" algn="ctr" defTabSz="755650">
            <a:lnSpc>
              <a:spcPct val="100000"/>
            </a:lnSpc>
            <a:spcBef>
              <a:spcPct val="0"/>
            </a:spcBef>
            <a:spcAft>
              <a:spcPct val="35000"/>
            </a:spcAft>
            <a:buNone/>
          </a:pPr>
          <a:r>
            <a:rPr lang="en-CA" sz="1700" kern="1200" dirty="0"/>
            <a:t>Menu includes search and my profile etc.</a:t>
          </a:r>
        </a:p>
      </dsp:txBody>
      <dsp:txXfrm>
        <a:off x="8187194" y="2007752"/>
        <a:ext cx="2320312" cy="1694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ABA13-338C-4BD8-93F6-5A44BE03D7F1}">
      <dsp:nvSpPr>
        <dsp:cNvPr id="0" name=""/>
        <dsp:cNvSpPr/>
      </dsp:nvSpPr>
      <dsp:spPr>
        <a:xfrm>
          <a:off x="4929" y="217682"/>
          <a:ext cx="1889521"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Home</a:t>
          </a:r>
        </a:p>
      </dsp:txBody>
      <dsp:txXfrm>
        <a:off x="4929" y="217682"/>
        <a:ext cx="1889521" cy="576000"/>
      </dsp:txXfrm>
    </dsp:sp>
    <dsp:sp modelId="{A72AB987-66D9-4CBF-AE88-F0823B43CBF9}">
      <dsp:nvSpPr>
        <dsp:cNvPr id="0" name=""/>
        <dsp:cNvSpPr/>
      </dsp:nvSpPr>
      <dsp:spPr>
        <a:xfrm>
          <a:off x="4929" y="793682"/>
          <a:ext cx="1889521" cy="33411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Back to you Destination page</a:t>
          </a:r>
        </a:p>
      </dsp:txBody>
      <dsp:txXfrm>
        <a:off x="4929" y="793682"/>
        <a:ext cx="1889521" cy="3341179"/>
      </dsp:txXfrm>
    </dsp:sp>
    <dsp:sp modelId="{689A616A-D69A-4B6C-A345-38269ACD135C}">
      <dsp:nvSpPr>
        <dsp:cNvPr id="0" name=""/>
        <dsp:cNvSpPr/>
      </dsp:nvSpPr>
      <dsp:spPr>
        <a:xfrm>
          <a:off x="2158984" y="217682"/>
          <a:ext cx="1889521" cy="576000"/>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Search</a:t>
          </a:r>
        </a:p>
      </dsp:txBody>
      <dsp:txXfrm>
        <a:off x="2158984" y="217682"/>
        <a:ext cx="1889521" cy="576000"/>
      </dsp:txXfrm>
    </dsp:sp>
    <dsp:sp modelId="{AC0660F5-E2AD-4D29-A217-2BB70C7E3B0F}">
      <dsp:nvSpPr>
        <dsp:cNvPr id="0" name=""/>
        <dsp:cNvSpPr/>
      </dsp:nvSpPr>
      <dsp:spPr>
        <a:xfrm>
          <a:off x="2158984" y="793682"/>
          <a:ext cx="1889521" cy="3341179"/>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You can choose any media if you want</a:t>
          </a:r>
        </a:p>
      </dsp:txBody>
      <dsp:txXfrm>
        <a:off x="2158984" y="793682"/>
        <a:ext cx="1889521" cy="3341179"/>
      </dsp:txXfrm>
    </dsp:sp>
    <dsp:sp modelId="{7CE534CD-63EB-44A3-BA98-535015059EA7}">
      <dsp:nvSpPr>
        <dsp:cNvPr id="0" name=""/>
        <dsp:cNvSpPr/>
      </dsp:nvSpPr>
      <dsp:spPr>
        <a:xfrm>
          <a:off x="4313039" y="217682"/>
          <a:ext cx="1889521" cy="5760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My profile</a:t>
          </a:r>
        </a:p>
      </dsp:txBody>
      <dsp:txXfrm>
        <a:off x="4313039" y="217682"/>
        <a:ext cx="1889521" cy="576000"/>
      </dsp:txXfrm>
    </dsp:sp>
    <dsp:sp modelId="{050EAB71-3AF2-4C1C-AEE2-7EAF60F3732B}">
      <dsp:nvSpPr>
        <dsp:cNvPr id="0" name=""/>
        <dsp:cNvSpPr/>
      </dsp:nvSpPr>
      <dsp:spPr>
        <a:xfrm>
          <a:off x="4313039" y="793682"/>
          <a:ext cx="1889521" cy="334117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Your profile includes all information about yours, such as, your id name, changing your password or your favorite etc.</a:t>
          </a:r>
        </a:p>
      </dsp:txBody>
      <dsp:txXfrm>
        <a:off x="4313039" y="793682"/>
        <a:ext cx="1889521" cy="3341179"/>
      </dsp:txXfrm>
    </dsp:sp>
    <dsp:sp modelId="{BA95D6E1-F32C-40BF-A827-A60858B27DAE}">
      <dsp:nvSpPr>
        <dsp:cNvPr id="0" name=""/>
        <dsp:cNvSpPr/>
      </dsp:nvSpPr>
      <dsp:spPr>
        <a:xfrm>
          <a:off x="6467094" y="217682"/>
          <a:ext cx="1889521" cy="576000"/>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Profile Kids</a:t>
          </a:r>
        </a:p>
      </dsp:txBody>
      <dsp:txXfrm>
        <a:off x="6467094" y="217682"/>
        <a:ext cx="1889521" cy="576000"/>
      </dsp:txXfrm>
    </dsp:sp>
    <dsp:sp modelId="{4063EF81-CDF9-4AFF-866C-24CE7D3E8044}">
      <dsp:nvSpPr>
        <dsp:cNvPr id="0" name=""/>
        <dsp:cNvSpPr/>
      </dsp:nvSpPr>
      <dsp:spPr>
        <a:xfrm>
          <a:off x="6467094" y="793682"/>
          <a:ext cx="1889521" cy="3341179"/>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This is a kid module. You can change adult module to kid module. </a:t>
          </a:r>
        </a:p>
      </dsp:txBody>
      <dsp:txXfrm>
        <a:off x="6467094" y="793682"/>
        <a:ext cx="1889521" cy="3341179"/>
      </dsp:txXfrm>
    </dsp:sp>
    <dsp:sp modelId="{49968ABE-D50D-470F-830E-6E385D710ED3}">
      <dsp:nvSpPr>
        <dsp:cNvPr id="0" name=""/>
        <dsp:cNvSpPr/>
      </dsp:nvSpPr>
      <dsp:spPr>
        <a:xfrm>
          <a:off x="8621148" y="217682"/>
          <a:ext cx="1889521" cy="5760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More</a:t>
          </a:r>
        </a:p>
      </dsp:txBody>
      <dsp:txXfrm>
        <a:off x="8621148" y="217682"/>
        <a:ext cx="1889521" cy="576000"/>
      </dsp:txXfrm>
    </dsp:sp>
    <dsp:sp modelId="{36E4FA34-546D-45F7-A0A5-C19D92F82C17}">
      <dsp:nvSpPr>
        <dsp:cNvPr id="0" name=""/>
        <dsp:cNvSpPr/>
      </dsp:nvSpPr>
      <dsp:spPr>
        <a:xfrm>
          <a:off x="8621148" y="793682"/>
          <a:ext cx="1889521" cy="334117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You can set up your watching time and your media type again.</a:t>
          </a:r>
        </a:p>
      </dsp:txBody>
      <dsp:txXfrm>
        <a:off x="8621148" y="793682"/>
        <a:ext cx="1889521" cy="3341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2CD38-3B2E-4795-AA35-0FACA2DAE0B9}">
      <dsp:nvSpPr>
        <dsp:cNvPr id="0" name=""/>
        <dsp:cNvSpPr/>
      </dsp:nvSpPr>
      <dsp:spPr>
        <a:xfrm>
          <a:off x="0" y="3744"/>
          <a:ext cx="6002110" cy="18348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t>Home page is connected with the destination page.</a:t>
          </a:r>
          <a:endParaRPr lang="en-US" sz="1800" kern="1200"/>
        </a:p>
      </dsp:txBody>
      <dsp:txXfrm>
        <a:off x="89570" y="93314"/>
        <a:ext cx="5822970" cy="1655712"/>
      </dsp:txXfrm>
    </dsp:sp>
    <dsp:sp modelId="{3EA8178D-5091-4051-8067-5A547E21682D}">
      <dsp:nvSpPr>
        <dsp:cNvPr id="0" name=""/>
        <dsp:cNvSpPr/>
      </dsp:nvSpPr>
      <dsp:spPr>
        <a:xfrm>
          <a:off x="0" y="1890437"/>
          <a:ext cx="6002110" cy="183485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t>Search button should be connected with a database. The database contains all the media’ name and image. Once the user click the image, </a:t>
          </a:r>
          <a:r>
            <a:rPr lang="en-US" sz="1800" kern="1200"/>
            <a:t>the image is triggered and a new page is displayed. The user can see the page that contains all information about the selected media and play button. The selected media can play after the user clicks the play button.</a:t>
          </a:r>
        </a:p>
      </dsp:txBody>
      <dsp:txXfrm>
        <a:off x="89570" y="1980007"/>
        <a:ext cx="5822970" cy="165571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560E-324C-71ED-80B3-2B82FE13C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3C66015-C5E5-D31D-216D-BE245B77E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F6FF130-ABAD-3A63-6993-DFF1BD2C5A4E}"/>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27270AF9-AA9D-6D0E-3112-413B140064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36B0B2-79AF-6C78-D56A-617708258F00}"/>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233185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0ECF-4B94-C989-1ABA-041F14E4244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C6E6A59-CF8E-81C7-F369-9D3A69076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B0DD3-638E-0F78-5F24-8ABA33AB268C}"/>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AC70F101-49E9-0224-1793-9BB234F16C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A6DB28-C129-6D6B-37C2-175F411F929C}"/>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8977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4DFE0-0A44-DAD3-E64B-AB7AA4C5DB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EE073-31ED-E4AB-CD94-A35180BE7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DC3691-AFEB-CAE4-2CD2-2070CDA41034}"/>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85DF763A-CC0F-3560-A47A-92366E09FC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94B8C2-09DD-BA45-5439-E23CA1CC4199}"/>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356509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3D59-819B-616B-953A-3CA67F9726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2A866D0-6879-464C-9E9A-25E96986A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E383AC-1BC7-61B2-C371-34CA7EA64A88}"/>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0C2FBECE-B95D-167C-BB56-B8C66EAB61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57BE41-EC1F-DD79-025C-650C7CD1E103}"/>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306771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13A9-E55A-475B-731C-C3C2F6EEE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C7DAD43-E386-6780-E78E-6F9EBE628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8FC11-4684-B50F-E9F3-DE4FCBF24461}"/>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068B27A0-51BD-F6DC-219B-FF04421F9F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3B5533-DB45-0B53-C2DB-871FEF35BD0F}"/>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63893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B4AF-649B-5B3E-AFD1-4E70B9990E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B356D35-E7F0-59F8-B1DA-14452CE92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0B7F1B-4D6F-E0D4-DE2A-953B36CA3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338D741-BB71-5374-47AE-DE4CAFA22E44}"/>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6" name="Footer Placeholder 5">
            <a:extLst>
              <a:ext uri="{FF2B5EF4-FFF2-40B4-BE49-F238E27FC236}">
                <a16:creationId xmlns:a16="http://schemas.microsoft.com/office/drawing/2014/main" id="{3713B9CC-C4D7-0E33-FEFB-82EEFA60C5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81F386-D0D3-CF82-F6E8-87F6E38C2BA8}"/>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25756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27CD-E060-3878-12F9-6215A61C04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D3ECE36-B489-0649-77E4-09ADB6B39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54835-FB8E-1A6C-4ECC-64FEEC7E1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A632976-FE8D-995E-6242-9A653686F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3B37D-33A1-7DD9-FC78-A7DB13E57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83AA452-DE65-9C0B-B740-30FA05C693CD}"/>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8" name="Footer Placeholder 7">
            <a:extLst>
              <a:ext uri="{FF2B5EF4-FFF2-40B4-BE49-F238E27FC236}">
                <a16:creationId xmlns:a16="http://schemas.microsoft.com/office/drawing/2014/main" id="{36452E6F-9C8E-B0A7-6786-AA300A031E6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5F4804B-0D85-EA77-F600-3946A47C79C9}"/>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94189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D2C-9F77-A550-CA56-BF163C4A53D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95A4C9-F147-4EF5-1B27-790646514D56}"/>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4" name="Footer Placeholder 3">
            <a:extLst>
              <a:ext uri="{FF2B5EF4-FFF2-40B4-BE49-F238E27FC236}">
                <a16:creationId xmlns:a16="http://schemas.microsoft.com/office/drawing/2014/main" id="{F41BA62F-F4E2-06D6-0D4F-0EB6BDB4EE5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D4B6D79-6BAD-F19C-DA46-48DA2AD09BE2}"/>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357697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DC409-29D7-358E-11D8-9938CA3FA7D3}"/>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3" name="Footer Placeholder 2">
            <a:extLst>
              <a:ext uri="{FF2B5EF4-FFF2-40B4-BE49-F238E27FC236}">
                <a16:creationId xmlns:a16="http://schemas.microsoft.com/office/drawing/2014/main" id="{E8BF73D9-0558-5313-815F-0496508CDA3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1AFA48C-5342-2589-FDF6-1A8DCA95D072}"/>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8177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10D8-0717-84BE-059C-3F35636E9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7F8047E-E427-88FC-A9E7-354B389C9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2653E3C-B24B-E5DF-DD2A-7EBA3C3B3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953CF-5F12-DB0C-1D39-1DE25B535161}"/>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6" name="Footer Placeholder 5">
            <a:extLst>
              <a:ext uri="{FF2B5EF4-FFF2-40B4-BE49-F238E27FC236}">
                <a16:creationId xmlns:a16="http://schemas.microsoft.com/office/drawing/2014/main" id="{783B2480-47FF-6764-F1C1-191A94B928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C2733B-9063-BCA8-573B-36B7CFF2DB8D}"/>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37156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9148-009E-91A1-42A0-4B997EAF2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E581030-2044-A9C7-EB09-B7C38A044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9F70D74-7B00-D776-F80B-4C64EF120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A47E4-724F-8B18-E2EF-11CC002F0829}"/>
              </a:ext>
            </a:extLst>
          </p:cNvPr>
          <p:cNvSpPr>
            <a:spLocks noGrp="1"/>
          </p:cNvSpPr>
          <p:nvPr>
            <p:ph type="dt" sz="half" idx="10"/>
          </p:nvPr>
        </p:nvSpPr>
        <p:spPr/>
        <p:txBody>
          <a:bodyPr/>
          <a:lstStyle/>
          <a:p>
            <a:fld id="{BAD8AE1D-F7BF-417C-AB31-9BBC91CD539C}" type="datetimeFigureOut">
              <a:rPr lang="en-CA" smtClean="0"/>
              <a:t>2022-12-03</a:t>
            </a:fld>
            <a:endParaRPr lang="en-CA"/>
          </a:p>
        </p:txBody>
      </p:sp>
      <p:sp>
        <p:nvSpPr>
          <p:cNvPr id="6" name="Footer Placeholder 5">
            <a:extLst>
              <a:ext uri="{FF2B5EF4-FFF2-40B4-BE49-F238E27FC236}">
                <a16:creationId xmlns:a16="http://schemas.microsoft.com/office/drawing/2014/main" id="{07E4040C-EB1F-502C-0274-AC5C8A21CE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D0B911-3BBE-65E3-E782-509ADCD62A83}"/>
              </a:ext>
            </a:extLst>
          </p:cNvPr>
          <p:cNvSpPr>
            <a:spLocks noGrp="1"/>
          </p:cNvSpPr>
          <p:nvPr>
            <p:ph type="sldNum" sz="quarter" idx="12"/>
          </p:nvPr>
        </p:nvSpPr>
        <p:spPr/>
        <p:txBody>
          <a:bodyPr/>
          <a:lstStyle/>
          <a:p>
            <a:fld id="{843D6232-DBEB-4DD5-92D8-AE5638596F8C}" type="slidenum">
              <a:rPr lang="en-CA" smtClean="0"/>
              <a:t>‹#›</a:t>
            </a:fld>
            <a:endParaRPr lang="en-CA"/>
          </a:p>
        </p:txBody>
      </p:sp>
    </p:spTree>
    <p:extLst>
      <p:ext uri="{BB962C8B-B14F-4D97-AF65-F5344CB8AC3E}">
        <p14:creationId xmlns:p14="http://schemas.microsoft.com/office/powerpoint/2010/main" val="22001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8295E-D516-253B-6B27-8F14E0934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439FD73-11EF-9CEF-E21F-2BB5EEF8E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26772C-1B57-AB94-0CA4-E3155AE36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8AE1D-F7BF-417C-AB31-9BBC91CD539C}" type="datetimeFigureOut">
              <a:rPr lang="en-CA" smtClean="0"/>
              <a:t>2022-12-03</a:t>
            </a:fld>
            <a:endParaRPr lang="en-CA"/>
          </a:p>
        </p:txBody>
      </p:sp>
      <p:sp>
        <p:nvSpPr>
          <p:cNvPr id="5" name="Footer Placeholder 4">
            <a:extLst>
              <a:ext uri="{FF2B5EF4-FFF2-40B4-BE49-F238E27FC236}">
                <a16:creationId xmlns:a16="http://schemas.microsoft.com/office/drawing/2014/main" id="{61BFF6A6-11B6-D537-1861-84319D097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59693D6-906F-8C85-0EE2-F266E83B2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D6232-DBEB-4DD5-92D8-AE5638596F8C}" type="slidenum">
              <a:rPr lang="en-CA" smtClean="0"/>
              <a:t>‹#›</a:t>
            </a:fld>
            <a:endParaRPr lang="en-CA"/>
          </a:p>
        </p:txBody>
      </p:sp>
    </p:spTree>
    <p:extLst>
      <p:ext uri="{BB962C8B-B14F-4D97-AF65-F5344CB8AC3E}">
        <p14:creationId xmlns:p14="http://schemas.microsoft.com/office/powerpoint/2010/main" val="25353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3385" y="13128"/>
            <a:ext cx="3620802" cy="6844872"/>
          </a:xfrm>
          <a:prstGeom prst="rect">
            <a:avLst/>
          </a:prstGeom>
          <a:gradFill>
            <a:gsLst>
              <a:gs pos="0">
                <a:srgbClr val="000000">
                  <a:alpha val="72000"/>
                </a:srgbClr>
              </a:gs>
              <a:gs pos="98000">
                <a:schemeClr val="accent1">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7414" y="0"/>
            <a:ext cx="8584585" cy="6400798"/>
          </a:xfrm>
          <a:prstGeom prst="rect">
            <a:avLst/>
          </a:prstGeom>
          <a:gradFill>
            <a:gsLst>
              <a:gs pos="0">
                <a:schemeClr val="accent1">
                  <a:lumMod val="75000"/>
                  <a:alpha val="50000"/>
                </a:schemeClr>
              </a:gs>
              <a:gs pos="99000">
                <a:srgbClr val="000000">
                  <a:alpha val="65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accent1">
                  <a:lumMod val="60000"/>
                  <a:lumOff val="40000"/>
                  <a:alpha val="0"/>
                </a:schemeClr>
              </a:gs>
              <a:gs pos="100000">
                <a:schemeClr val="accent1">
                  <a:alpha val="2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862B85E-BFD5-0EDE-D11D-281498189DAC}"/>
              </a:ext>
            </a:extLst>
          </p:cNvPr>
          <p:cNvSpPr>
            <a:spLocks noGrp="1"/>
          </p:cNvSpPr>
          <p:nvPr>
            <p:ph type="ctrTitle"/>
          </p:nvPr>
        </p:nvSpPr>
        <p:spPr>
          <a:xfrm>
            <a:off x="4221803" y="1173479"/>
            <a:ext cx="6598597" cy="2336483"/>
          </a:xfrm>
        </p:spPr>
        <p:txBody>
          <a:bodyPr>
            <a:normAutofit/>
          </a:bodyPr>
          <a:lstStyle/>
          <a:p>
            <a:pPr algn="l"/>
            <a:r>
              <a:rPr lang="en-CA" sz="4800">
                <a:solidFill>
                  <a:srgbClr val="FFFFFF"/>
                </a:solidFill>
              </a:rPr>
              <a:t>Ruko Router Map</a:t>
            </a:r>
          </a:p>
        </p:txBody>
      </p:sp>
      <p:sp>
        <p:nvSpPr>
          <p:cNvPr id="3" name="Subtitle 2">
            <a:extLst>
              <a:ext uri="{FF2B5EF4-FFF2-40B4-BE49-F238E27FC236}">
                <a16:creationId xmlns:a16="http://schemas.microsoft.com/office/drawing/2014/main" id="{4B3D7A8C-670D-0E18-6C69-2ADCC2540B75}"/>
              </a:ext>
            </a:extLst>
          </p:cNvPr>
          <p:cNvSpPr>
            <a:spLocks noGrp="1"/>
          </p:cNvSpPr>
          <p:nvPr>
            <p:ph type="subTitle" idx="1"/>
          </p:nvPr>
        </p:nvSpPr>
        <p:spPr>
          <a:xfrm>
            <a:off x="4221803" y="3758499"/>
            <a:ext cx="6598597" cy="1741549"/>
          </a:xfrm>
        </p:spPr>
        <p:txBody>
          <a:bodyPr>
            <a:normAutofit/>
          </a:bodyPr>
          <a:lstStyle/>
          <a:p>
            <a:pPr algn="l"/>
            <a:r>
              <a:rPr lang="en-CA">
                <a:solidFill>
                  <a:srgbClr val="FFFFFF"/>
                </a:solidFill>
              </a:rPr>
              <a:t>Cristine Noronha and Ying Yang</a:t>
            </a:r>
          </a:p>
        </p:txBody>
      </p:sp>
      <p:sp>
        <p:nvSpPr>
          <p:cNvPr id="28" name="Rectangle 27">
            <a:extLst>
              <a:ext uri="{FF2B5EF4-FFF2-40B4-BE49-F238E27FC236}">
                <a16:creationId xmlns:a16="http://schemas.microsoft.com/office/drawing/2014/main" id="{1F0DF0F3-0179-4A8A-92E0-932C473DA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89" y="13127"/>
            <a:ext cx="3620804" cy="6387672"/>
          </a:xfrm>
          <a:prstGeom prst="rect">
            <a:avLst/>
          </a:prstGeom>
          <a:gradFill>
            <a:gsLst>
              <a:gs pos="25000">
                <a:schemeClr val="accent1">
                  <a:lumMod val="75000"/>
                  <a:alpha val="0"/>
                </a:schemeClr>
              </a:gs>
              <a:gs pos="100000">
                <a:srgbClr val="000000">
                  <a:alpha val="50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8C8D6DE-6E0B-832C-0B9F-433C83FB654C}"/>
              </a:ext>
            </a:extLst>
          </p:cNvPr>
          <p:cNvPicPr>
            <a:picLocks noChangeAspect="1"/>
          </p:cNvPicPr>
          <p:nvPr/>
        </p:nvPicPr>
        <p:blipFill rotWithShape="1">
          <a:blip r:embed="rId2"/>
          <a:srcRect l="36363" r="22943"/>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6427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DB492-ADC5-6333-170E-E0937234B6B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Profile Kids</a:t>
            </a:r>
          </a:p>
        </p:txBody>
      </p:sp>
      <p:sp>
        <p:nvSpPr>
          <p:cNvPr id="3" name="Content Placeholder 2">
            <a:extLst>
              <a:ext uri="{FF2B5EF4-FFF2-40B4-BE49-F238E27FC236}">
                <a16:creationId xmlns:a16="http://schemas.microsoft.com/office/drawing/2014/main" id="{ECF8DD9A-71CA-2F97-0E5F-5168497F28F2}"/>
              </a:ext>
            </a:extLst>
          </p:cNvPr>
          <p:cNvSpPr>
            <a:spLocks noGrp="1"/>
          </p:cNvSpPr>
          <p:nvPr>
            <p:ph idx="1"/>
          </p:nvPr>
        </p:nvSpPr>
        <p:spPr>
          <a:xfrm>
            <a:off x="4810259" y="649480"/>
            <a:ext cx="6555347" cy="5546047"/>
          </a:xfrm>
        </p:spPr>
        <p:txBody>
          <a:bodyPr anchor="ctr">
            <a:normAutofit/>
          </a:bodyPr>
          <a:lstStyle/>
          <a:p>
            <a:r>
              <a:rPr lang="en-CA" sz="2000"/>
              <a:t>This is a kid’s module.</a:t>
            </a:r>
          </a:p>
          <a:p>
            <a:r>
              <a:rPr lang="en-CA" sz="2000"/>
              <a:t>The user can set the filter for kids.</a:t>
            </a:r>
          </a:p>
          <a:p>
            <a:r>
              <a:rPr lang="en-CA" sz="2000"/>
              <a:t>The filter includes maturity rating, internet required, compatibility, language, controller, and category.</a:t>
            </a:r>
          </a:p>
          <a:p>
            <a:r>
              <a:rPr lang="en-CA" sz="2000"/>
              <a:t>After finishing the setting, the user can get into the kid’s module.</a:t>
            </a:r>
          </a:p>
        </p:txBody>
      </p:sp>
    </p:spTree>
    <p:extLst>
      <p:ext uri="{BB962C8B-B14F-4D97-AF65-F5344CB8AC3E}">
        <p14:creationId xmlns:p14="http://schemas.microsoft.com/office/powerpoint/2010/main" val="65923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E3870-9F54-13D2-E9C6-F41158D6F26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altLang="zh-CN" sz="5400" kern="1200">
                <a:solidFill>
                  <a:schemeClr val="bg1"/>
                </a:solidFill>
                <a:latin typeface="+mj-lt"/>
                <a:ea typeface="+mj-ea"/>
                <a:cs typeface="+mj-cs"/>
              </a:rPr>
              <a:t>A Test Page</a:t>
            </a:r>
            <a:endParaRPr lang="en-US" sz="5400" kern="1200">
              <a:solidFill>
                <a:schemeClr val="bg1"/>
              </a:solidFill>
              <a:latin typeface="+mj-lt"/>
              <a:ea typeface="+mj-ea"/>
              <a:cs typeface="+mj-cs"/>
            </a:endParaRP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picture containing diagram&#10;&#10;Description automatically generated">
            <a:extLst>
              <a:ext uri="{FF2B5EF4-FFF2-40B4-BE49-F238E27FC236}">
                <a16:creationId xmlns:a16="http://schemas.microsoft.com/office/drawing/2014/main" id="{BE690F04-8176-28C6-2B50-48F1D2710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13" y="2427541"/>
            <a:ext cx="7995274" cy="3997637"/>
          </a:xfrm>
          <a:prstGeom prst="rect">
            <a:avLst/>
          </a:prstGeom>
        </p:spPr>
      </p:pic>
    </p:spTree>
    <p:extLst>
      <p:ext uri="{BB962C8B-B14F-4D97-AF65-F5344CB8AC3E}">
        <p14:creationId xmlns:p14="http://schemas.microsoft.com/office/powerpoint/2010/main" val="5655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1E063-A546-388E-BAD5-82009192166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 fetch</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Word&#10;&#10;Description automatically generated">
            <a:extLst>
              <a:ext uri="{FF2B5EF4-FFF2-40B4-BE49-F238E27FC236}">
                <a16:creationId xmlns:a16="http://schemas.microsoft.com/office/drawing/2014/main" id="{DB0828F6-7BC6-DC2E-124A-E853987B6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703" y="2427541"/>
            <a:ext cx="7955494" cy="3997637"/>
          </a:xfrm>
          <a:prstGeom prst="rect">
            <a:avLst/>
          </a:prstGeom>
        </p:spPr>
      </p:pic>
    </p:spTree>
    <p:extLst>
      <p:ext uri="{BB962C8B-B14F-4D97-AF65-F5344CB8AC3E}">
        <p14:creationId xmlns:p14="http://schemas.microsoft.com/office/powerpoint/2010/main" val="39285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397D7C-708D-2010-FFD0-39224495C360}"/>
              </a:ext>
            </a:extLst>
          </p:cNvPr>
          <p:cNvSpPr>
            <a:spLocks noGrp="1"/>
          </p:cNvSpPr>
          <p:nvPr>
            <p:ph type="title"/>
          </p:nvPr>
        </p:nvSpPr>
        <p:spPr>
          <a:xfrm>
            <a:off x="841248" y="256032"/>
            <a:ext cx="10506456" cy="1014984"/>
          </a:xfrm>
        </p:spPr>
        <p:txBody>
          <a:bodyPr anchor="b">
            <a:normAutofit/>
          </a:bodyPr>
          <a:lstStyle/>
          <a:p>
            <a:r>
              <a:rPr lang="en-CA"/>
              <a:t>Basic Structure</a:t>
            </a:r>
            <a:endParaRPr lang="en-CA" dirty="0"/>
          </a:p>
        </p:txBody>
      </p:sp>
      <p:sp>
        <p:nvSpPr>
          <p:cNvPr id="23"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8">
            <a:extLst>
              <a:ext uri="{FF2B5EF4-FFF2-40B4-BE49-F238E27FC236}">
                <a16:creationId xmlns:a16="http://schemas.microsoft.com/office/drawing/2014/main" id="{D67A317A-E4E9-26A6-45B2-947BC4AD9E61}"/>
              </a:ext>
            </a:extLst>
          </p:cNvPr>
          <p:cNvGraphicFramePr>
            <a:graphicFrameLocks noGrp="1"/>
          </p:cNvGraphicFramePr>
          <p:nvPr>
            <p:ph idx="1"/>
            <p:extLst>
              <p:ext uri="{D42A27DB-BD31-4B8C-83A1-F6EECF244321}">
                <p14:modId xmlns:p14="http://schemas.microsoft.com/office/powerpoint/2010/main" val="152601785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13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52C4D-C1D6-3160-28F9-71C6AF925E47}"/>
              </a:ext>
            </a:extLst>
          </p:cNvPr>
          <p:cNvSpPr>
            <a:spLocks noGrp="1"/>
          </p:cNvSpPr>
          <p:nvPr>
            <p:ph type="title"/>
          </p:nvPr>
        </p:nvSpPr>
        <p:spPr>
          <a:xfrm>
            <a:off x="838200" y="557188"/>
            <a:ext cx="10515600" cy="1133499"/>
          </a:xfrm>
        </p:spPr>
        <p:txBody>
          <a:bodyPr>
            <a:normAutofit/>
          </a:bodyPr>
          <a:lstStyle/>
          <a:p>
            <a:pPr algn="ctr"/>
            <a:r>
              <a:rPr lang="en-CA" sz="5200"/>
              <a:t>Menu Structure</a:t>
            </a:r>
          </a:p>
        </p:txBody>
      </p:sp>
      <p:graphicFrame>
        <p:nvGraphicFramePr>
          <p:cNvPr id="4" name="Content Placeholder 3">
            <a:extLst>
              <a:ext uri="{FF2B5EF4-FFF2-40B4-BE49-F238E27FC236}">
                <a16:creationId xmlns:a16="http://schemas.microsoft.com/office/drawing/2014/main" id="{509A9A9A-CC4C-9355-BE9B-DE031DDBBB9B}"/>
              </a:ext>
            </a:extLst>
          </p:cNvPr>
          <p:cNvGraphicFramePr>
            <a:graphicFrameLocks noGrp="1"/>
          </p:cNvGraphicFramePr>
          <p:nvPr>
            <p:ph idx="1"/>
            <p:extLst>
              <p:ext uri="{D42A27DB-BD31-4B8C-83A1-F6EECF244321}">
                <p14:modId xmlns:p14="http://schemas.microsoft.com/office/powerpoint/2010/main" val="35665714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271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E72CDB2-637A-3079-36A1-4C7F8078B304}"/>
              </a:ext>
            </a:extLst>
          </p:cNvPr>
          <p:cNvSpPr>
            <a:spLocks noGrp="1"/>
          </p:cNvSpPr>
          <p:nvPr>
            <p:ph type="title"/>
          </p:nvPr>
        </p:nvSpPr>
        <p:spPr>
          <a:xfrm>
            <a:off x="1098468" y="885651"/>
            <a:ext cx="3229803" cy="4624603"/>
          </a:xfrm>
        </p:spPr>
        <p:txBody>
          <a:bodyPr>
            <a:normAutofit/>
          </a:bodyPr>
          <a:lstStyle/>
          <a:p>
            <a:r>
              <a:rPr lang="en-CA">
                <a:solidFill>
                  <a:srgbClr val="FFFFFF"/>
                </a:solidFill>
              </a:rPr>
              <a:t>Login Page</a:t>
            </a:r>
          </a:p>
        </p:txBody>
      </p:sp>
      <p:sp>
        <p:nvSpPr>
          <p:cNvPr id="3" name="Content Placeholder 2">
            <a:extLst>
              <a:ext uri="{FF2B5EF4-FFF2-40B4-BE49-F238E27FC236}">
                <a16:creationId xmlns:a16="http://schemas.microsoft.com/office/drawing/2014/main" id="{E68F3E77-67FE-20F4-B49F-0CE35CDF40DF}"/>
              </a:ext>
            </a:extLst>
          </p:cNvPr>
          <p:cNvSpPr>
            <a:spLocks noGrp="1"/>
          </p:cNvSpPr>
          <p:nvPr>
            <p:ph idx="1"/>
          </p:nvPr>
        </p:nvSpPr>
        <p:spPr>
          <a:xfrm>
            <a:off x="4978708" y="885651"/>
            <a:ext cx="6525220" cy="4616849"/>
          </a:xfrm>
        </p:spPr>
        <p:txBody>
          <a:bodyPr anchor="ctr">
            <a:normAutofit/>
          </a:bodyPr>
          <a:lstStyle/>
          <a:p>
            <a:r>
              <a:rPr lang="en-CA" sz="2400"/>
              <a:t>After a user click the logo image, the page opens a new window that inputting users’ name and password.</a:t>
            </a:r>
          </a:p>
          <a:p>
            <a:r>
              <a:rPr lang="en-CA" sz="2400"/>
              <a:t>If the user does not have a valid ID and password, the window will show a new page that registering the ID and password.</a:t>
            </a:r>
          </a:p>
          <a:p>
            <a:r>
              <a:rPr lang="en-CA" sz="2400"/>
              <a:t>The user can get into the next page with a valid ID and password.</a:t>
            </a:r>
          </a:p>
          <a:p>
            <a:r>
              <a:rPr lang="en-CA" sz="2400"/>
              <a:t>The application should be created a good data base with PHP.</a:t>
            </a:r>
          </a:p>
        </p:txBody>
      </p:sp>
    </p:spTree>
    <p:extLst>
      <p:ext uri="{BB962C8B-B14F-4D97-AF65-F5344CB8AC3E}">
        <p14:creationId xmlns:p14="http://schemas.microsoft.com/office/powerpoint/2010/main" val="49086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D401E8E-4A93-4548-ACA5-89C2DB1BD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56BEBC6-FD86-4AE0-9F81-AE62D157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BF74AC2C-CACD-4E1A-8041-3F7043EE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CDB61CBA-11D3-4E24-8DB3-38A5EFA9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09F092C7-BD3D-4C76-A8B7-D0C6049E7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3718372-8CBE-F49C-1877-C8F1A64957FE}"/>
              </a:ext>
            </a:extLst>
          </p:cNvPr>
          <p:cNvSpPr>
            <a:spLocks noGrp="1"/>
          </p:cNvSpPr>
          <p:nvPr>
            <p:ph type="title"/>
          </p:nvPr>
        </p:nvSpPr>
        <p:spPr>
          <a:xfrm>
            <a:off x="958506" y="4309238"/>
            <a:ext cx="7455339" cy="1212102"/>
          </a:xfrm>
        </p:spPr>
        <p:txBody>
          <a:bodyPr>
            <a:normAutofit/>
          </a:bodyPr>
          <a:lstStyle/>
          <a:p>
            <a:r>
              <a:rPr lang="en-CA" sz="4000">
                <a:solidFill>
                  <a:srgbClr val="FFFFFF"/>
                </a:solidFill>
              </a:rPr>
              <a:t>Choose Media Page</a:t>
            </a:r>
          </a:p>
        </p:txBody>
      </p:sp>
      <p:sp>
        <p:nvSpPr>
          <p:cNvPr id="3" name="Content Placeholder 2">
            <a:extLst>
              <a:ext uri="{FF2B5EF4-FFF2-40B4-BE49-F238E27FC236}">
                <a16:creationId xmlns:a16="http://schemas.microsoft.com/office/drawing/2014/main" id="{980B6555-40E0-0722-45E0-875B83DE84A8}"/>
              </a:ext>
            </a:extLst>
          </p:cNvPr>
          <p:cNvSpPr>
            <a:spLocks noGrp="1"/>
          </p:cNvSpPr>
          <p:nvPr>
            <p:ph idx="1"/>
          </p:nvPr>
        </p:nvSpPr>
        <p:spPr>
          <a:xfrm>
            <a:off x="958506" y="725535"/>
            <a:ext cx="7912539" cy="2944936"/>
          </a:xfrm>
        </p:spPr>
        <p:txBody>
          <a:bodyPr anchor="ctr">
            <a:normAutofit/>
          </a:bodyPr>
          <a:lstStyle/>
          <a:p>
            <a:r>
              <a:rPr lang="en-CA" sz="2400">
                <a:solidFill>
                  <a:srgbClr val="FFFFFF"/>
                </a:solidFill>
              </a:rPr>
              <a:t>The user can choose a media type, such as, music, TV programmes, or films.</a:t>
            </a:r>
          </a:p>
          <a:p>
            <a:r>
              <a:rPr lang="en-CA" sz="2400">
                <a:solidFill>
                  <a:srgbClr val="FFFFFF"/>
                </a:solidFill>
              </a:rPr>
              <a:t>If the user choose a certain type of media, the APP can show the next page.</a:t>
            </a:r>
          </a:p>
          <a:p>
            <a:r>
              <a:rPr lang="en-CA" sz="2400">
                <a:solidFill>
                  <a:srgbClr val="FFFFFF"/>
                </a:solidFill>
              </a:rPr>
              <a:t>In this page, the developer can fetch files with JS, VUE JS and AJAX.</a:t>
            </a:r>
          </a:p>
        </p:txBody>
      </p:sp>
      <p:sp>
        <p:nvSpPr>
          <p:cNvPr id="18" name="Rectangle 8">
            <a:extLst>
              <a:ext uri="{FF2B5EF4-FFF2-40B4-BE49-F238E27FC236}">
                <a16:creationId xmlns:a16="http://schemas.microsoft.com/office/drawing/2014/main" id="{93D3D714-C49E-476F-B7F2-000D74BA1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168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2A61C2-7E14-9B38-1172-4C3A6BF67878}"/>
              </a:ext>
            </a:extLst>
          </p:cNvPr>
          <p:cNvSpPr>
            <a:spLocks noGrp="1"/>
          </p:cNvSpPr>
          <p:nvPr>
            <p:ph type="title"/>
          </p:nvPr>
        </p:nvSpPr>
        <p:spPr>
          <a:xfrm>
            <a:off x="934872" y="982272"/>
            <a:ext cx="3388419" cy="4560970"/>
          </a:xfrm>
        </p:spPr>
        <p:txBody>
          <a:bodyPr>
            <a:normAutofit/>
          </a:bodyPr>
          <a:lstStyle/>
          <a:p>
            <a:r>
              <a:rPr lang="en-CA" sz="4000">
                <a:solidFill>
                  <a:srgbClr val="FFFFFF"/>
                </a:solidFill>
              </a:rPr>
              <a:t>Choose Your Time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1CDD21E-851D-31E8-50F1-5B25EB787A88}"/>
              </a:ext>
            </a:extLst>
          </p:cNvPr>
          <p:cNvSpPr>
            <a:spLocks noGrp="1"/>
          </p:cNvSpPr>
          <p:nvPr>
            <p:ph idx="1"/>
          </p:nvPr>
        </p:nvSpPr>
        <p:spPr>
          <a:xfrm>
            <a:off x="5221862" y="1719618"/>
            <a:ext cx="5948831" cy="4334629"/>
          </a:xfrm>
        </p:spPr>
        <p:txBody>
          <a:bodyPr anchor="ctr">
            <a:normAutofit/>
          </a:bodyPr>
          <a:lstStyle/>
          <a:p>
            <a:r>
              <a:rPr lang="en-CA" sz="2400">
                <a:solidFill>
                  <a:srgbClr val="FEFFFF"/>
                </a:solidFill>
              </a:rPr>
              <a:t>At this page, the user can choose the watching time from 50 to 90 mins.</a:t>
            </a:r>
          </a:p>
          <a:p>
            <a:r>
              <a:rPr lang="en-CA" sz="2400">
                <a:solidFill>
                  <a:srgbClr val="FEFFFF"/>
                </a:solidFill>
              </a:rPr>
              <a:t>If the user choose the time, the APP shows the destination page.</a:t>
            </a:r>
          </a:p>
          <a:p>
            <a:r>
              <a:rPr lang="en-CA" sz="2400">
                <a:solidFill>
                  <a:srgbClr val="FEFFFF"/>
                </a:solidFill>
              </a:rPr>
              <a:t>In this page, the developer can fetch files with JS, VUE JS and AJAX.</a:t>
            </a:r>
          </a:p>
        </p:txBody>
      </p:sp>
    </p:spTree>
    <p:extLst>
      <p:ext uri="{BB962C8B-B14F-4D97-AF65-F5344CB8AC3E}">
        <p14:creationId xmlns:p14="http://schemas.microsoft.com/office/powerpoint/2010/main" val="176606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A15FD3-5D9B-DFB1-A93E-B01325647D9C}"/>
              </a:ext>
            </a:extLst>
          </p:cNvPr>
          <p:cNvSpPr>
            <a:spLocks noGrp="1"/>
          </p:cNvSpPr>
          <p:nvPr>
            <p:ph type="title"/>
          </p:nvPr>
        </p:nvSpPr>
        <p:spPr>
          <a:xfrm>
            <a:off x="958506" y="800392"/>
            <a:ext cx="10264697" cy="1212102"/>
          </a:xfrm>
        </p:spPr>
        <p:txBody>
          <a:bodyPr>
            <a:normAutofit/>
          </a:bodyPr>
          <a:lstStyle/>
          <a:p>
            <a:r>
              <a:rPr lang="en-CA" sz="4000">
                <a:solidFill>
                  <a:srgbClr val="FFFFFF"/>
                </a:solidFill>
              </a:rPr>
              <a:t>Destination Page</a:t>
            </a:r>
          </a:p>
        </p:txBody>
      </p:sp>
      <p:sp>
        <p:nvSpPr>
          <p:cNvPr id="3" name="Content Placeholder 2">
            <a:extLst>
              <a:ext uri="{FF2B5EF4-FFF2-40B4-BE49-F238E27FC236}">
                <a16:creationId xmlns:a16="http://schemas.microsoft.com/office/drawing/2014/main" id="{FF86B5D6-4342-81E3-5BBB-31B793BA4435}"/>
              </a:ext>
            </a:extLst>
          </p:cNvPr>
          <p:cNvSpPr>
            <a:spLocks noGrp="1"/>
          </p:cNvSpPr>
          <p:nvPr>
            <p:ph idx="1"/>
          </p:nvPr>
        </p:nvSpPr>
        <p:spPr>
          <a:xfrm>
            <a:off x="1367624" y="2490436"/>
            <a:ext cx="9708995" cy="3567173"/>
          </a:xfrm>
        </p:spPr>
        <p:txBody>
          <a:bodyPr anchor="ctr">
            <a:normAutofit/>
          </a:bodyPr>
          <a:lstStyle/>
          <a:p>
            <a:r>
              <a:rPr lang="en-CA" sz="2000"/>
              <a:t>The user can see his or her selected media type on this page.</a:t>
            </a:r>
          </a:p>
          <a:p>
            <a:r>
              <a:rPr lang="en-CA" sz="2000"/>
              <a:t>For example, if the user chooses film, one of the most popular movies can be shown on the middle of the page.</a:t>
            </a:r>
          </a:p>
          <a:p>
            <a:r>
              <a:rPr lang="en-CA" sz="2000"/>
              <a:t> The user also can see three button beside the display part. If the user likes the display movie, he or she can add the movie into the list. Or, the user just clicks the play button to watch it. All information of the media can be seen if the user clicks the info button.</a:t>
            </a:r>
          </a:p>
          <a:p>
            <a:r>
              <a:rPr lang="en-CA" sz="2000"/>
              <a:t>This page should fetch the media with AJAX and JS. And the developer should create a database to contain all information about the display media.</a:t>
            </a:r>
          </a:p>
          <a:p>
            <a:r>
              <a:rPr lang="en-CA" sz="2000"/>
              <a:t>The user also see top 10 popular movies on the bottom of the page. All the media can be fetched with AJAX and JS.</a:t>
            </a:r>
          </a:p>
          <a:p>
            <a:pPr marL="0" indent="0">
              <a:buNone/>
            </a:pPr>
            <a:endParaRPr lang="en-CA" sz="2000"/>
          </a:p>
        </p:txBody>
      </p:sp>
    </p:spTree>
    <p:extLst>
      <p:ext uri="{BB962C8B-B14F-4D97-AF65-F5344CB8AC3E}">
        <p14:creationId xmlns:p14="http://schemas.microsoft.com/office/powerpoint/2010/main" val="31398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46716-5E15-3A4F-4E1E-E27B1CDC096C}"/>
              </a:ext>
            </a:extLst>
          </p:cNvPr>
          <p:cNvSpPr>
            <a:spLocks noGrp="1"/>
          </p:cNvSpPr>
          <p:nvPr>
            <p:ph type="title"/>
          </p:nvPr>
        </p:nvSpPr>
        <p:spPr>
          <a:xfrm>
            <a:off x="836679" y="723898"/>
            <a:ext cx="6002110" cy="1495425"/>
          </a:xfrm>
        </p:spPr>
        <p:txBody>
          <a:bodyPr>
            <a:normAutofit/>
          </a:bodyPr>
          <a:lstStyle/>
          <a:p>
            <a:r>
              <a:rPr lang="en-CA" sz="4000"/>
              <a:t>Menu Page</a:t>
            </a:r>
          </a:p>
        </p:txBody>
      </p:sp>
      <p:pic>
        <p:nvPicPr>
          <p:cNvPr id="6" name="Picture 5">
            <a:extLst>
              <a:ext uri="{FF2B5EF4-FFF2-40B4-BE49-F238E27FC236}">
                <a16:creationId xmlns:a16="http://schemas.microsoft.com/office/drawing/2014/main" id="{B5C94535-7F46-BEF2-5668-7BB9A78D1982}"/>
              </a:ext>
            </a:extLst>
          </p:cNvPr>
          <p:cNvPicPr>
            <a:picLocks noChangeAspect="1"/>
          </p:cNvPicPr>
          <p:nvPr/>
        </p:nvPicPr>
        <p:blipFill rotWithShape="1">
          <a:blip r:embed="rId2"/>
          <a:srcRect l="27080" r="24326" b="-1"/>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6E93BA75-4322-91D2-56C4-5264705864C7}"/>
              </a:ext>
            </a:extLst>
          </p:cNvPr>
          <p:cNvGraphicFramePr>
            <a:graphicFrameLocks noGrp="1"/>
          </p:cNvGraphicFramePr>
          <p:nvPr>
            <p:ph idx="1"/>
            <p:extLst>
              <p:ext uri="{D42A27DB-BD31-4B8C-83A1-F6EECF244321}">
                <p14:modId xmlns:p14="http://schemas.microsoft.com/office/powerpoint/2010/main" val="2458306505"/>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96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EBA8-BE8C-F55A-E43D-A1D6AFA58F05}"/>
              </a:ext>
            </a:extLst>
          </p:cNvPr>
          <p:cNvSpPr>
            <a:spLocks noGrp="1"/>
          </p:cNvSpPr>
          <p:nvPr>
            <p:ph type="title"/>
          </p:nvPr>
        </p:nvSpPr>
        <p:spPr>
          <a:xfrm>
            <a:off x="4965430" y="629268"/>
            <a:ext cx="6586491" cy="1286160"/>
          </a:xfrm>
        </p:spPr>
        <p:txBody>
          <a:bodyPr anchor="b">
            <a:normAutofit/>
          </a:bodyPr>
          <a:lstStyle/>
          <a:p>
            <a:r>
              <a:rPr lang="en-CA" dirty="0"/>
              <a:t>Media Database</a:t>
            </a:r>
          </a:p>
        </p:txBody>
      </p:sp>
      <p:sp>
        <p:nvSpPr>
          <p:cNvPr id="3" name="Content Placeholder 2">
            <a:extLst>
              <a:ext uri="{FF2B5EF4-FFF2-40B4-BE49-F238E27FC236}">
                <a16:creationId xmlns:a16="http://schemas.microsoft.com/office/drawing/2014/main" id="{C5F66DD2-DB02-DFA4-7F49-834CD95CF68C}"/>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a:effectLst/>
                <a:latin typeface="PingFang SC"/>
              </a:rPr>
              <a:t>The target file is the result of filtering through the database.</a:t>
            </a:r>
          </a:p>
          <a:p>
            <a:pPr>
              <a:buFont typeface="Arial" panose="020B0604020202020204" pitchFamily="34" charset="0"/>
              <a:buChar char="•"/>
            </a:pPr>
            <a:r>
              <a:rPr lang="en-US" sz="2000">
                <a:latin typeface="PingFang SC"/>
              </a:rPr>
              <a:t>The search button is connected with a database. And the databased should be created by a filter page. </a:t>
            </a:r>
          </a:p>
          <a:p>
            <a:pPr>
              <a:buFont typeface="Arial" panose="020B0604020202020204" pitchFamily="34" charset="0"/>
              <a:buChar char="•"/>
            </a:pPr>
            <a:r>
              <a:rPr lang="en-US" sz="2000" b="0" i="0">
                <a:effectLst/>
                <a:latin typeface="PingFang SC"/>
              </a:rPr>
              <a:t>The user can set up the filter</a:t>
            </a:r>
            <a:r>
              <a:rPr lang="en-CA" sz="2000" b="0" i="0">
                <a:effectLst/>
                <a:latin typeface="PingFang SC"/>
              </a:rPr>
              <a:t>,</a:t>
            </a:r>
            <a:r>
              <a:rPr lang="zh-CN" altLang="en-US" sz="2000" b="0" i="0">
                <a:effectLst/>
                <a:latin typeface="PingFang SC"/>
              </a:rPr>
              <a:t> </a:t>
            </a:r>
            <a:r>
              <a:rPr lang="en-CA" altLang="zh-CN" sz="2000" b="0" i="0">
                <a:effectLst/>
                <a:latin typeface="PingFang SC"/>
              </a:rPr>
              <a:t>such as, year, type, genre, area etc.</a:t>
            </a:r>
          </a:p>
          <a:p>
            <a:pPr>
              <a:buFont typeface="Arial" panose="020B0604020202020204" pitchFamily="34" charset="0"/>
              <a:buChar char="•"/>
            </a:pPr>
            <a:endParaRPr lang="en-US" sz="2000" b="0" i="0">
              <a:effectLst/>
              <a:latin typeface="PingFang SC"/>
            </a:endParaRPr>
          </a:p>
        </p:txBody>
      </p:sp>
      <p:pic>
        <p:nvPicPr>
          <p:cNvPr id="5" name="Picture 4" descr="Computer script on a screen">
            <a:extLst>
              <a:ext uri="{FF2B5EF4-FFF2-40B4-BE49-F238E27FC236}">
                <a16:creationId xmlns:a16="http://schemas.microsoft.com/office/drawing/2014/main" id="{BB4BB24C-33D4-693A-8C92-72C7BB5E9283}"/>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86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641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PingFang SC</vt:lpstr>
      <vt:lpstr>Arial</vt:lpstr>
      <vt:lpstr>Calibri</vt:lpstr>
      <vt:lpstr>Calibri Light</vt:lpstr>
      <vt:lpstr>Office Theme</vt:lpstr>
      <vt:lpstr>Ruko Router Map</vt:lpstr>
      <vt:lpstr>Basic Structure</vt:lpstr>
      <vt:lpstr>Menu Structure</vt:lpstr>
      <vt:lpstr>Login Page</vt:lpstr>
      <vt:lpstr>Choose Media Page</vt:lpstr>
      <vt:lpstr>Choose Your Time</vt:lpstr>
      <vt:lpstr>Destination Page</vt:lpstr>
      <vt:lpstr>Menu Page</vt:lpstr>
      <vt:lpstr>Media Database</vt:lpstr>
      <vt:lpstr>Profile Kids</vt:lpstr>
      <vt:lpstr>A Test Page</vt:lpstr>
      <vt:lpstr>A fetch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Ruko Router Map</dc:title>
  <dc:creator>Ying Yang</dc:creator>
  <cp:lastModifiedBy>Ying Yang</cp:lastModifiedBy>
  <cp:revision>5</cp:revision>
  <dcterms:created xsi:type="dcterms:W3CDTF">2022-12-04T01:27:04Z</dcterms:created>
  <dcterms:modified xsi:type="dcterms:W3CDTF">2022-12-04T02:38:29Z</dcterms:modified>
</cp:coreProperties>
</file>