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452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9381-7EDD-6D4C-A25D-41EC8D09A171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E1D-D1C6-9645-B03C-703ED3697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9381-7EDD-6D4C-A25D-41EC8D09A171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E1D-D1C6-9645-B03C-703ED3697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9381-7EDD-6D4C-A25D-41EC8D09A171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E1D-D1C6-9645-B03C-703ED3697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9381-7EDD-6D4C-A25D-41EC8D09A171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E1D-D1C6-9645-B03C-703ED3697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9381-7EDD-6D4C-A25D-41EC8D09A171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E1D-D1C6-9645-B03C-703ED3697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9381-7EDD-6D4C-A25D-41EC8D09A171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E1D-D1C6-9645-B03C-703ED3697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9381-7EDD-6D4C-A25D-41EC8D09A171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E1D-D1C6-9645-B03C-703ED3697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9381-7EDD-6D4C-A25D-41EC8D09A171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E1D-D1C6-9645-B03C-703ED3697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9381-7EDD-6D4C-A25D-41EC8D09A171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E1D-D1C6-9645-B03C-703ED3697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9381-7EDD-6D4C-A25D-41EC8D09A171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E1D-D1C6-9645-B03C-703ED3697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9381-7EDD-6D4C-A25D-41EC8D09A171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E1D-D1C6-9645-B03C-703ED3697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F9381-7EDD-6D4C-A25D-41EC8D09A171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CE1D-D1C6-9645-B03C-703ED3697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007" y="317473"/>
            <a:ext cx="1293477" cy="305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EMPLOYEE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008" y="623187"/>
            <a:ext cx="1293476" cy="3645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Name: Fname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        Minit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        Lname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SSN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Sex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Bdate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Address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847" y="5220664"/>
            <a:ext cx="1293477" cy="305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DEPENDENT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48" y="5526377"/>
            <a:ext cx="1293476" cy="95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Sex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Birth_date</a:t>
            </a:r>
          </a:p>
          <a:p>
            <a:r>
              <a:rPr lang="en-US" sz="1400" dirty="0">
                <a:solidFill>
                  <a:schemeClr val="tx1"/>
                </a:solidFill>
              </a:rPr>
              <a:t>R</a:t>
            </a:r>
            <a:r>
              <a:rPr lang="en-US" sz="1400" dirty="0" smtClean="0">
                <a:solidFill>
                  <a:schemeClr val="tx1"/>
                </a:solidFill>
              </a:rPr>
              <a:t>elationship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366584" y="4743662"/>
            <a:ext cx="95241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89" y="4538685"/>
            <a:ext cx="841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SUPPORTS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224289" y="331373"/>
            <a:ext cx="1293477" cy="305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DEPARTMENT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24289" y="622730"/>
            <a:ext cx="1293476" cy="717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Number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>
            <a:off x="1635279" y="1174240"/>
            <a:ext cx="2589010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4779" y="48468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WORKS_FOR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316500" y="1799012"/>
            <a:ext cx="1293477" cy="30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Start_date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16500" y="1493298"/>
            <a:ext cx="1293477" cy="305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2803708" y="1333771"/>
            <a:ext cx="317472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929164" y="1659505"/>
            <a:ext cx="1293477" cy="305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27570" y="1340441"/>
            <a:ext cx="1293477" cy="305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16200000" flipV="1">
            <a:off x="7293137" y="1057675"/>
            <a:ext cx="563939" cy="1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5517765" y="758050"/>
            <a:ext cx="2056544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85300" y="2522261"/>
            <a:ext cx="1293477" cy="305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PROJECT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85301" y="2827975"/>
            <a:ext cx="1293476" cy="717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Number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0800000">
            <a:off x="1634483" y="761229"/>
            <a:ext cx="2589010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1"/>
          </p:cNvCxnSpPr>
          <p:nvPr/>
        </p:nvCxnSpPr>
        <p:spPr>
          <a:xfrm rot="10800000" flipV="1">
            <a:off x="1635280" y="2675118"/>
            <a:ext cx="335002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 flipV="1">
            <a:off x="6280602" y="2800050"/>
            <a:ext cx="129712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7157294" y="2380648"/>
            <a:ext cx="83721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32838" y="48105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HAS_A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533412" y="2800050"/>
            <a:ext cx="791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HAS_A </a:t>
            </a:r>
            <a:r>
              <a:rPr lang="en-US" sz="1200" dirty="0" smtClean="0">
                <a:sym typeface="Wingdings"/>
              </a:rPr>
              <a:t></a:t>
            </a:r>
            <a:endParaRPr lang="en-US" sz="1200" dirty="0"/>
          </a:p>
        </p:txBody>
      </p:sp>
      <p:cxnSp>
        <p:nvCxnSpPr>
          <p:cNvPr id="57" name="Straight Connector 56"/>
          <p:cNvCxnSpPr/>
          <p:nvPr/>
        </p:nvCxnSpPr>
        <p:spPr>
          <a:xfrm rot="5400000" flipH="1" flipV="1">
            <a:off x="3000913" y="4512572"/>
            <a:ext cx="99289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481621" y="5009013"/>
            <a:ext cx="2015737" cy="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 flipV="1">
            <a:off x="1640725" y="4016123"/>
            <a:ext cx="186367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1112035" y="4637831"/>
            <a:ext cx="740765" cy="1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03830" y="5009018"/>
            <a:ext cx="1393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ym typeface="Wingdings"/>
              </a:rPr>
              <a:t>SUPERVISED_BY 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404807" y="3739128"/>
            <a:ext cx="1116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SUPERVISES </a:t>
            </a:r>
            <a:r>
              <a:rPr lang="en-US" sz="1200" dirty="0" smtClean="0">
                <a:sym typeface="Wingdings"/>
              </a:rPr>
              <a:t>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483216" y="4732021"/>
            <a:ext cx="937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SUPERVISEE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635284" y="401612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SUPERVISOR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2850618" y="3311654"/>
            <a:ext cx="1293477" cy="305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Hours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850618" y="3005940"/>
            <a:ext cx="1293477" cy="305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WORKS_ON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rot="5400000">
            <a:off x="3337826" y="2846410"/>
            <a:ext cx="317472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 flipH="1" flipV="1">
            <a:off x="4607309" y="1930557"/>
            <a:ext cx="118182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97425" y="1799012"/>
            <a:ext cx="860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CONTROLS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 flipH="1">
            <a:off x="3745122" y="898830"/>
            <a:ext cx="47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0…1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1633689" y="89724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960831" y="49950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 flipH="1">
            <a:off x="1624663" y="481050"/>
            <a:ext cx="47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1…</a:t>
            </a:r>
            <a:r>
              <a:rPr lang="en-US" sz="1200" dirty="0"/>
              <a:t>N</a:t>
            </a:r>
          </a:p>
        </p:txBody>
      </p:sp>
      <p:sp>
        <p:nvSpPr>
          <p:cNvPr id="89" name="TextBox 88"/>
          <p:cNvSpPr txBox="1"/>
          <p:nvPr/>
        </p:nvSpPr>
        <p:spPr>
          <a:xfrm flipH="1">
            <a:off x="5199013" y="2245262"/>
            <a:ext cx="47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0…N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5199013" y="135480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 flipH="1">
            <a:off x="4506134" y="2398122"/>
            <a:ext cx="47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0…N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 flipH="1">
            <a:off x="1624662" y="2398122"/>
            <a:ext cx="691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0…M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 flipH="1">
            <a:off x="1483216" y="5009013"/>
            <a:ext cx="47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0…N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 flipH="1">
            <a:off x="1635284" y="3739124"/>
            <a:ext cx="47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0…1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843586" y="4943665"/>
            <a:ext cx="47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0…N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841997" y="426168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54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ALEXANDRA BEHRMAN</dc:creator>
  <cp:lastModifiedBy>davidk6a@outlook.com</cp:lastModifiedBy>
  <cp:revision>8</cp:revision>
  <dcterms:created xsi:type="dcterms:W3CDTF">2018-01-28T17:01:05Z</dcterms:created>
  <dcterms:modified xsi:type="dcterms:W3CDTF">2018-02-03T22:25:37Z</dcterms:modified>
</cp:coreProperties>
</file>