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06" d="100"/>
          <a:sy n="106" d="100"/>
        </p:scale>
        <p:origin x="7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8ABB-4FBD-70D7-93BD-BA13CE11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9EE1-051D-8F9D-DF32-78E56078A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0293-6C4B-8993-2297-677379D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A93D-B161-147A-B7F7-D47D2FF3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4A2A-2969-4EFA-1941-9A3ED3C3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C34F-5635-266F-2834-26F5F2A9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2E3F-0793-994B-C6ED-261A0DC6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A449-31AE-9140-4DE5-87EAF0CB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6BC3-6308-DD3A-83E2-4A6BA83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07B5-DC36-3929-2D6F-30021227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1CA75-FE5A-29C9-B082-3FAD53D42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9902-E53C-7FED-9622-91F907B9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7297-B0E3-D40F-F5F6-76517281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8A37-9EEB-D650-5536-95560E57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C025-182E-95F0-43C5-2AFB8C2C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1AC5-8A3C-2992-6010-D92F8EE1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9794-F6DF-70A0-D46A-FA8D75A0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0941-6F75-24D4-CF5E-7246ED5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15E7-955B-282B-69BE-9D14534A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FF98-D709-2133-9E96-7F86BEC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5D16-242E-912B-E5A0-9836C46D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3B9-A00E-5D87-C9AA-45085BF3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7EF5-93F4-3CD7-14B3-597B2183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9671-1419-BFA5-89B1-AD328F60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6116-35EF-492C-0343-58C1C07E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CA30-7BFE-9B76-E1B1-B8B48BB7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C149-AC20-EFFD-397B-870A872D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7A5CA-1546-6147-1BB1-C56D3789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4642-E23F-76EB-F93D-42E333C5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29CE-B3A6-2921-22E4-3A701F1B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DC643-29CA-5C6A-65D1-0FF7B718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930-8EA4-1271-214A-6C7A4CB3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0E65-9E87-FADC-E2A6-B2C734AB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F32E-BED7-3AA9-7850-7D60B079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9E669-CE9F-AF35-886E-04AEB5C03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E70B-A73D-2BF4-E51A-680422AD1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A524D-8EB8-1CC3-58CF-9A35BC8D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0D584-D63B-8850-D0F0-3BFF4AD4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D4F1-0214-DD3E-0451-96B3C5CC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8AA8-922A-627B-3437-9AE959A5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3889B-4856-BA79-6B06-749731AC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9508E-C7CF-EA91-6B1D-D15041C0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6EF91-2B47-195B-004F-B4662CD2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63B61-3EAC-0356-0B1B-03E98878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CE041-ADDC-0496-7BA2-EDCA3DB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38AB-4D99-0DE7-5BC1-C6043F18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4BA8-2B8E-8826-9453-2A642837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D241-23AF-16B1-8C06-5C7F7EC6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FFC95-490E-C517-B6B6-3FB13CC8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5119-6C9D-D57A-A85F-6D92578B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89957-7ECF-9722-E647-23987E26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7E55-D9D0-196C-7200-66CA6837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C040-93F9-5CC6-24C7-32859C33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9E0C4-5200-FA92-3F3E-9ECEE952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DFEC1-97A2-7976-08E3-BBE274F2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90425-2B00-7509-0DC9-04BA7E84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D7D8-DAB8-9DAF-42DE-51620165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DEDC-338E-6178-19B0-53116F1A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9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454AE-3EFD-B92F-97BD-8F4F9FA1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1B1F-3EF9-A459-E6DD-ADB77818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60BA-C10B-D7DD-6D36-0E7E30BF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849C-3BAD-B84C-A04E-BED5A4D76BD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65D4-7189-4150-1B8E-9DD09324D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DD6A-835D-B37C-5733-7EA90741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BB89-3092-0347-9337-BC51ECD0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FD2A6-628A-2689-9211-458E4BE5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4" y="1"/>
            <a:ext cx="998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Yingying Hao</dc:creator>
  <cp:lastModifiedBy>Yingying Hao</cp:lastModifiedBy>
  <cp:revision>1</cp:revision>
  <dcterms:created xsi:type="dcterms:W3CDTF">2022-09-12T01:29:44Z</dcterms:created>
  <dcterms:modified xsi:type="dcterms:W3CDTF">2022-09-12T01:31:54Z</dcterms:modified>
</cp:coreProperties>
</file>