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6A71-E04C-2C8E-5089-83BF2561A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D2CB3D-8DFA-DBA3-CF5A-68C6C05A0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041DD-DA1B-839C-A91B-0CA3502575F7}"/>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3779C12D-C91C-8C68-4CD8-7B4FA6DCC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7EF6E-C96C-7476-0418-9FD43D698B5E}"/>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3082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BF6A-6B0A-685F-47F1-819A9E930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512C9-62DA-A97B-218F-4EDE936A5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B5E43-50E4-AF23-D53F-4222BC9C2850}"/>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76CC2ED7-AD49-5888-DD09-588FE4A7A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8F998-792B-4AE2-E73C-8123D94182A9}"/>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251481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E458F-0192-E453-24C8-C3600AEBFB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7F440-A200-1475-3279-94537A9BC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E0B0B-7D9A-2A08-CEF7-A3D25BE10B58}"/>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DFEC06AE-9796-B96D-CEED-42F9193BE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979C-CD23-6FA9-33D8-A84623AA86A6}"/>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382075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1209-7327-F493-D31D-166C02B54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0A6F1-8C14-4C97-3036-441528453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66D95-C42D-05E4-515D-CA19E7EBEF41}"/>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2FB5BFC2-FD9E-E83C-E1B3-052D8712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49C0-5502-843C-E98C-283944A8A6F5}"/>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174071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E3E3-42B3-8942-A5DC-CFA0F8CD1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FDEDC-D28C-2DA5-0DC1-05C4F9091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0BC44-0351-97F7-B5D5-68E95C14FDCD}"/>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D9C341F8-521E-8C2F-B193-61F57E2E3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51BFC-58AC-60FB-E42F-66C050FB0ED9}"/>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104291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A421-5288-48A6-34A0-B35CD5351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4D30FE-7B8C-1B33-BFE3-B8FBF6027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68597-AE93-1675-0978-08CCB1A1E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0B4780-AE97-97B8-77C0-9A99F4ABDD77}"/>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6" name="Footer Placeholder 5">
            <a:extLst>
              <a:ext uri="{FF2B5EF4-FFF2-40B4-BE49-F238E27FC236}">
                <a16:creationId xmlns:a16="http://schemas.microsoft.com/office/drawing/2014/main" id="{2EB31971-2655-DC05-1433-46F49745B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81BBE-F0C1-92B5-2749-82FB815E59DA}"/>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82243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44D0-CB82-3F29-2FF0-82F318BA6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1E361-C007-F98E-A9C7-1A901C427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FD71D-669B-3301-38B5-6A0E88ACA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C93DC-FD02-F4F5-042C-166C1C572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3C9A-DE00-B7FB-008F-C42CC46FA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15FA4A-99FF-A5E4-8F16-672F03B295BC}"/>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8" name="Footer Placeholder 7">
            <a:extLst>
              <a:ext uri="{FF2B5EF4-FFF2-40B4-BE49-F238E27FC236}">
                <a16:creationId xmlns:a16="http://schemas.microsoft.com/office/drawing/2014/main" id="{C2D9BB67-4EF4-A382-728E-A51D07ED5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865058-D303-0402-B4BE-6C1D82C8D619}"/>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12888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7C0A-4497-0ABA-192F-5A3AADF08D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BA570E-C7EC-3315-823A-79D1264A6431}"/>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4" name="Footer Placeholder 3">
            <a:extLst>
              <a:ext uri="{FF2B5EF4-FFF2-40B4-BE49-F238E27FC236}">
                <a16:creationId xmlns:a16="http://schemas.microsoft.com/office/drawing/2014/main" id="{FA3FE0E4-10CE-0B4B-0BBC-631BEBCA6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9BC52-4CB9-714E-04BF-7AE4D514732D}"/>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10764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D2AAE-1A3C-3B03-0C5D-6C5AF278AEA9}"/>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3" name="Footer Placeholder 2">
            <a:extLst>
              <a:ext uri="{FF2B5EF4-FFF2-40B4-BE49-F238E27FC236}">
                <a16:creationId xmlns:a16="http://schemas.microsoft.com/office/drawing/2014/main" id="{A538C2CA-CDA9-3911-ECCD-FA99FD728E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6F13F-21DF-10A1-8277-D064A5D30751}"/>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88764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E770-1C72-4BFC-46B4-C19521C83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299B9-A80A-8994-C005-ECECD977B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09483F-8D4E-FBF7-A5EA-463CA1E7A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FF5D3-9D33-AA71-81D9-52CD55169FA7}"/>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6" name="Footer Placeholder 5">
            <a:extLst>
              <a:ext uri="{FF2B5EF4-FFF2-40B4-BE49-F238E27FC236}">
                <a16:creationId xmlns:a16="http://schemas.microsoft.com/office/drawing/2014/main" id="{2414C202-AB4C-AFC9-775A-549B512EC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F5D60-EEB1-58F4-6C4E-B440F5E25F87}"/>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66864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071E-30B6-007A-D4E8-60D15A02E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9BD92E-61EA-E884-CC36-56607C258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7A7F4-FB00-9A2C-DC59-C533D3EDA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6E138-12EC-C0E0-5BC9-D71A622B869D}"/>
              </a:ext>
            </a:extLst>
          </p:cNvPr>
          <p:cNvSpPr>
            <a:spLocks noGrp="1"/>
          </p:cNvSpPr>
          <p:nvPr>
            <p:ph type="dt" sz="half" idx="10"/>
          </p:nvPr>
        </p:nvSpPr>
        <p:spPr/>
        <p:txBody>
          <a:bodyPr/>
          <a:lstStyle/>
          <a:p>
            <a:fld id="{44E7E6DF-BE58-AD4E-946F-6BB7C7EF9CCE}" type="datetimeFigureOut">
              <a:rPr lang="en-US" smtClean="0"/>
              <a:t>12/17/22</a:t>
            </a:fld>
            <a:endParaRPr lang="en-US"/>
          </a:p>
        </p:txBody>
      </p:sp>
      <p:sp>
        <p:nvSpPr>
          <p:cNvPr id="6" name="Footer Placeholder 5">
            <a:extLst>
              <a:ext uri="{FF2B5EF4-FFF2-40B4-BE49-F238E27FC236}">
                <a16:creationId xmlns:a16="http://schemas.microsoft.com/office/drawing/2014/main" id="{7DA64170-CE22-913C-C1E6-547D1E089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2C6B0-BBEC-08DA-4D99-EB9F943D9BA3}"/>
              </a:ext>
            </a:extLst>
          </p:cNvPr>
          <p:cNvSpPr>
            <a:spLocks noGrp="1"/>
          </p:cNvSpPr>
          <p:nvPr>
            <p:ph type="sldNum" sz="quarter" idx="12"/>
          </p:nvPr>
        </p:nvSpPr>
        <p:spPr/>
        <p:txBody>
          <a:bodyPr/>
          <a:lstStyle/>
          <a:p>
            <a:fld id="{7B872FCB-CBDE-774F-9ED4-BDFF551CFD52}" type="slidenum">
              <a:rPr lang="en-US" smtClean="0"/>
              <a:t>‹#›</a:t>
            </a:fld>
            <a:endParaRPr lang="en-US"/>
          </a:p>
        </p:txBody>
      </p:sp>
    </p:spTree>
    <p:extLst>
      <p:ext uri="{BB962C8B-B14F-4D97-AF65-F5344CB8AC3E}">
        <p14:creationId xmlns:p14="http://schemas.microsoft.com/office/powerpoint/2010/main" val="61716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7F189-E79F-9E9C-C533-503014B0F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3DFEB-B95A-5FE6-1074-323D22D47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48-7DE2-44C1-71C5-282364C73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7E6DF-BE58-AD4E-946F-6BB7C7EF9CCE}" type="datetimeFigureOut">
              <a:rPr lang="en-US" smtClean="0"/>
              <a:t>12/17/22</a:t>
            </a:fld>
            <a:endParaRPr lang="en-US"/>
          </a:p>
        </p:txBody>
      </p:sp>
      <p:sp>
        <p:nvSpPr>
          <p:cNvPr id="5" name="Footer Placeholder 4">
            <a:extLst>
              <a:ext uri="{FF2B5EF4-FFF2-40B4-BE49-F238E27FC236}">
                <a16:creationId xmlns:a16="http://schemas.microsoft.com/office/drawing/2014/main" id="{7C33E3DE-5539-515E-999A-B3B6BD7B5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D5C78C-0E9A-E86F-5482-AEB0E9DFB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72FCB-CBDE-774F-9ED4-BDFF551CFD52}" type="slidenum">
              <a:rPr lang="en-US" smtClean="0"/>
              <a:t>‹#›</a:t>
            </a:fld>
            <a:endParaRPr lang="en-US"/>
          </a:p>
        </p:txBody>
      </p:sp>
    </p:spTree>
    <p:extLst>
      <p:ext uri="{BB962C8B-B14F-4D97-AF65-F5344CB8AC3E}">
        <p14:creationId xmlns:p14="http://schemas.microsoft.com/office/powerpoint/2010/main" val="18565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3F79-F546-3FEE-9540-7318AF36781B}"/>
              </a:ext>
            </a:extLst>
          </p:cNvPr>
          <p:cNvSpPr>
            <a:spLocks noGrp="1"/>
          </p:cNvSpPr>
          <p:nvPr>
            <p:ph type="ctrTitle"/>
          </p:nvPr>
        </p:nvSpPr>
        <p:spPr>
          <a:xfrm>
            <a:off x="1426028" y="1632856"/>
            <a:ext cx="9144000" cy="3035073"/>
          </a:xfrm>
        </p:spPr>
        <p:txBody>
          <a:bodyPr>
            <a:normAutofit/>
          </a:bodyPr>
          <a:lstStyle/>
          <a:p>
            <a:r>
              <a:rPr lang="en-US" sz="3200" dirty="0"/>
              <a:t>CS-574 Final Exam</a:t>
            </a:r>
            <a:br>
              <a:rPr lang="en-US" sz="3200" dirty="0"/>
            </a:br>
            <a:r>
              <a:rPr lang="en-US" sz="3200" dirty="0"/>
              <a:t>Add New Search Pattern Test Plan</a:t>
            </a:r>
            <a:br>
              <a:rPr lang="en-US" sz="3200" dirty="0"/>
            </a:br>
            <a:r>
              <a:rPr lang="en-US" sz="3200" dirty="0"/>
              <a:t>Name: Yingying Hao</a:t>
            </a:r>
            <a:br>
              <a:rPr lang="en-US" sz="3200" dirty="0"/>
            </a:br>
            <a:r>
              <a:rPr lang="en-US" sz="3200" dirty="0"/>
              <a:t>CWID: 20009533</a:t>
            </a:r>
            <a:br>
              <a:rPr lang="en-US" sz="3200" dirty="0"/>
            </a:br>
            <a:endParaRPr lang="en-US" sz="3200" dirty="0"/>
          </a:p>
        </p:txBody>
      </p:sp>
    </p:spTree>
    <p:extLst>
      <p:ext uri="{BB962C8B-B14F-4D97-AF65-F5344CB8AC3E}">
        <p14:creationId xmlns:p14="http://schemas.microsoft.com/office/powerpoint/2010/main" val="131867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7CF59-AFB6-DA57-B034-DFA0B205BD24}"/>
              </a:ext>
            </a:extLst>
          </p:cNvPr>
          <p:cNvSpPr>
            <a:spLocks noGrp="1"/>
          </p:cNvSpPr>
          <p:nvPr>
            <p:ph idx="1"/>
          </p:nvPr>
        </p:nvSpPr>
        <p:spPr>
          <a:xfrm>
            <a:off x="838200" y="239486"/>
            <a:ext cx="10515600" cy="6444343"/>
          </a:xfrm>
        </p:spPr>
        <p:txBody>
          <a:bodyPr>
            <a:normAutofit fontScale="77500" lnSpcReduction="20000"/>
          </a:bodyPr>
          <a:lstStyle/>
          <a:p>
            <a:r>
              <a:rPr lang="en-US" dirty="0">
                <a:latin typeface="Al Nile" pitchFamily="2" charset="-78"/>
                <a:ea typeface="Apple Color Emoji" pitchFamily="2" charset="0"/>
                <a:cs typeface="Al Nile" pitchFamily="2" charset="-78"/>
              </a:rPr>
              <a:t>Base courses:</a:t>
            </a:r>
          </a:p>
          <a:p>
            <a:r>
              <a:rPr lang="en-US" dirty="0">
                <a:latin typeface="Al Nile" pitchFamily="2" charset="-78"/>
                <a:ea typeface="Apple Color Emoji" pitchFamily="2" charset="0"/>
                <a:cs typeface="Al Nile" pitchFamily="2" charset="-78"/>
              </a:rPr>
              <a:t>1.	To add a new search pattern, click the "Add New Search Pattern" button.</a:t>
            </a:r>
          </a:p>
          <a:p>
            <a:r>
              <a:rPr lang="en-US" dirty="0">
                <a:latin typeface="Al Nile" pitchFamily="2" charset="-78"/>
                <a:ea typeface="Apple Color Emoji" pitchFamily="2" charset="0"/>
                <a:cs typeface="Al Nile" pitchFamily="2" charset="-78"/>
              </a:rPr>
              <a:t>2.	In the window that appears, enter your search keywords and select any desired options for refinement.</a:t>
            </a:r>
          </a:p>
          <a:p>
            <a:r>
              <a:rPr lang="en-US" dirty="0">
                <a:latin typeface="Al Nile" pitchFamily="2" charset="-78"/>
                <a:ea typeface="Apple Color Emoji" pitchFamily="2" charset="0"/>
                <a:cs typeface="Al Nile" pitchFamily="2" charset="-78"/>
              </a:rPr>
              <a:t>3.	In the category field, select a specific category from the dropdown list (if desired).</a:t>
            </a:r>
          </a:p>
          <a:p>
            <a:r>
              <a:rPr lang="en-US" dirty="0">
                <a:latin typeface="Al Nile" pitchFamily="2" charset="-78"/>
                <a:ea typeface="Apple Color Emoji" pitchFamily="2" charset="0"/>
                <a:cs typeface="Al Nile" pitchFamily="2" charset="-78"/>
              </a:rPr>
              <a:t>4.       If the user does not select a condition (new, used, not specified) and clicks the "OK" button, the system displays an error message.</a:t>
            </a:r>
          </a:p>
          <a:p>
            <a:r>
              <a:rPr lang="en-US" dirty="0">
                <a:latin typeface="Al Nile" pitchFamily="2" charset="-78"/>
                <a:ea typeface="Apple Color Emoji" pitchFamily="2" charset="0"/>
                <a:cs typeface="Al Nile" pitchFamily="2" charset="-78"/>
              </a:rPr>
              <a:t>5.	To set a price range, enter a minimum price in the first input and a maximum price in the second input. If the user does not input minimum and maximum prices and clicks the "OK" button, the system displays an error message.</a:t>
            </a:r>
          </a:p>
          <a:p>
            <a:r>
              <a:rPr lang="en-US" dirty="0">
                <a:latin typeface="Al Nile" pitchFamily="2" charset="-78"/>
                <a:ea typeface="Apple Color Emoji" pitchFamily="2" charset="0"/>
                <a:cs typeface="Al Nile" pitchFamily="2" charset="-78"/>
              </a:rPr>
              <a:t>6.	To select a location, check the desired location option (default is "Worldwide"). If the user does not select a method of delivery and clicks the "OK" button, the system displays an error message.</a:t>
            </a:r>
          </a:p>
          <a:p>
            <a:r>
              <a:rPr lang="en-US" dirty="0">
                <a:latin typeface="Al Nile" pitchFamily="2" charset="-78"/>
                <a:ea typeface="Apple Color Emoji" pitchFamily="2" charset="0"/>
                <a:cs typeface="Al Nile" pitchFamily="2" charset="-78"/>
              </a:rPr>
              <a:t>7.	Click the "Add" button. If the system displays an error saying the search pattern is invalid, go back to step 2.</a:t>
            </a:r>
          </a:p>
          <a:p>
            <a:r>
              <a:rPr lang="en-US" dirty="0">
                <a:latin typeface="Al Nile" pitchFamily="2" charset="-78"/>
                <a:ea typeface="Apple Color Emoji" pitchFamily="2" charset="0"/>
                <a:cs typeface="Al Nile" pitchFamily="2" charset="-78"/>
              </a:rPr>
              <a:t>8.	Once the search pattern has been added, click the "OK" button. If the system fails to write to persistent storage, return to step 2. If the system returns an error or doesn't display the "manage search patterns window," report the error.</a:t>
            </a:r>
          </a:p>
        </p:txBody>
      </p:sp>
    </p:spTree>
    <p:extLst>
      <p:ext uri="{BB962C8B-B14F-4D97-AF65-F5344CB8AC3E}">
        <p14:creationId xmlns:p14="http://schemas.microsoft.com/office/powerpoint/2010/main" val="172952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6D81C-7632-E303-4D16-9EC733809102}"/>
              </a:ext>
            </a:extLst>
          </p:cNvPr>
          <p:cNvSpPr>
            <a:spLocks noGrp="1"/>
          </p:cNvSpPr>
          <p:nvPr>
            <p:ph idx="1"/>
          </p:nvPr>
        </p:nvSpPr>
        <p:spPr>
          <a:xfrm>
            <a:off x="947056" y="402771"/>
            <a:ext cx="10406743" cy="5431972"/>
          </a:xfrm>
        </p:spPr>
        <p:txBody>
          <a:bodyPr>
            <a:normAutofit fontScale="92500" lnSpcReduction="10000"/>
          </a:bodyPr>
          <a:lstStyle/>
          <a:p>
            <a:r>
              <a:rPr lang="en-US" dirty="0"/>
              <a:t>Alternate Course:</a:t>
            </a:r>
          </a:p>
          <a:p>
            <a:r>
              <a:rPr lang="en-US" dirty="0"/>
              <a:t>9.	To open the window for adding a new search pattern, click the "Add New Search Pattern" button.</a:t>
            </a:r>
          </a:p>
          <a:p>
            <a:r>
              <a:rPr lang="en-US" dirty="0"/>
              <a:t>10.	To close the current window and return to the "manage search </a:t>
            </a:r>
            <a:r>
              <a:rPr lang="en-US" dirty="0">
                <a:latin typeface="+mj-lt"/>
              </a:rPr>
              <a:t>patterns</a:t>
            </a:r>
            <a:r>
              <a:rPr lang="en-US" dirty="0"/>
              <a:t> window," click the "Cancel" button. If the system is unable to close the window, report the error.</a:t>
            </a:r>
          </a:p>
          <a:p>
            <a:r>
              <a:rPr lang="en-US" dirty="0"/>
              <a:t>11.	To reopen the window, do the following:</a:t>
            </a:r>
          </a:p>
          <a:p>
            <a:r>
              <a:rPr lang="en-US" dirty="0"/>
              <a:t>Leave the keywords input blank and click the "Add" button. If the system does not display an error message, report the error.</a:t>
            </a:r>
          </a:p>
          <a:p>
            <a:r>
              <a:rPr lang="en-US" dirty="0"/>
              <a:t>Enter keywords using some invalid symbols and click the "Add" button. If the system does not display an error message, report the error.</a:t>
            </a:r>
          </a:p>
          <a:p>
            <a:r>
              <a:rPr lang="en-US" dirty="0"/>
              <a:t>12.	To close the error window and return to the "manage search patterns window," click the "OK" button.</a:t>
            </a:r>
          </a:p>
          <a:p>
            <a:endParaRPr lang="en-US" dirty="0"/>
          </a:p>
        </p:txBody>
      </p:sp>
    </p:spTree>
    <p:extLst>
      <p:ext uri="{BB962C8B-B14F-4D97-AF65-F5344CB8AC3E}">
        <p14:creationId xmlns:p14="http://schemas.microsoft.com/office/powerpoint/2010/main" val="56872126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452</Words>
  <Application>Microsoft Macintosh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 Nile</vt:lpstr>
      <vt:lpstr>Arial</vt:lpstr>
      <vt:lpstr>Calibri</vt:lpstr>
      <vt:lpstr>Calibri Light</vt:lpstr>
      <vt:lpstr>Office Theme 2013 - 2022</vt:lpstr>
      <vt:lpstr>CS-574 Final Exam Add New Search Pattern Test Plan Name: Yingying Hao CWID: 20009533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CS-574 Final Exam Add New Search Pattern Test Plan Name: Yingying Hao CWID: 20009533 </dc:title>
  <dc:creator>Yingying Hao</dc:creator>
  <cp:lastModifiedBy>Yingying Hao</cp:lastModifiedBy>
  <cp:revision>1</cp:revision>
  <dcterms:created xsi:type="dcterms:W3CDTF">2022-12-18T01:28:20Z</dcterms:created>
  <dcterms:modified xsi:type="dcterms:W3CDTF">2022-12-18T01:33:23Z</dcterms:modified>
</cp:coreProperties>
</file>