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078" autoAdjust="0"/>
    <p:restoredTop sz="94660"/>
  </p:normalViewPr>
  <p:slideViewPr>
    <p:cSldViewPr snapToGrid="0">
      <p:cViewPr varScale="1">
        <p:scale>
          <a:sx n="91" d="100"/>
          <a:sy n="91" d="100"/>
        </p:scale>
        <p:origin x="447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2DA75-5526-417E-97A9-5398B8F11E81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ADE77-BF5B-47CE-B602-9CA6A432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32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C748-4BBD-43B2-B660-99A73B580ABC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17B1-F633-4D56-8F95-A7AB731F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8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C748-4BBD-43B2-B660-99A73B580ABC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17B1-F633-4D56-8F95-A7AB731F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8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C748-4BBD-43B2-B660-99A73B580ABC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17B1-F633-4D56-8F95-A7AB731F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C748-4BBD-43B2-B660-99A73B580ABC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17B1-F633-4D56-8F95-A7AB731F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1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C748-4BBD-43B2-B660-99A73B580ABC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17B1-F633-4D56-8F95-A7AB731F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3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C748-4BBD-43B2-B660-99A73B580ABC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17B1-F633-4D56-8F95-A7AB731F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9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C748-4BBD-43B2-B660-99A73B580ABC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17B1-F633-4D56-8F95-A7AB731F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05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C748-4BBD-43B2-B660-99A73B580ABC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17B1-F633-4D56-8F95-A7AB731F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97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C748-4BBD-43B2-B660-99A73B580ABC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17B1-F633-4D56-8F95-A7AB731F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6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C748-4BBD-43B2-B660-99A73B580ABC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17B1-F633-4D56-8F95-A7AB731F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9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C748-4BBD-43B2-B660-99A73B580ABC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17B1-F633-4D56-8F95-A7AB731F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32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2C748-4BBD-43B2-B660-99A73B580ABC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517B1-F633-4D56-8F95-A7AB731F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63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3716" y="4215331"/>
            <a:ext cx="7478806" cy="1222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 marR="11206">
              <a:lnSpc>
                <a:spcPts val="3141"/>
              </a:lnSpc>
            </a:pPr>
            <a:r>
              <a:rPr lang="en-US" sz="2912" dirty="0" smtClean="0">
                <a:latin typeface="Calibri"/>
                <a:cs typeface="Calibri"/>
              </a:rPr>
              <a:t>As it turns out, t</a:t>
            </a:r>
            <a:r>
              <a:rPr sz="2912" dirty="0" smtClean="0">
                <a:latin typeface="Calibri"/>
                <a:cs typeface="Calibri"/>
              </a:rPr>
              <a:t>he</a:t>
            </a:r>
            <a:r>
              <a:rPr sz="2912" spc="-9" dirty="0" smtClean="0">
                <a:latin typeface="Calibri"/>
                <a:cs typeface="Calibri"/>
              </a:rPr>
              <a:t> </a:t>
            </a:r>
            <a:r>
              <a:rPr sz="2912" spc="-4" dirty="0">
                <a:latin typeface="Calibri"/>
                <a:cs typeface="Calibri"/>
              </a:rPr>
              <a:t>lo</a:t>
            </a:r>
            <a:r>
              <a:rPr sz="2912" dirty="0">
                <a:latin typeface="Calibri"/>
                <a:cs typeface="Calibri"/>
              </a:rPr>
              <a:t>g</a:t>
            </a:r>
            <a:r>
              <a:rPr sz="2912" spc="-4" dirty="0">
                <a:latin typeface="Calibri"/>
                <a:cs typeface="Calibri"/>
              </a:rPr>
              <a:t> i</a:t>
            </a:r>
            <a:r>
              <a:rPr sz="2912" dirty="0">
                <a:latin typeface="Calibri"/>
                <a:cs typeface="Calibri"/>
              </a:rPr>
              <a:t>n</a:t>
            </a:r>
            <a:r>
              <a:rPr sz="2912" spc="-9" dirty="0">
                <a:latin typeface="Calibri"/>
                <a:cs typeface="Calibri"/>
              </a:rPr>
              <a:t> </a:t>
            </a:r>
            <a:r>
              <a:rPr sz="2912" spc="-4" dirty="0">
                <a:latin typeface="Calibri"/>
                <a:cs typeface="Calibri"/>
              </a:rPr>
              <a:t>us</a:t>
            </a:r>
            <a:r>
              <a:rPr sz="2912" dirty="0">
                <a:latin typeface="Calibri"/>
                <a:cs typeface="Calibri"/>
              </a:rPr>
              <a:t>e</a:t>
            </a:r>
            <a:r>
              <a:rPr sz="2912" spc="-9" dirty="0">
                <a:latin typeface="Calibri"/>
                <a:cs typeface="Calibri"/>
              </a:rPr>
              <a:t> </a:t>
            </a:r>
            <a:r>
              <a:rPr sz="2912" spc="-40" dirty="0">
                <a:latin typeface="Calibri"/>
                <a:cs typeface="Calibri"/>
              </a:rPr>
              <a:t>c</a:t>
            </a:r>
            <a:r>
              <a:rPr sz="2912" spc="-22" dirty="0">
                <a:latin typeface="Calibri"/>
                <a:cs typeface="Calibri"/>
              </a:rPr>
              <a:t>a</a:t>
            </a:r>
            <a:r>
              <a:rPr sz="2912" spc="-4" dirty="0">
                <a:latin typeface="Calibri"/>
                <a:cs typeface="Calibri"/>
              </a:rPr>
              <a:t>s</a:t>
            </a:r>
            <a:r>
              <a:rPr sz="2912" spc="-18" dirty="0">
                <a:latin typeface="Calibri"/>
                <a:cs typeface="Calibri"/>
              </a:rPr>
              <a:t>e</a:t>
            </a:r>
            <a:r>
              <a:rPr sz="2912" spc="-190" dirty="0">
                <a:latin typeface="Calibri"/>
                <a:cs typeface="Calibri"/>
              </a:rPr>
              <a:t>’</a:t>
            </a:r>
            <a:r>
              <a:rPr sz="2912" dirty="0">
                <a:latin typeface="Calibri"/>
                <a:cs typeface="Calibri"/>
              </a:rPr>
              <a:t>s</a:t>
            </a:r>
            <a:r>
              <a:rPr sz="2912" spc="-13" dirty="0">
                <a:latin typeface="Calibri"/>
                <a:cs typeface="Calibri"/>
              </a:rPr>
              <a:t> </a:t>
            </a:r>
            <a:r>
              <a:rPr sz="2912" spc="-22" dirty="0" smtClean="0">
                <a:latin typeface="Calibri"/>
                <a:cs typeface="Calibri"/>
              </a:rPr>
              <a:t>nam</a:t>
            </a:r>
            <a:r>
              <a:rPr sz="2912" spc="-18" dirty="0" smtClean="0">
                <a:latin typeface="Calibri"/>
                <a:cs typeface="Calibri"/>
              </a:rPr>
              <a:t>e </a:t>
            </a:r>
            <a:r>
              <a:rPr sz="2912" spc="-4" dirty="0">
                <a:latin typeface="Calibri"/>
                <a:cs typeface="Calibri"/>
              </a:rPr>
              <a:t>in </a:t>
            </a:r>
            <a:r>
              <a:rPr sz="2912" spc="-18" dirty="0" smtClean="0">
                <a:latin typeface="Calibri"/>
                <a:cs typeface="Calibri"/>
              </a:rPr>
              <a:t>AbeBoo</a:t>
            </a:r>
            <a:r>
              <a:rPr sz="2912" spc="-40" dirty="0" smtClean="0">
                <a:latin typeface="Calibri"/>
                <a:cs typeface="Calibri"/>
              </a:rPr>
              <a:t>k</a:t>
            </a:r>
            <a:r>
              <a:rPr sz="2912" dirty="0" smtClean="0">
                <a:latin typeface="Calibri"/>
                <a:cs typeface="Calibri"/>
              </a:rPr>
              <a:t>s.</a:t>
            </a:r>
            <a:r>
              <a:rPr sz="2912" spc="-26" dirty="0" smtClean="0">
                <a:latin typeface="Calibri"/>
                <a:cs typeface="Calibri"/>
              </a:rPr>
              <a:t>c</a:t>
            </a:r>
            <a:r>
              <a:rPr sz="2912" spc="-4" dirty="0" smtClean="0">
                <a:latin typeface="Calibri"/>
                <a:cs typeface="Calibri"/>
              </a:rPr>
              <a:t>o</a:t>
            </a:r>
            <a:r>
              <a:rPr sz="2912" spc="-26" dirty="0" smtClean="0">
                <a:latin typeface="Calibri"/>
                <a:cs typeface="Calibri"/>
              </a:rPr>
              <a:t>m</a:t>
            </a:r>
            <a:r>
              <a:rPr sz="2912" spc="-4" dirty="0" smtClean="0">
                <a:latin typeface="Calibri"/>
                <a:cs typeface="Calibri"/>
              </a:rPr>
              <a:t> </a:t>
            </a:r>
            <a:r>
              <a:rPr sz="2912" spc="-4" dirty="0">
                <a:latin typeface="Calibri"/>
                <a:cs typeface="Calibri"/>
              </a:rPr>
              <a:t>i</a:t>
            </a:r>
            <a:r>
              <a:rPr sz="2912" dirty="0">
                <a:latin typeface="Calibri"/>
                <a:cs typeface="Calibri"/>
              </a:rPr>
              <a:t>s</a:t>
            </a:r>
            <a:r>
              <a:rPr sz="2912" spc="-9" dirty="0">
                <a:latin typeface="Calibri"/>
                <a:cs typeface="Calibri"/>
              </a:rPr>
              <a:t> </a:t>
            </a:r>
            <a:r>
              <a:rPr sz="2912" dirty="0">
                <a:latin typeface="Calibri"/>
                <a:cs typeface="Calibri"/>
              </a:rPr>
              <a:t>Sign</a:t>
            </a:r>
            <a:r>
              <a:rPr sz="2912" spc="-9" dirty="0">
                <a:latin typeface="Calibri"/>
                <a:cs typeface="Calibri"/>
              </a:rPr>
              <a:t> </a:t>
            </a:r>
            <a:r>
              <a:rPr sz="2912" spc="-4" dirty="0">
                <a:latin typeface="Calibri"/>
                <a:cs typeface="Calibri"/>
              </a:rPr>
              <a:t>On</a:t>
            </a:r>
            <a:r>
              <a:rPr sz="2912" dirty="0">
                <a:latin typeface="Calibri"/>
                <a:cs typeface="Calibri"/>
              </a:rPr>
              <a:t>.</a:t>
            </a:r>
            <a:r>
              <a:rPr sz="2912" spc="-4" dirty="0">
                <a:latin typeface="Calibri"/>
                <a:cs typeface="Calibri"/>
              </a:rPr>
              <a:t> </a:t>
            </a:r>
            <a:r>
              <a:rPr lang="en-US" sz="2912" spc="-9" dirty="0" smtClean="0">
                <a:latin typeface="Calibri"/>
                <a:cs typeface="Calibri"/>
              </a:rPr>
              <a:t>It </a:t>
            </a:r>
            <a:r>
              <a:rPr sz="2912" spc="-35" dirty="0" smtClean="0">
                <a:latin typeface="Calibri"/>
                <a:cs typeface="Calibri"/>
              </a:rPr>
              <a:t>st</a:t>
            </a:r>
            <a:r>
              <a:rPr sz="2912" spc="-4" dirty="0" smtClean="0">
                <a:latin typeface="Calibri"/>
                <a:cs typeface="Calibri"/>
              </a:rPr>
              <a:t>a</a:t>
            </a:r>
            <a:r>
              <a:rPr sz="2912" spc="-13" dirty="0" smtClean="0">
                <a:latin typeface="Calibri"/>
                <a:cs typeface="Calibri"/>
              </a:rPr>
              <a:t>r</a:t>
            </a:r>
            <a:r>
              <a:rPr sz="2912" spc="-18" dirty="0" smtClean="0">
                <a:latin typeface="Calibri"/>
                <a:cs typeface="Calibri"/>
              </a:rPr>
              <a:t>t</a:t>
            </a:r>
            <a:r>
              <a:rPr sz="2912" dirty="0" smtClean="0">
                <a:latin typeface="Calibri"/>
                <a:cs typeface="Calibri"/>
              </a:rPr>
              <a:t>s</a:t>
            </a:r>
            <a:r>
              <a:rPr sz="2912" spc="-4" dirty="0" smtClean="0">
                <a:latin typeface="Calibri"/>
                <a:cs typeface="Calibri"/>
              </a:rPr>
              <a:t> </a:t>
            </a:r>
            <a:r>
              <a:rPr sz="2912" spc="-4" dirty="0">
                <a:latin typeface="Calibri"/>
                <a:cs typeface="Calibri"/>
              </a:rPr>
              <a:t>o</a:t>
            </a:r>
            <a:r>
              <a:rPr sz="2912" dirty="0">
                <a:latin typeface="Calibri"/>
                <a:cs typeface="Calibri"/>
              </a:rPr>
              <a:t>n</a:t>
            </a:r>
            <a:r>
              <a:rPr sz="2912" spc="-4" dirty="0">
                <a:latin typeface="Calibri"/>
                <a:cs typeface="Calibri"/>
              </a:rPr>
              <a:t> </a:t>
            </a:r>
            <a:r>
              <a:rPr sz="2912" spc="-18" dirty="0">
                <a:latin typeface="Calibri"/>
                <a:cs typeface="Calibri"/>
              </a:rPr>
              <a:t>the</a:t>
            </a:r>
            <a:r>
              <a:rPr sz="2912" spc="-13" dirty="0">
                <a:latin typeface="Calibri"/>
                <a:cs typeface="Calibri"/>
              </a:rPr>
              <a:t> n</a:t>
            </a:r>
            <a:r>
              <a:rPr sz="2912" spc="-62" dirty="0">
                <a:latin typeface="Calibri"/>
                <a:cs typeface="Calibri"/>
              </a:rPr>
              <a:t>e</a:t>
            </a:r>
            <a:r>
              <a:rPr sz="2912" spc="4" dirty="0">
                <a:latin typeface="Calibri"/>
                <a:cs typeface="Calibri"/>
              </a:rPr>
              <a:t>x</a:t>
            </a:r>
            <a:r>
              <a:rPr sz="2912" dirty="0">
                <a:latin typeface="Calibri"/>
                <a:cs typeface="Calibri"/>
              </a:rPr>
              <a:t>t</a:t>
            </a:r>
            <a:r>
              <a:rPr sz="2912" spc="-9" dirty="0">
                <a:latin typeface="Calibri"/>
                <a:cs typeface="Calibri"/>
              </a:rPr>
              <a:t> </a:t>
            </a:r>
            <a:r>
              <a:rPr sz="2912" dirty="0">
                <a:latin typeface="Calibri"/>
                <a:cs typeface="Calibri"/>
              </a:rPr>
              <a:t>slide.</a:t>
            </a:r>
          </a:p>
        </p:txBody>
      </p:sp>
      <p:sp>
        <p:nvSpPr>
          <p:cNvPr id="3" name="object 2"/>
          <p:cNvSpPr txBox="1"/>
          <p:nvPr/>
        </p:nvSpPr>
        <p:spPr>
          <a:xfrm>
            <a:off x="793530" y="1455292"/>
            <a:ext cx="11550869" cy="1222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 marR="11206">
              <a:lnSpc>
                <a:spcPts val="3141"/>
              </a:lnSpc>
            </a:pPr>
            <a:r>
              <a:rPr lang="en-US" sz="4800" dirty="0" err="1" smtClean="0">
                <a:latin typeface="Calibri"/>
                <a:cs typeface="Calibri"/>
              </a:rPr>
              <a:t>Gui</a:t>
            </a:r>
            <a:r>
              <a:rPr lang="en-US" sz="4800" dirty="0" smtClean="0">
                <a:latin typeface="Calibri"/>
                <a:cs typeface="Calibri"/>
              </a:rPr>
              <a:t> Prototype of </a:t>
            </a:r>
            <a:r>
              <a:rPr lang="en-US" sz="4800" dirty="0" err="1" smtClean="0">
                <a:latin typeface="Calibri"/>
                <a:cs typeface="Calibri"/>
              </a:rPr>
              <a:t>AbeBooks</a:t>
            </a:r>
            <a:r>
              <a:rPr lang="en-US" sz="4800" dirty="0" smtClean="0">
                <a:latin typeface="Calibri"/>
                <a:cs typeface="Calibri"/>
              </a:rPr>
              <a:t> Log In Use Case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72807" y="151130"/>
            <a:ext cx="10080625" cy="4191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defPPr>
              <a:defRPr lang="en-GB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 marL="431800" indent="-2159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 marL="647700" indent="-2159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 marL="863600" indent="-2159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 marL="1079500" indent="-2159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spcAft>
                <a:spcPct val="0"/>
              </a:spcAft>
              <a:buFont typeface="Wingdings" charset="2"/>
              <a:buNone/>
            </a:pPr>
            <a:r>
              <a:rPr lang="en-GB" altLang="en-US" sz="2000" b="1">
                <a:solidFill>
                  <a:srgbClr val="FFFFFF"/>
                </a:solidFill>
              </a:rPr>
              <a:t>                        CS574 Object-Oriented Analysis &amp; Design</a:t>
            </a:r>
          </a:p>
        </p:txBody>
      </p:sp>
    </p:spTree>
    <p:extLst>
      <p:ext uri="{BB962C8B-B14F-4D97-AF65-F5344CB8AC3E}">
        <p14:creationId xmlns:p14="http://schemas.microsoft.com/office/powerpoint/2010/main" val="2564610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0185" y="1038560"/>
            <a:ext cx="5942479" cy="333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2030" dirty="0">
                <a:latin typeface="Calibri"/>
                <a:cs typeface="Calibri"/>
              </a:rPr>
              <a:t>The </a:t>
            </a:r>
            <a:r>
              <a:rPr sz="2030" spc="-35" dirty="0">
                <a:latin typeface="Calibri"/>
                <a:cs typeface="Calibri"/>
              </a:rPr>
              <a:t>s</a:t>
            </a:r>
            <a:r>
              <a:rPr sz="2030" spc="-22" dirty="0">
                <a:latin typeface="Calibri"/>
                <a:cs typeface="Calibri"/>
              </a:rPr>
              <a:t>yst</a:t>
            </a:r>
            <a:r>
              <a:rPr sz="2030" dirty="0">
                <a:latin typeface="Calibri"/>
                <a:cs typeface="Calibri"/>
              </a:rPr>
              <a:t>em</a:t>
            </a:r>
            <a:r>
              <a:rPr sz="2030" spc="-4" dirty="0">
                <a:latin typeface="Calibri"/>
                <a:cs typeface="Calibri"/>
              </a:rPr>
              <a:t> bring</a:t>
            </a:r>
            <a:r>
              <a:rPr sz="2030" dirty="0">
                <a:latin typeface="Calibri"/>
                <a:cs typeface="Calibri"/>
              </a:rPr>
              <a:t>s</a:t>
            </a:r>
            <a:r>
              <a:rPr sz="2030" spc="9" dirty="0">
                <a:latin typeface="Calibri"/>
                <a:cs typeface="Calibri"/>
              </a:rPr>
              <a:t> </a:t>
            </a:r>
            <a:r>
              <a:rPr sz="2030" spc="-4" dirty="0">
                <a:latin typeface="Calibri"/>
                <a:cs typeface="Calibri"/>
              </a:rPr>
              <a:t>th</a:t>
            </a:r>
            <a:r>
              <a:rPr sz="2030" dirty="0">
                <a:latin typeface="Calibri"/>
                <a:cs typeface="Calibri"/>
              </a:rPr>
              <a:t>e</a:t>
            </a:r>
            <a:r>
              <a:rPr sz="2030" spc="9" dirty="0">
                <a:latin typeface="Calibri"/>
                <a:cs typeface="Calibri"/>
              </a:rPr>
              <a:t> </a:t>
            </a:r>
            <a:r>
              <a:rPr sz="2030" dirty="0">
                <a:latin typeface="Calibri"/>
                <a:cs typeface="Calibri"/>
              </a:rPr>
              <a:t>user</a:t>
            </a:r>
            <a:r>
              <a:rPr sz="2030" spc="-4" dirty="0">
                <a:latin typeface="Calibri"/>
                <a:cs typeface="Calibri"/>
              </a:rPr>
              <a:t> </a:t>
            </a:r>
            <a:r>
              <a:rPr sz="2030" spc="-22" dirty="0">
                <a:latin typeface="Calibri"/>
                <a:cs typeface="Calibri"/>
              </a:rPr>
              <a:t>t</a:t>
            </a:r>
            <a:r>
              <a:rPr sz="2030" dirty="0">
                <a:latin typeface="Calibri"/>
                <a:cs typeface="Calibri"/>
              </a:rPr>
              <a:t>o</a:t>
            </a:r>
            <a:r>
              <a:rPr sz="2030" spc="4" dirty="0">
                <a:latin typeface="Calibri"/>
                <a:cs typeface="Calibri"/>
              </a:rPr>
              <a:t> </a:t>
            </a:r>
            <a:r>
              <a:rPr sz="2030" spc="-4" dirty="0">
                <a:latin typeface="Calibri"/>
                <a:cs typeface="Calibri"/>
              </a:rPr>
              <a:t>th</a:t>
            </a:r>
            <a:r>
              <a:rPr sz="2030" dirty="0">
                <a:latin typeface="Calibri"/>
                <a:cs typeface="Calibri"/>
              </a:rPr>
              <a:t>e Ad</a:t>
            </a:r>
            <a:r>
              <a:rPr sz="2030" spc="-31" dirty="0">
                <a:latin typeface="Calibri"/>
                <a:cs typeface="Calibri"/>
              </a:rPr>
              <a:t>v</a:t>
            </a:r>
            <a:r>
              <a:rPr sz="2030" spc="-4" dirty="0">
                <a:latin typeface="Calibri"/>
                <a:cs typeface="Calibri"/>
              </a:rPr>
              <a:t>a</a:t>
            </a:r>
            <a:r>
              <a:rPr sz="2030" dirty="0">
                <a:latin typeface="Calibri"/>
                <a:cs typeface="Calibri"/>
              </a:rPr>
              <a:t>nced</a:t>
            </a:r>
            <a:r>
              <a:rPr sz="2030" spc="9" dirty="0">
                <a:latin typeface="Calibri"/>
                <a:cs typeface="Calibri"/>
              </a:rPr>
              <a:t> </a:t>
            </a:r>
            <a:r>
              <a:rPr sz="2030" dirty="0">
                <a:latin typeface="Calibri"/>
                <a:cs typeface="Calibri"/>
              </a:rPr>
              <a:t>Sea</a:t>
            </a:r>
            <a:r>
              <a:rPr sz="2030" spc="-35" dirty="0">
                <a:latin typeface="Calibri"/>
                <a:cs typeface="Calibri"/>
              </a:rPr>
              <a:t>r</a:t>
            </a:r>
            <a:r>
              <a:rPr sz="2030" dirty="0">
                <a:latin typeface="Calibri"/>
                <a:cs typeface="Calibri"/>
              </a:rPr>
              <a:t>ch</a:t>
            </a:r>
            <a:r>
              <a:rPr sz="2030" spc="4" dirty="0">
                <a:latin typeface="Calibri"/>
                <a:cs typeface="Calibri"/>
              </a:rPr>
              <a:t> </a:t>
            </a:r>
            <a:r>
              <a:rPr sz="2030" spc="-4" dirty="0">
                <a:latin typeface="Calibri"/>
                <a:cs typeface="Calibri"/>
              </a:rPr>
              <a:t>pa</a:t>
            </a:r>
            <a:r>
              <a:rPr sz="2030" spc="-18" dirty="0">
                <a:latin typeface="Calibri"/>
                <a:cs typeface="Calibri"/>
              </a:rPr>
              <a:t>g</a:t>
            </a:r>
            <a:r>
              <a:rPr sz="2030" dirty="0">
                <a:latin typeface="Calibri"/>
                <a:cs typeface="Calibri"/>
              </a:rPr>
              <a:t>e</a:t>
            </a:r>
            <a:endParaRPr sz="203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94827" y="1505397"/>
            <a:ext cx="7859134" cy="4420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143740" y="266277"/>
            <a:ext cx="10080625" cy="4191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defPPr>
              <a:defRPr lang="en-GB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 marL="431800" indent="-2159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 marL="647700" indent="-2159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 marL="863600" indent="-2159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 marL="1079500" indent="-2159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spcAft>
                <a:spcPct val="0"/>
              </a:spcAft>
              <a:buFont typeface="Wingdings" charset="2"/>
              <a:buNone/>
            </a:pPr>
            <a:r>
              <a:rPr lang="en-GB" altLang="en-US" sz="2000" b="1">
                <a:solidFill>
                  <a:srgbClr val="FFFFFF"/>
                </a:solidFill>
              </a:rPr>
              <a:t>                        CS574 Object-Oriented Analysis &amp; Design</a:t>
            </a:r>
          </a:p>
        </p:txBody>
      </p:sp>
    </p:spTree>
    <p:extLst>
      <p:ext uri="{BB962C8B-B14F-4D97-AF65-F5344CB8AC3E}">
        <p14:creationId xmlns:p14="http://schemas.microsoft.com/office/powerpoint/2010/main" val="3188223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55743" y="1200011"/>
            <a:ext cx="6482603" cy="10953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7623" marR="11206" indent="-166977">
              <a:lnSpc>
                <a:spcPct val="90600"/>
              </a:lnSpc>
              <a:buFont typeface="Arial"/>
              <a:buChar char="•"/>
              <a:tabLst>
                <a:tab pos="177623" algn="l"/>
              </a:tabLst>
            </a:pPr>
            <a:r>
              <a:rPr sz="2603" spc="-4" dirty="0">
                <a:latin typeface="Calibri"/>
                <a:cs typeface="Calibri"/>
              </a:rPr>
              <a:t>B</a:t>
            </a:r>
            <a:r>
              <a:rPr sz="2603" spc="-22" dirty="0">
                <a:latin typeface="Calibri"/>
                <a:cs typeface="Calibri"/>
              </a:rPr>
              <a:t>e</a:t>
            </a:r>
            <a:r>
              <a:rPr sz="2603" spc="-57" dirty="0">
                <a:latin typeface="Calibri"/>
                <a:cs typeface="Calibri"/>
              </a:rPr>
              <a:t>f</a:t>
            </a:r>
            <a:r>
              <a:rPr sz="2603" spc="-4" dirty="0">
                <a:latin typeface="Calibri"/>
                <a:cs typeface="Calibri"/>
              </a:rPr>
              <a:t>o</a:t>
            </a:r>
            <a:r>
              <a:rPr sz="2603" spc="-35" dirty="0">
                <a:latin typeface="Calibri"/>
                <a:cs typeface="Calibri"/>
              </a:rPr>
              <a:t>r</a:t>
            </a:r>
            <a:r>
              <a:rPr sz="2603" dirty="0">
                <a:latin typeface="Calibri"/>
                <a:cs typeface="Calibri"/>
              </a:rPr>
              <a:t>e</a:t>
            </a:r>
            <a:r>
              <a:rPr sz="2603" spc="-4" dirty="0">
                <a:latin typeface="Calibri"/>
                <a:cs typeface="Calibri"/>
              </a:rPr>
              <a:t> </a:t>
            </a:r>
            <a:r>
              <a:rPr sz="2603" spc="-22" dirty="0">
                <a:latin typeface="Calibri"/>
                <a:cs typeface="Calibri"/>
              </a:rPr>
              <a:t>w</a:t>
            </a:r>
            <a:r>
              <a:rPr sz="2603" dirty="0">
                <a:latin typeface="Calibri"/>
                <a:cs typeface="Calibri"/>
              </a:rPr>
              <a:t>e</a:t>
            </a:r>
            <a:r>
              <a:rPr sz="2603" spc="-4" dirty="0">
                <a:latin typeface="Calibri"/>
                <a:cs typeface="Calibri"/>
              </a:rPr>
              <a:t> </a:t>
            </a:r>
            <a:r>
              <a:rPr sz="2603" spc="-26" dirty="0">
                <a:latin typeface="Calibri"/>
                <a:cs typeface="Calibri"/>
              </a:rPr>
              <a:t>c</a:t>
            </a:r>
            <a:r>
              <a:rPr sz="2603" spc="-4" dirty="0">
                <a:latin typeface="Calibri"/>
                <a:cs typeface="Calibri"/>
              </a:rPr>
              <a:t>o</a:t>
            </a:r>
            <a:r>
              <a:rPr sz="2603" spc="-31" dirty="0">
                <a:latin typeface="Calibri"/>
                <a:cs typeface="Calibri"/>
              </a:rPr>
              <a:t>n</a:t>
            </a:r>
            <a:r>
              <a:rPr sz="2603" dirty="0">
                <a:latin typeface="Calibri"/>
                <a:cs typeface="Calibri"/>
              </a:rPr>
              <a:t>tinue</a:t>
            </a:r>
            <a:r>
              <a:rPr sz="2603" spc="-9" dirty="0">
                <a:latin typeface="Calibri"/>
                <a:cs typeface="Calibri"/>
              </a:rPr>
              <a:t> </a:t>
            </a:r>
            <a:r>
              <a:rPr sz="2603" dirty="0">
                <a:latin typeface="Calibri"/>
                <a:cs typeface="Calibri"/>
              </a:rPr>
              <a:t>with</a:t>
            </a:r>
            <a:r>
              <a:rPr sz="2603" spc="-9" dirty="0">
                <a:latin typeface="Calibri"/>
                <a:cs typeface="Calibri"/>
              </a:rPr>
              <a:t> </a:t>
            </a:r>
            <a:r>
              <a:rPr sz="2603" dirty="0">
                <a:latin typeface="Calibri"/>
                <a:cs typeface="Calibri"/>
              </a:rPr>
              <a:t>the</a:t>
            </a:r>
            <a:r>
              <a:rPr sz="2603" spc="-9" dirty="0">
                <a:latin typeface="Calibri"/>
                <a:cs typeface="Calibri"/>
              </a:rPr>
              <a:t> </a:t>
            </a:r>
            <a:r>
              <a:rPr sz="2603" dirty="0">
                <a:latin typeface="Calibri"/>
                <a:cs typeface="Calibri"/>
              </a:rPr>
              <a:t>GUI</a:t>
            </a:r>
            <a:r>
              <a:rPr sz="2603" spc="9" dirty="0">
                <a:latin typeface="Calibri"/>
                <a:cs typeface="Calibri"/>
              </a:rPr>
              <a:t> </a:t>
            </a:r>
            <a:r>
              <a:rPr sz="2603" spc="-4" dirty="0">
                <a:latin typeface="Calibri"/>
                <a:cs typeface="Calibri"/>
              </a:rPr>
              <a:t>p</a:t>
            </a:r>
            <a:r>
              <a:rPr sz="2603" spc="-44" dirty="0">
                <a:latin typeface="Calibri"/>
                <a:cs typeface="Calibri"/>
              </a:rPr>
              <a:t>r</a:t>
            </a:r>
            <a:r>
              <a:rPr sz="2603" spc="-4" dirty="0">
                <a:latin typeface="Calibri"/>
                <a:cs typeface="Calibri"/>
              </a:rPr>
              <a:t>o</a:t>
            </a:r>
            <a:r>
              <a:rPr sz="2603" spc="-26" dirty="0">
                <a:latin typeface="Calibri"/>
                <a:cs typeface="Calibri"/>
              </a:rPr>
              <a:t>t</a:t>
            </a:r>
            <a:r>
              <a:rPr sz="2603" spc="-4" dirty="0">
                <a:latin typeface="Calibri"/>
                <a:cs typeface="Calibri"/>
              </a:rPr>
              <a:t>otyp</a:t>
            </a:r>
            <a:r>
              <a:rPr sz="2603" dirty="0">
                <a:latin typeface="Calibri"/>
                <a:cs typeface="Calibri"/>
              </a:rPr>
              <a:t>e</a:t>
            </a:r>
            <a:r>
              <a:rPr sz="2603" spc="-13" dirty="0">
                <a:latin typeface="Calibri"/>
                <a:cs typeface="Calibri"/>
              </a:rPr>
              <a:t> </a:t>
            </a:r>
            <a:r>
              <a:rPr sz="2603" spc="-57" dirty="0">
                <a:latin typeface="Calibri"/>
                <a:cs typeface="Calibri"/>
              </a:rPr>
              <a:t>f</a:t>
            </a:r>
            <a:r>
              <a:rPr sz="2603" spc="-4" dirty="0">
                <a:latin typeface="Calibri"/>
                <a:cs typeface="Calibri"/>
              </a:rPr>
              <a:t>o</a:t>
            </a:r>
            <a:r>
              <a:rPr sz="2603" dirty="0">
                <a:latin typeface="Calibri"/>
                <a:cs typeface="Calibri"/>
              </a:rPr>
              <a:t>r </a:t>
            </a:r>
            <a:r>
              <a:rPr sz="2603" spc="-4" dirty="0">
                <a:latin typeface="Calibri"/>
                <a:cs typeface="Calibri"/>
              </a:rPr>
              <a:t>Ad</a:t>
            </a:r>
            <a:r>
              <a:rPr sz="2603" spc="-35" dirty="0">
                <a:latin typeface="Calibri"/>
                <a:cs typeface="Calibri"/>
              </a:rPr>
              <a:t>v</a:t>
            </a:r>
            <a:r>
              <a:rPr sz="2603" spc="-4" dirty="0">
                <a:latin typeface="Calibri"/>
                <a:cs typeface="Calibri"/>
              </a:rPr>
              <a:t>ance</a:t>
            </a:r>
            <a:r>
              <a:rPr sz="2603" dirty="0">
                <a:latin typeface="Calibri"/>
                <a:cs typeface="Calibri"/>
              </a:rPr>
              <a:t>d</a:t>
            </a:r>
            <a:r>
              <a:rPr sz="2603" spc="-4" dirty="0">
                <a:latin typeface="Calibri"/>
                <a:cs typeface="Calibri"/>
              </a:rPr>
              <a:t> Sea</a:t>
            </a:r>
            <a:r>
              <a:rPr sz="2603" spc="-35" dirty="0">
                <a:latin typeface="Calibri"/>
                <a:cs typeface="Calibri"/>
              </a:rPr>
              <a:t>r</a:t>
            </a:r>
            <a:r>
              <a:rPr sz="2603" spc="-4" dirty="0">
                <a:latin typeface="Calibri"/>
                <a:cs typeface="Calibri"/>
              </a:rPr>
              <a:t>ch</a:t>
            </a:r>
            <a:r>
              <a:rPr sz="2603" dirty="0">
                <a:latin typeface="Calibri"/>
                <a:cs typeface="Calibri"/>
              </a:rPr>
              <a:t>,</a:t>
            </a:r>
            <a:r>
              <a:rPr sz="2603" spc="-9" dirty="0">
                <a:latin typeface="Calibri"/>
                <a:cs typeface="Calibri"/>
              </a:rPr>
              <a:t> </a:t>
            </a:r>
            <a:r>
              <a:rPr sz="2603" spc="-22" dirty="0">
                <a:latin typeface="Calibri"/>
                <a:cs typeface="Calibri"/>
              </a:rPr>
              <a:t>w</a:t>
            </a:r>
            <a:r>
              <a:rPr sz="2603" dirty="0">
                <a:latin typeface="Calibri"/>
                <a:cs typeface="Calibri"/>
              </a:rPr>
              <a:t>e </a:t>
            </a:r>
            <a:r>
              <a:rPr sz="2603" spc="-4" dirty="0">
                <a:latin typeface="Calibri"/>
                <a:cs typeface="Calibri"/>
              </a:rPr>
              <a:t>no</a:t>
            </a:r>
            <a:r>
              <a:rPr sz="2603" spc="-31" dirty="0">
                <a:latin typeface="Calibri"/>
                <a:cs typeface="Calibri"/>
              </a:rPr>
              <a:t>t</a:t>
            </a:r>
            <a:r>
              <a:rPr sz="2603" dirty="0">
                <a:latin typeface="Calibri"/>
                <a:cs typeface="Calibri"/>
              </a:rPr>
              <a:t>e</a:t>
            </a:r>
            <a:r>
              <a:rPr sz="2603" spc="-9" dirty="0">
                <a:latin typeface="Calibri"/>
                <a:cs typeface="Calibri"/>
              </a:rPr>
              <a:t> </a:t>
            </a:r>
            <a:r>
              <a:rPr sz="2603" dirty="0">
                <a:latin typeface="Calibri"/>
                <a:cs typeface="Calibri"/>
              </a:rPr>
              <a:t>th</a:t>
            </a:r>
            <a:r>
              <a:rPr sz="2603" spc="-31" dirty="0">
                <a:latin typeface="Calibri"/>
                <a:cs typeface="Calibri"/>
              </a:rPr>
              <a:t>a</a:t>
            </a:r>
            <a:r>
              <a:rPr sz="2603" dirty="0">
                <a:latin typeface="Calibri"/>
                <a:cs typeface="Calibri"/>
              </a:rPr>
              <a:t>t</a:t>
            </a:r>
            <a:r>
              <a:rPr sz="2603" spc="-13" dirty="0">
                <a:latin typeface="Calibri"/>
                <a:cs typeface="Calibri"/>
              </a:rPr>
              <a:t> eve</a:t>
            </a:r>
            <a:r>
              <a:rPr sz="2603" spc="13" dirty="0">
                <a:latin typeface="Calibri"/>
                <a:cs typeface="Calibri"/>
              </a:rPr>
              <a:t>r</a:t>
            </a:r>
            <a:r>
              <a:rPr sz="2603" dirty="0">
                <a:latin typeface="Calibri"/>
                <a:cs typeface="Calibri"/>
              </a:rPr>
              <a:t>y</a:t>
            </a:r>
            <a:r>
              <a:rPr sz="2603" spc="-22" dirty="0">
                <a:latin typeface="Calibri"/>
                <a:cs typeface="Calibri"/>
              </a:rPr>
              <a:t> </a:t>
            </a:r>
            <a:r>
              <a:rPr sz="2603" spc="-4" dirty="0">
                <a:latin typeface="Calibri"/>
                <a:cs typeface="Calibri"/>
              </a:rPr>
              <a:t>boo</a:t>
            </a:r>
            <a:r>
              <a:rPr sz="2603" dirty="0">
                <a:latin typeface="Calibri"/>
                <a:cs typeface="Calibri"/>
              </a:rPr>
              <a:t>k</a:t>
            </a:r>
            <a:r>
              <a:rPr sz="2603" spc="4" dirty="0">
                <a:latin typeface="Calibri"/>
                <a:cs typeface="Calibri"/>
              </a:rPr>
              <a:t> </a:t>
            </a:r>
            <a:r>
              <a:rPr sz="2603" dirty="0">
                <a:latin typeface="Calibri"/>
                <a:cs typeface="Calibri"/>
              </a:rPr>
              <a:t>in </a:t>
            </a:r>
            <a:r>
              <a:rPr sz="2603" spc="-4" dirty="0">
                <a:latin typeface="Calibri"/>
                <a:cs typeface="Calibri"/>
              </a:rPr>
              <a:t>AbeBook.</a:t>
            </a:r>
            <a:r>
              <a:rPr sz="2603" spc="-26" dirty="0">
                <a:latin typeface="Calibri"/>
                <a:cs typeface="Calibri"/>
              </a:rPr>
              <a:t>c</a:t>
            </a:r>
            <a:r>
              <a:rPr sz="2603" spc="-4" dirty="0">
                <a:latin typeface="Calibri"/>
                <a:cs typeface="Calibri"/>
              </a:rPr>
              <a:t>om</a:t>
            </a:r>
            <a:r>
              <a:rPr sz="2603" spc="-159" dirty="0">
                <a:latin typeface="Calibri"/>
                <a:cs typeface="Calibri"/>
              </a:rPr>
              <a:t>’</a:t>
            </a:r>
            <a:r>
              <a:rPr sz="2603" dirty="0">
                <a:latin typeface="Calibri"/>
                <a:cs typeface="Calibri"/>
              </a:rPr>
              <a:t>s</a:t>
            </a:r>
            <a:r>
              <a:rPr sz="2603" spc="22" dirty="0">
                <a:latin typeface="Calibri"/>
                <a:cs typeface="Calibri"/>
              </a:rPr>
              <a:t> </a:t>
            </a:r>
            <a:r>
              <a:rPr sz="2603" spc="-26" dirty="0">
                <a:latin typeface="Calibri"/>
                <a:cs typeface="Calibri"/>
              </a:rPr>
              <a:t>c</a:t>
            </a:r>
            <a:r>
              <a:rPr sz="2603" spc="-31" dirty="0">
                <a:latin typeface="Calibri"/>
                <a:cs typeface="Calibri"/>
              </a:rPr>
              <a:t>at</a:t>
            </a:r>
            <a:r>
              <a:rPr sz="2603" spc="-4" dirty="0">
                <a:latin typeface="Calibri"/>
                <a:cs typeface="Calibri"/>
              </a:rPr>
              <a:t>alo</a:t>
            </a:r>
            <a:r>
              <a:rPr sz="2603" dirty="0">
                <a:latin typeface="Calibri"/>
                <a:cs typeface="Calibri"/>
              </a:rPr>
              <a:t>g </a:t>
            </a:r>
            <a:r>
              <a:rPr lang="en-US" sz="2603" spc="-26" dirty="0" smtClean="0">
                <a:latin typeface="Calibri"/>
                <a:cs typeface="Calibri"/>
              </a:rPr>
              <a:t>must contain</a:t>
            </a:r>
            <a:r>
              <a:rPr sz="2603" dirty="0" smtClean="0">
                <a:latin typeface="Calibri"/>
                <a:cs typeface="Calibri"/>
              </a:rPr>
              <a:t>:</a:t>
            </a:r>
            <a:endParaRPr sz="2603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8263" y="2290931"/>
            <a:ext cx="6791885" cy="30676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8183" indent="-166977">
              <a:buFont typeface="Arial"/>
              <a:buChar char="•"/>
              <a:tabLst>
                <a:tab pos="178183" algn="l"/>
              </a:tabLst>
            </a:pPr>
            <a:r>
              <a:rPr sz="2338" spc="-18" dirty="0">
                <a:latin typeface="Calibri"/>
                <a:cs typeface="Calibri"/>
              </a:rPr>
              <a:t>Th</a:t>
            </a:r>
            <a:r>
              <a:rPr sz="2338" spc="-13" dirty="0">
                <a:latin typeface="Calibri"/>
                <a:cs typeface="Calibri"/>
              </a:rPr>
              <a:t>e</a:t>
            </a:r>
            <a:r>
              <a:rPr sz="2338" spc="4" dirty="0">
                <a:latin typeface="Calibri"/>
                <a:cs typeface="Calibri"/>
              </a:rPr>
              <a:t> </a:t>
            </a:r>
            <a:r>
              <a:rPr sz="2338" spc="-18" dirty="0">
                <a:latin typeface="Calibri"/>
                <a:cs typeface="Calibri"/>
              </a:rPr>
              <a:t>name(s</a:t>
            </a:r>
            <a:r>
              <a:rPr sz="2338" spc="-9" dirty="0">
                <a:latin typeface="Calibri"/>
                <a:cs typeface="Calibri"/>
              </a:rPr>
              <a:t>)</a:t>
            </a:r>
            <a:r>
              <a:rPr sz="2338" spc="18" dirty="0">
                <a:latin typeface="Calibri"/>
                <a:cs typeface="Calibri"/>
              </a:rPr>
              <a:t> </a:t>
            </a:r>
            <a:r>
              <a:rPr sz="2338" spc="-18" dirty="0">
                <a:latin typeface="Calibri"/>
                <a:cs typeface="Calibri"/>
              </a:rPr>
              <a:t>o</a:t>
            </a:r>
            <a:r>
              <a:rPr sz="2338" spc="-9" dirty="0">
                <a:latin typeface="Calibri"/>
                <a:cs typeface="Calibri"/>
              </a:rPr>
              <a:t>f </a:t>
            </a:r>
            <a:r>
              <a:rPr sz="2338" spc="-18" dirty="0">
                <a:latin typeface="Calibri"/>
                <a:cs typeface="Calibri"/>
              </a:rPr>
              <a:t>th</a:t>
            </a:r>
            <a:r>
              <a:rPr sz="2338" spc="-13" dirty="0">
                <a:latin typeface="Calibri"/>
                <a:cs typeface="Calibri"/>
              </a:rPr>
              <a:t>e</a:t>
            </a:r>
            <a:r>
              <a:rPr sz="2338" spc="4" dirty="0">
                <a:latin typeface="Calibri"/>
                <a:cs typeface="Calibri"/>
              </a:rPr>
              <a:t> </a:t>
            </a:r>
            <a:r>
              <a:rPr sz="2338" spc="-18" dirty="0">
                <a:latin typeface="Calibri"/>
                <a:cs typeface="Calibri"/>
              </a:rPr>
              <a:t>author(s</a:t>
            </a:r>
            <a:r>
              <a:rPr sz="2338" spc="-9" dirty="0">
                <a:latin typeface="Calibri"/>
                <a:cs typeface="Calibri"/>
              </a:rPr>
              <a:t>)</a:t>
            </a:r>
            <a:r>
              <a:rPr sz="2338" spc="22" dirty="0">
                <a:latin typeface="Calibri"/>
                <a:cs typeface="Calibri"/>
              </a:rPr>
              <a:t> </a:t>
            </a:r>
            <a:r>
              <a:rPr sz="2338" spc="-18" dirty="0">
                <a:latin typeface="Calibri"/>
                <a:cs typeface="Calibri"/>
              </a:rPr>
              <a:t>o</a:t>
            </a:r>
            <a:r>
              <a:rPr sz="2338" spc="-9" dirty="0">
                <a:latin typeface="Calibri"/>
                <a:cs typeface="Calibri"/>
              </a:rPr>
              <a:t>f</a:t>
            </a:r>
            <a:r>
              <a:rPr sz="2338" spc="-4" dirty="0">
                <a:latin typeface="Calibri"/>
                <a:cs typeface="Calibri"/>
              </a:rPr>
              <a:t> </a:t>
            </a:r>
            <a:r>
              <a:rPr sz="2338" spc="-18" dirty="0">
                <a:latin typeface="Calibri"/>
                <a:cs typeface="Calibri"/>
              </a:rPr>
              <a:t>th</a:t>
            </a:r>
            <a:r>
              <a:rPr sz="2338" spc="-13" dirty="0">
                <a:latin typeface="Calibri"/>
                <a:cs typeface="Calibri"/>
              </a:rPr>
              <a:t>e</a:t>
            </a:r>
            <a:r>
              <a:rPr sz="2338" spc="4" dirty="0">
                <a:latin typeface="Calibri"/>
                <a:cs typeface="Calibri"/>
              </a:rPr>
              <a:t> </a:t>
            </a:r>
            <a:r>
              <a:rPr sz="2338" spc="-18" dirty="0">
                <a:latin typeface="Calibri"/>
                <a:cs typeface="Calibri"/>
              </a:rPr>
              <a:t>book</a:t>
            </a:r>
            <a:endParaRPr sz="2338" dirty="0">
              <a:latin typeface="Calibri"/>
              <a:cs typeface="Calibri"/>
            </a:endParaRPr>
          </a:p>
          <a:p>
            <a:pPr marL="178183" indent="-166977">
              <a:spcBef>
                <a:spcPts val="75"/>
              </a:spcBef>
              <a:buFont typeface="Arial"/>
              <a:buChar char="•"/>
              <a:tabLst>
                <a:tab pos="178183" algn="l"/>
              </a:tabLst>
            </a:pPr>
            <a:r>
              <a:rPr sz="2338" spc="-18" dirty="0">
                <a:latin typeface="Calibri"/>
                <a:cs typeface="Calibri"/>
              </a:rPr>
              <a:t>Th</a:t>
            </a:r>
            <a:r>
              <a:rPr sz="2338" spc="-13" dirty="0">
                <a:latin typeface="Calibri"/>
                <a:cs typeface="Calibri"/>
              </a:rPr>
              <a:t>e</a:t>
            </a:r>
            <a:r>
              <a:rPr sz="2338" spc="4" dirty="0">
                <a:latin typeface="Calibri"/>
                <a:cs typeface="Calibri"/>
              </a:rPr>
              <a:t> </a:t>
            </a:r>
            <a:r>
              <a:rPr sz="2338" spc="-13" dirty="0">
                <a:latin typeface="Calibri"/>
                <a:cs typeface="Calibri"/>
              </a:rPr>
              <a:t>title</a:t>
            </a:r>
            <a:r>
              <a:rPr sz="2338" spc="4" dirty="0">
                <a:latin typeface="Calibri"/>
                <a:cs typeface="Calibri"/>
              </a:rPr>
              <a:t> </a:t>
            </a:r>
            <a:r>
              <a:rPr sz="2338" spc="-18" dirty="0">
                <a:latin typeface="Calibri"/>
                <a:cs typeface="Calibri"/>
              </a:rPr>
              <a:t>o</a:t>
            </a:r>
            <a:r>
              <a:rPr sz="2338" spc="-9" dirty="0">
                <a:latin typeface="Calibri"/>
                <a:cs typeface="Calibri"/>
              </a:rPr>
              <a:t>f</a:t>
            </a:r>
            <a:r>
              <a:rPr sz="2338" spc="-4" dirty="0">
                <a:latin typeface="Calibri"/>
                <a:cs typeface="Calibri"/>
              </a:rPr>
              <a:t> </a:t>
            </a:r>
            <a:r>
              <a:rPr sz="2338" spc="-18" dirty="0">
                <a:latin typeface="Calibri"/>
                <a:cs typeface="Calibri"/>
              </a:rPr>
              <a:t>th</a:t>
            </a:r>
            <a:r>
              <a:rPr sz="2338" spc="-13" dirty="0">
                <a:latin typeface="Calibri"/>
                <a:cs typeface="Calibri"/>
              </a:rPr>
              <a:t>e</a:t>
            </a:r>
            <a:r>
              <a:rPr sz="2338" spc="4" dirty="0">
                <a:latin typeface="Calibri"/>
                <a:cs typeface="Calibri"/>
              </a:rPr>
              <a:t> </a:t>
            </a:r>
            <a:r>
              <a:rPr sz="2338" spc="-18" dirty="0">
                <a:latin typeface="Calibri"/>
                <a:cs typeface="Calibri"/>
              </a:rPr>
              <a:t>book</a:t>
            </a:r>
            <a:endParaRPr sz="2338" dirty="0">
              <a:latin typeface="Calibri"/>
              <a:cs typeface="Calibri"/>
            </a:endParaRPr>
          </a:p>
          <a:p>
            <a:pPr marL="177623" indent="-166977">
              <a:spcBef>
                <a:spcPts val="110"/>
              </a:spcBef>
              <a:buSzPct val="101923"/>
              <a:buFont typeface="Arial"/>
              <a:buChar char="•"/>
              <a:tabLst>
                <a:tab pos="177623" algn="l"/>
              </a:tabLst>
            </a:pPr>
            <a:r>
              <a:rPr sz="2294" spc="4" dirty="0">
                <a:latin typeface="Calibri"/>
                <a:cs typeface="Calibri"/>
              </a:rPr>
              <a:t>Th</a:t>
            </a:r>
            <a:r>
              <a:rPr sz="2294" spc="9" dirty="0">
                <a:latin typeface="Calibri"/>
                <a:cs typeface="Calibri"/>
              </a:rPr>
              <a:t>e</a:t>
            </a:r>
            <a:r>
              <a:rPr sz="2294" spc="13" dirty="0">
                <a:latin typeface="Calibri"/>
                <a:cs typeface="Calibri"/>
              </a:rPr>
              <a:t> </a:t>
            </a:r>
            <a:r>
              <a:rPr sz="2294" spc="4" dirty="0">
                <a:latin typeface="Calibri"/>
                <a:cs typeface="Calibri"/>
              </a:rPr>
              <a:t>book</a:t>
            </a:r>
            <a:r>
              <a:rPr sz="2294" spc="-137" dirty="0">
                <a:latin typeface="Calibri"/>
                <a:cs typeface="Calibri"/>
              </a:rPr>
              <a:t>’</a:t>
            </a:r>
            <a:r>
              <a:rPr sz="2294" spc="9" dirty="0">
                <a:latin typeface="Calibri"/>
                <a:cs typeface="Calibri"/>
              </a:rPr>
              <a:t>s </a:t>
            </a:r>
            <a:r>
              <a:rPr sz="2294" spc="4" dirty="0">
                <a:latin typeface="Calibri"/>
                <a:cs typeface="Calibri"/>
              </a:rPr>
              <a:t>ISB</a:t>
            </a:r>
            <a:r>
              <a:rPr sz="2294" spc="13" dirty="0">
                <a:latin typeface="Calibri"/>
                <a:cs typeface="Calibri"/>
              </a:rPr>
              <a:t>N </a:t>
            </a:r>
            <a:r>
              <a:rPr sz="2294" spc="4" dirty="0">
                <a:latin typeface="Calibri"/>
                <a:cs typeface="Calibri"/>
              </a:rPr>
              <a:t>(I</a:t>
            </a:r>
            <a:r>
              <a:rPr sz="2294" spc="-18" dirty="0">
                <a:latin typeface="Calibri"/>
                <a:cs typeface="Calibri"/>
              </a:rPr>
              <a:t>n</a:t>
            </a:r>
            <a:r>
              <a:rPr sz="2294" spc="-26" dirty="0">
                <a:latin typeface="Calibri"/>
                <a:cs typeface="Calibri"/>
              </a:rPr>
              <a:t>t</a:t>
            </a:r>
            <a:r>
              <a:rPr sz="2294" spc="9" dirty="0">
                <a:latin typeface="Calibri"/>
                <a:cs typeface="Calibri"/>
              </a:rPr>
              <a:t>ern</a:t>
            </a:r>
            <a:r>
              <a:rPr sz="2294" spc="-13" dirty="0">
                <a:latin typeface="Calibri"/>
                <a:cs typeface="Calibri"/>
              </a:rPr>
              <a:t>a</a:t>
            </a:r>
            <a:r>
              <a:rPr sz="2294" spc="9" dirty="0">
                <a:latin typeface="Calibri"/>
                <a:cs typeface="Calibri"/>
              </a:rPr>
              <a:t>tional</a:t>
            </a:r>
            <a:r>
              <a:rPr sz="2294" spc="35" dirty="0">
                <a:latin typeface="Calibri"/>
                <a:cs typeface="Calibri"/>
              </a:rPr>
              <a:t> </a:t>
            </a:r>
            <a:r>
              <a:rPr sz="2294" spc="4" dirty="0">
                <a:latin typeface="Calibri"/>
                <a:cs typeface="Calibri"/>
              </a:rPr>
              <a:t>S</a:t>
            </a:r>
            <a:r>
              <a:rPr sz="2294" spc="-26" dirty="0">
                <a:latin typeface="Calibri"/>
                <a:cs typeface="Calibri"/>
              </a:rPr>
              <a:t>t</a:t>
            </a:r>
            <a:r>
              <a:rPr sz="2294" spc="4" dirty="0">
                <a:latin typeface="Calibri"/>
                <a:cs typeface="Calibri"/>
              </a:rPr>
              <a:t>anda</a:t>
            </a:r>
            <a:r>
              <a:rPr sz="2294" spc="-31" dirty="0">
                <a:latin typeface="Calibri"/>
                <a:cs typeface="Calibri"/>
              </a:rPr>
              <a:t>r</a:t>
            </a:r>
            <a:r>
              <a:rPr sz="2294" spc="9" dirty="0">
                <a:latin typeface="Calibri"/>
                <a:cs typeface="Calibri"/>
              </a:rPr>
              <a:t>d</a:t>
            </a:r>
            <a:r>
              <a:rPr sz="2294" spc="35" dirty="0">
                <a:latin typeface="Calibri"/>
                <a:cs typeface="Calibri"/>
              </a:rPr>
              <a:t> </a:t>
            </a:r>
            <a:r>
              <a:rPr sz="2294" spc="4" dirty="0">
                <a:latin typeface="Calibri"/>
                <a:cs typeface="Calibri"/>
              </a:rPr>
              <a:t>Boo</a:t>
            </a:r>
            <a:r>
              <a:rPr sz="2294" spc="9" dirty="0">
                <a:latin typeface="Calibri"/>
                <a:cs typeface="Calibri"/>
              </a:rPr>
              <a:t>k</a:t>
            </a:r>
            <a:r>
              <a:rPr sz="2294" spc="4" dirty="0">
                <a:latin typeface="Calibri"/>
                <a:cs typeface="Calibri"/>
              </a:rPr>
              <a:t> Number)</a:t>
            </a:r>
            <a:endParaRPr sz="2294" dirty="0">
              <a:latin typeface="Calibri"/>
              <a:cs typeface="Calibri"/>
            </a:endParaRPr>
          </a:p>
          <a:p>
            <a:pPr marL="177623" indent="-166977">
              <a:spcBef>
                <a:spcPts val="128"/>
              </a:spcBef>
              <a:buSzPct val="101923"/>
              <a:buFont typeface="Arial"/>
              <a:buChar char="•"/>
              <a:tabLst>
                <a:tab pos="177623" algn="l"/>
              </a:tabLst>
            </a:pPr>
            <a:r>
              <a:rPr sz="2294" spc="4" dirty="0">
                <a:latin typeface="Calibri"/>
                <a:cs typeface="Calibri"/>
              </a:rPr>
              <a:t>Th</a:t>
            </a:r>
            <a:r>
              <a:rPr sz="2294" spc="9" dirty="0">
                <a:latin typeface="Calibri"/>
                <a:cs typeface="Calibri"/>
              </a:rPr>
              <a:t>e</a:t>
            </a:r>
            <a:r>
              <a:rPr sz="2294" spc="13" dirty="0">
                <a:latin typeface="Calibri"/>
                <a:cs typeface="Calibri"/>
              </a:rPr>
              <a:t> </a:t>
            </a:r>
            <a:r>
              <a:rPr sz="2294" spc="9" dirty="0">
                <a:latin typeface="Calibri"/>
                <a:cs typeface="Calibri"/>
              </a:rPr>
              <a:t>name</a:t>
            </a:r>
            <a:r>
              <a:rPr sz="2294" spc="22" dirty="0">
                <a:latin typeface="Calibri"/>
                <a:cs typeface="Calibri"/>
              </a:rPr>
              <a:t> </a:t>
            </a:r>
            <a:r>
              <a:rPr sz="2294" spc="4" dirty="0">
                <a:latin typeface="Calibri"/>
                <a:cs typeface="Calibri"/>
              </a:rPr>
              <a:t>of th</a:t>
            </a:r>
            <a:r>
              <a:rPr sz="2294" spc="9" dirty="0">
                <a:latin typeface="Calibri"/>
                <a:cs typeface="Calibri"/>
              </a:rPr>
              <a:t>e</a:t>
            </a:r>
            <a:r>
              <a:rPr sz="2294" spc="13" dirty="0">
                <a:latin typeface="Calibri"/>
                <a:cs typeface="Calibri"/>
              </a:rPr>
              <a:t> </a:t>
            </a:r>
            <a:r>
              <a:rPr sz="2294" spc="4" dirty="0">
                <a:latin typeface="Calibri"/>
                <a:cs typeface="Calibri"/>
              </a:rPr>
              <a:t>book</a:t>
            </a:r>
            <a:r>
              <a:rPr sz="2294" spc="-137" dirty="0">
                <a:latin typeface="Calibri"/>
                <a:cs typeface="Calibri"/>
              </a:rPr>
              <a:t>’</a:t>
            </a:r>
            <a:r>
              <a:rPr sz="2294" spc="9" dirty="0">
                <a:latin typeface="Calibri"/>
                <a:cs typeface="Calibri"/>
              </a:rPr>
              <a:t>s </a:t>
            </a:r>
            <a:r>
              <a:rPr sz="2294" spc="4" dirty="0">
                <a:latin typeface="Calibri"/>
                <a:cs typeface="Calibri"/>
              </a:rPr>
              <a:t>publisher</a:t>
            </a:r>
            <a:endParaRPr sz="2294" dirty="0">
              <a:latin typeface="Calibri"/>
              <a:cs typeface="Calibri"/>
            </a:endParaRPr>
          </a:p>
          <a:p>
            <a:pPr marL="177623" indent="-166977">
              <a:spcBef>
                <a:spcPts val="128"/>
              </a:spcBef>
              <a:buSzPct val="101923"/>
              <a:buFont typeface="Arial"/>
              <a:buChar char="•"/>
              <a:tabLst>
                <a:tab pos="177623" algn="l"/>
              </a:tabLst>
            </a:pPr>
            <a:r>
              <a:rPr sz="2294" spc="4" dirty="0">
                <a:latin typeface="Calibri"/>
                <a:cs typeface="Calibri"/>
              </a:rPr>
              <a:t>Th</a:t>
            </a:r>
            <a:r>
              <a:rPr sz="2294" spc="9" dirty="0">
                <a:latin typeface="Calibri"/>
                <a:cs typeface="Calibri"/>
              </a:rPr>
              <a:t>e</a:t>
            </a:r>
            <a:r>
              <a:rPr sz="2294" spc="13" dirty="0">
                <a:latin typeface="Calibri"/>
                <a:cs typeface="Calibri"/>
              </a:rPr>
              <a:t> </a:t>
            </a:r>
            <a:r>
              <a:rPr sz="2294" spc="4" dirty="0">
                <a:latin typeface="Calibri"/>
                <a:cs typeface="Calibri"/>
              </a:rPr>
              <a:t>book</a:t>
            </a:r>
            <a:r>
              <a:rPr sz="2294" spc="-137" dirty="0">
                <a:latin typeface="Calibri"/>
                <a:cs typeface="Calibri"/>
              </a:rPr>
              <a:t>’</a:t>
            </a:r>
            <a:r>
              <a:rPr sz="2294" spc="9" dirty="0">
                <a:latin typeface="Calibri"/>
                <a:cs typeface="Calibri"/>
              </a:rPr>
              <a:t>s </a:t>
            </a:r>
            <a:r>
              <a:rPr sz="2294" spc="-22" dirty="0">
                <a:latin typeface="Calibri"/>
                <a:cs typeface="Calibri"/>
              </a:rPr>
              <a:t>y</a:t>
            </a:r>
            <a:r>
              <a:rPr sz="2294" spc="9" dirty="0">
                <a:latin typeface="Calibri"/>
                <a:cs typeface="Calibri"/>
              </a:rPr>
              <a:t>ear </a:t>
            </a:r>
            <a:r>
              <a:rPr sz="2294" spc="4" dirty="0">
                <a:latin typeface="Calibri"/>
                <a:cs typeface="Calibri"/>
              </a:rPr>
              <a:t>of</a:t>
            </a:r>
            <a:r>
              <a:rPr sz="2294" spc="9" dirty="0">
                <a:latin typeface="Calibri"/>
                <a:cs typeface="Calibri"/>
              </a:rPr>
              <a:t> publi</a:t>
            </a:r>
            <a:r>
              <a:rPr sz="2294" spc="-18" dirty="0">
                <a:latin typeface="Calibri"/>
                <a:cs typeface="Calibri"/>
              </a:rPr>
              <a:t>c</a:t>
            </a:r>
            <a:r>
              <a:rPr sz="2294" spc="-13" dirty="0">
                <a:latin typeface="Calibri"/>
                <a:cs typeface="Calibri"/>
              </a:rPr>
              <a:t>a</a:t>
            </a:r>
            <a:r>
              <a:rPr sz="2294" spc="9" dirty="0">
                <a:latin typeface="Calibri"/>
                <a:cs typeface="Calibri"/>
              </a:rPr>
              <a:t>tion</a:t>
            </a:r>
            <a:endParaRPr sz="2294" dirty="0">
              <a:latin typeface="Calibri"/>
              <a:cs typeface="Calibri"/>
            </a:endParaRPr>
          </a:p>
          <a:p>
            <a:pPr marL="177623" indent="-166977">
              <a:spcBef>
                <a:spcPts val="128"/>
              </a:spcBef>
              <a:buSzPct val="101923"/>
              <a:buFont typeface="Arial"/>
              <a:buChar char="•"/>
              <a:tabLst>
                <a:tab pos="177623" algn="l"/>
              </a:tabLst>
            </a:pPr>
            <a:r>
              <a:rPr sz="2294" spc="4" dirty="0">
                <a:latin typeface="Calibri"/>
                <a:cs typeface="Calibri"/>
              </a:rPr>
              <a:t>Th</a:t>
            </a:r>
            <a:r>
              <a:rPr sz="2294" spc="9" dirty="0">
                <a:latin typeface="Calibri"/>
                <a:cs typeface="Calibri"/>
              </a:rPr>
              <a:t>e</a:t>
            </a:r>
            <a:r>
              <a:rPr sz="2294" spc="13" dirty="0">
                <a:latin typeface="Calibri"/>
                <a:cs typeface="Calibri"/>
              </a:rPr>
              <a:t> </a:t>
            </a:r>
            <a:r>
              <a:rPr sz="2294" spc="4" dirty="0">
                <a:latin typeface="Calibri"/>
                <a:cs typeface="Calibri"/>
              </a:rPr>
              <a:t>book</a:t>
            </a:r>
            <a:r>
              <a:rPr sz="2294" spc="-137" dirty="0">
                <a:latin typeface="Calibri"/>
                <a:cs typeface="Calibri"/>
              </a:rPr>
              <a:t>’</a:t>
            </a:r>
            <a:r>
              <a:rPr sz="2294" spc="9" dirty="0">
                <a:latin typeface="Calibri"/>
                <a:cs typeface="Calibri"/>
              </a:rPr>
              <a:t>s </a:t>
            </a:r>
            <a:r>
              <a:rPr sz="2294" spc="4" dirty="0">
                <a:latin typeface="Calibri"/>
                <a:cs typeface="Calibri"/>
              </a:rPr>
              <a:t>price</a:t>
            </a:r>
            <a:endParaRPr sz="2294" dirty="0">
              <a:latin typeface="Calibri"/>
              <a:cs typeface="Calibri"/>
            </a:endParaRPr>
          </a:p>
          <a:p>
            <a:pPr marL="177623" indent="-166977">
              <a:spcBef>
                <a:spcPts val="128"/>
              </a:spcBef>
              <a:buSzPct val="101923"/>
              <a:buFont typeface="Arial"/>
              <a:buChar char="•"/>
              <a:tabLst>
                <a:tab pos="177623" algn="l"/>
              </a:tabLst>
            </a:pPr>
            <a:r>
              <a:rPr sz="2294" spc="4" dirty="0">
                <a:latin typeface="Calibri"/>
                <a:cs typeface="Calibri"/>
              </a:rPr>
              <a:t>Th</a:t>
            </a:r>
            <a:r>
              <a:rPr sz="2294" spc="9" dirty="0">
                <a:latin typeface="Calibri"/>
                <a:cs typeface="Calibri"/>
              </a:rPr>
              <a:t>e</a:t>
            </a:r>
            <a:r>
              <a:rPr sz="2294" spc="13" dirty="0">
                <a:latin typeface="Calibri"/>
                <a:cs typeface="Calibri"/>
              </a:rPr>
              <a:t> </a:t>
            </a:r>
            <a:r>
              <a:rPr sz="2294" spc="9" dirty="0">
                <a:latin typeface="Calibri"/>
                <a:cs typeface="Calibri"/>
              </a:rPr>
              <a:t>boo</a:t>
            </a:r>
            <a:r>
              <a:rPr sz="2294" spc="-18" dirty="0">
                <a:latin typeface="Calibri"/>
                <a:cs typeface="Calibri"/>
              </a:rPr>
              <a:t>k</a:t>
            </a:r>
            <a:r>
              <a:rPr sz="2294" spc="4" dirty="0">
                <a:latin typeface="Calibri"/>
                <a:cs typeface="Calibri"/>
              </a:rPr>
              <a:t>selle</a:t>
            </a:r>
            <a:r>
              <a:rPr sz="2294" spc="106" dirty="0">
                <a:latin typeface="Calibri"/>
                <a:cs typeface="Calibri"/>
              </a:rPr>
              <a:t>r</a:t>
            </a:r>
            <a:r>
              <a:rPr sz="2294" spc="-137" dirty="0">
                <a:latin typeface="Calibri"/>
                <a:cs typeface="Calibri"/>
              </a:rPr>
              <a:t>’</a:t>
            </a:r>
            <a:r>
              <a:rPr sz="2294" spc="9" dirty="0">
                <a:latin typeface="Calibri"/>
                <a:cs typeface="Calibri"/>
              </a:rPr>
              <a:t>s</a:t>
            </a:r>
            <a:r>
              <a:rPr sz="2294" spc="4" dirty="0">
                <a:latin typeface="Calibri"/>
                <a:cs typeface="Calibri"/>
              </a:rPr>
              <a:t> </a:t>
            </a:r>
            <a:r>
              <a:rPr lang="en-US" sz="2294" dirty="0" smtClean="0">
                <a:latin typeface="Calibri"/>
                <a:cs typeface="Calibri"/>
              </a:rPr>
              <a:t>country</a:t>
            </a:r>
            <a:endParaRPr sz="2294" dirty="0">
              <a:latin typeface="Calibri"/>
              <a:cs typeface="Calibri"/>
            </a:endParaRPr>
          </a:p>
          <a:p>
            <a:pPr>
              <a:lnSpc>
                <a:spcPts val="618"/>
              </a:lnSpc>
              <a:spcBef>
                <a:spcPts val="40"/>
              </a:spcBef>
            </a:pPr>
            <a:endParaRPr sz="618" dirty="0"/>
          </a:p>
          <a:p>
            <a:pPr>
              <a:lnSpc>
                <a:spcPts val="882"/>
              </a:lnSpc>
            </a:pPr>
            <a:endParaRPr sz="882" dirty="0"/>
          </a:p>
          <a:p>
            <a:pPr marL="4121743"/>
            <a:r>
              <a:rPr sz="2030" b="1" i="1" dirty="0">
                <a:latin typeface="Calibri"/>
                <a:cs typeface="Calibri"/>
              </a:rPr>
              <a:t>Co</a:t>
            </a:r>
            <a:r>
              <a:rPr sz="2030" b="1" i="1" spc="-22" dirty="0">
                <a:latin typeface="Calibri"/>
                <a:cs typeface="Calibri"/>
              </a:rPr>
              <a:t>n</a:t>
            </a:r>
            <a:r>
              <a:rPr sz="2030" b="1" i="1" spc="-4" dirty="0">
                <a:latin typeface="Calibri"/>
                <a:cs typeface="Calibri"/>
              </a:rPr>
              <a:t>t</a:t>
            </a:r>
            <a:r>
              <a:rPr sz="2030" b="1" i="1" dirty="0">
                <a:latin typeface="Calibri"/>
                <a:cs typeface="Calibri"/>
              </a:rPr>
              <a:t>inued </a:t>
            </a:r>
            <a:r>
              <a:rPr sz="2030" b="1" i="1" spc="-4" dirty="0">
                <a:latin typeface="Calibri"/>
                <a:cs typeface="Calibri"/>
              </a:rPr>
              <a:t>o</a:t>
            </a:r>
            <a:r>
              <a:rPr sz="2030" b="1" i="1" dirty="0">
                <a:latin typeface="Calibri"/>
                <a:cs typeface="Calibri"/>
              </a:rPr>
              <a:t>n n</a:t>
            </a:r>
            <a:r>
              <a:rPr sz="2030" b="1" i="1" spc="-53" dirty="0">
                <a:latin typeface="Calibri"/>
                <a:cs typeface="Calibri"/>
              </a:rPr>
              <a:t>e</a:t>
            </a:r>
            <a:r>
              <a:rPr sz="2030" b="1" i="1" dirty="0">
                <a:latin typeface="Calibri"/>
                <a:cs typeface="Calibri"/>
              </a:rPr>
              <a:t>xt</a:t>
            </a:r>
            <a:r>
              <a:rPr sz="2030" b="1" i="1" spc="9" dirty="0">
                <a:latin typeface="Calibri"/>
                <a:cs typeface="Calibri"/>
              </a:rPr>
              <a:t> </a:t>
            </a:r>
            <a:r>
              <a:rPr sz="2030" b="1" i="1" dirty="0">
                <a:latin typeface="Calibri"/>
                <a:cs typeface="Calibri"/>
              </a:rPr>
              <a:t>slide</a:t>
            </a:r>
            <a:endParaRPr sz="2030" dirty="0">
              <a:latin typeface="Calibri"/>
              <a:cs typeface="Calibri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43892" y="367877"/>
            <a:ext cx="10080625" cy="4191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defPPr>
              <a:defRPr lang="en-GB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 marL="431800" indent="-2159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 marL="647700" indent="-2159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 marL="863600" indent="-2159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 marL="1079500" indent="-2159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spcAft>
                <a:spcPct val="0"/>
              </a:spcAft>
              <a:buFont typeface="Wingdings" charset="2"/>
              <a:buNone/>
            </a:pPr>
            <a:r>
              <a:rPr lang="en-GB" altLang="en-US" sz="2000" b="1">
                <a:solidFill>
                  <a:srgbClr val="FFFFFF"/>
                </a:solidFill>
              </a:rPr>
              <a:t>                        CS574 Object-Oriented Analysis &amp; Design</a:t>
            </a:r>
          </a:p>
        </p:txBody>
      </p:sp>
    </p:spTree>
    <p:extLst>
      <p:ext uri="{BB962C8B-B14F-4D97-AF65-F5344CB8AC3E}">
        <p14:creationId xmlns:p14="http://schemas.microsoft.com/office/powerpoint/2010/main" val="1889404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7571" y="1401606"/>
            <a:ext cx="6838949" cy="370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7623" indent="-166977">
              <a:buFont typeface="Arial"/>
              <a:buChar char="•"/>
              <a:tabLst>
                <a:tab pos="177623" algn="l"/>
              </a:tabLst>
            </a:pPr>
            <a:r>
              <a:rPr sz="2338" spc="-13" dirty="0">
                <a:latin typeface="Calibri"/>
                <a:cs typeface="Calibri"/>
              </a:rPr>
              <a:t>An </a:t>
            </a:r>
            <a:r>
              <a:rPr sz="2338" spc="-9" dirty="0">
                <a:latin typeface="Calibri"/>
                <a:cs typeface="Calibri"/>
              </a:rPr>
              <a:t>indi</a:t>
            </a:r>
            <a:r>
              <a:rPr sz="2338" spc="-40" dirty="0">
                <a:latin typeface="Calibri"/>
                <a:cs typeface="Calibri"/>
              </a:rPr>
              <a:t>c</a:t>
            </a:r>
            <a:r>
              <a:rPr sz="2338" spc="-35" dirty="0">
                <a:latin typeface="Calibri"/>
                <a:cs typeface="Calibri"/>
              </a:rPr>
              <a:t>a</a:t>
            </a:r>
            <a:r>
              <a:rPr sz="2338" spc="-13" dirty="0">
                <a:latin typeface="Calibri"/>
                <a:cs typeface="Calibri"/>
              </a:rPr>
              <a:t>tion</a:t>
            </a:r>
            <a:r>
              <a:rPr sz="2338" spc="18" dirty="0">
                <a:latin typeface="Calibri"/>
                <a:cs typeface="Calibri"/>
              </a:rPr>
              <a:t> </a:t>
            </a:r>
            <a:r>
              <a:rPr sz="2338" spc="-18" dirty="0">
                <a:latin typeface="Calibri"/>
                <a:cs typeface="Calibri"/>
              </a:rPr>
              <a:t>th</a:t>
            </a:r>
            <a:r>
              <a:rPr sz="2338" spc="-35" dirty="0">
                <a:latin typeface="Calibri"/>
                <a:cs typeface="Calibri"/>
              </a:rPr>
              <a:t>a</a:t>
            </a:r>
            <a:r>
              <a:rPr sz="2338" spc="-9" dirty="0">
                <a:latin typeface="Calibri"/>
                <a:cs typeface="Calibri"/>
              </a:rPr>
              <a:t>t</a:t>
            </a:r>
            <a:r>
              <a:rPr sz="2338" spc="13" dirty="0">
                <a:latin typeface="Calibri"/>
                <a:cs typeface="Calibri"/>
              </a:rPr>
              <a:t> </a:t>
            </a:r>
            <a:r>
              <a:rPr sz="2338" spc="-18" dirty="0">
                <a:latin typeface="Calibri"/>
                <a:cs typeface="Calibri"/>
              </a:rPr>
              <a:t>th</a:t>
            </a:r>
            <a:r>
              <a:rPr sz="2338" spc="-13" dirty="0">
                <a:latin typeface="Calibri"/>
                <a:cs typeface="Calibri"/>
              </a:rPr>
              <a:t>e</a:t>
            </a:r>
            <a:r>
              <a:rPr sz="2338" spc="4" dirty="0">
                <a:latin typeface="Calibri"/>
                <a:cs typeface="Calibri"/>
              </a:rPr>
              <a:t> </a:t>
            </a:r>
            <a:r>
              <a:rPr sz="2338" spc="-18" dirty="0">
                <a:latin typeface="Calibri"/>
                <a:cs typeface="Calibri"/>
              </a:rPr>
              <a:t>boo</a:t>
            </a:r>
            <a:r>
              <a:rPr sz="2338" spc="-13" dirty="0">
                <a:latin typeface="Calibri"/>
                <a:cs typeface="Calibri"/>
              </a:rPr>
              <a:t>k </a:t>
            </a:r>
            <a:r>
              <a:rPr sz="2338" spc="-9" dirty="0">
                <a:latin typeface="Calibri"/>
                <a:cs typeface="Calibri"/>
              </a:rPr>
              <a:t>is </a:t>
            </a:r>
            <a:r>
              <a:rPr sz="2338" spc="-13" dirty="0">
                <a:latin typeface="Calibri"/>
                <a:cs typeface="Calibri"/>
              </a:rPr>
              <a:t>a fi</a:t>
            </a:r>
            <a:r>
              <a:rPr sz="2338" spc="-53" dirty="0">
                <a:latin typeface="Calibri"/>
                <a:cs typeface="Calibri"/>
              </a:rPr>
              <a:t>r</a:t>
            </a:r>
            <a:r>
              <a:rPr sz="2338" spc="-44" dirty="0">
                <a:latin typeface="Calibri"/>
                <a:cs typeface="Calibri"/>
              </a:rPr>
              <a:t>s</a:t>
            </a:r>
            <a:r>
              <a:rPr sz="2338" spc="-9" dirty="0">
                <a:latin typeface="Calibri"/>
                <a:cs typeface="Calibri"/>
              </a:rPr>
              <a:t>t </a:t>
            </a:r>
            <a:r>
              <a:rPr sz="2338" spc="-18" dirty="0">
                <a:latin typeface="Calibri"/>
                <a:cs typeface="Calibri"/>
              </a:rPr>
              <a:t>editio</a:t>
            </a:r>
            <a:r>
              <a:rPr sz="2338" spc="-13" dirty="0">
                <a:latin typeface="Calibri"/>
                <a:cs typeface="Calibri"/>
              </a:rPr>
              <a:t>n</a:t>
            </a:r>
            <a:r>
              <a:rPr sz="2338" spc="13" dirty="0">
                <a:latin typeface="Calibri"/>
                <a:cs typeface="Calibri"/>
              </a:rPr>
              <a:t> </a:t>
            </a:r>
            <a:r>
              <a:rPr sz="2338" spc="-9" dirty="0">
                <a:latin typeface="Calibri"/>
                <a:cs typeface="Calibri"/>
              </a:rPr>
              <a:t>if</a:t>
            </a:r>
            <a:r>
              <a:rPr sz="2338" spc="-4" dirty="0">
                <a:latin typeface="Calibri"/>
                <a:cs typeface="Calibri"/>
              </a:rPr>
              <a:t> </a:t>
            </a:r>
            <a:r>
              <a:rPr sz="2338" spc="-9" dirty="0">
                <a:latin typeface="Calibri"/>
                <a:cs typeface="Calibri"/>
              </a:rPr>
              <a:t>it is </a:t>
            </a:r>
            <a:r>
              <a:rPr sz="2338" spc="-13" dirty="0">
                <a:latin typeface="Calibri"/>
                <a:cs typeface="Calibri"/>
              </a:rPr>
              <a:t>a </a:t>
            </a:r>
            <a:r>
              <a:rPr sz="2338" spc="-13" dirty="0" smtClean="0">
                <a:latin typeface="Calibri"/>
                <a:cs typeface="Calibri"/>
              </a:rPr>
              <a:t>fi</a:t>
            </a:r>
            <a:r>
              <a:rPr sz="2338" spc="-53" dirty="0" smtClean="0">
                <a:latin typeface="Calibri"/>
                <a:cs typeface="Calibri"/>
              </a:rPr>
              <a:t>r</a:t>
            </a:r>
            <a:r>
              <a:rPr sz="2338" spc="-44" dirty="0" smtClean="0">
                <a:latin typeface="Calibri"/>
                <a:cs typeface="Calibri"/>
              </a:rPr>
              <a:t>s</a:t>
            </a:r>
            <a:r>
              <a:rPr sz="2338" spc="-9" dirty="0" smtClean="0">
                <a:latin typeface="Calibri"/>
                <a:cs typeface="Calibri"/>
              </a:rPr>
              <a:t>t</a:t>
            </a:r>
            <a:endParaRPr sz="2338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0527" indent="0">
              <a:lnSpc>
                <a:spcPct val="100000"/>
              </a:lnSpc>
              <a:buNone/>
            </a:pPr>
            <a:r>
              <a:rPr sz="2338" spc="-18" dirty="0">
                <a:latin typeface="Calibri"/>
                <a:cs typeface="Calibri"/>
              </a:rPr>
              <a:t>edition</a:t>
            </a:r>
            <a:endParaRPr sz="2338" dirty="0">
              <a:latin typeface="Calibri"/>
              <a:cs typeface="Calibri"/>
            </a:endParaRPr>
          </a:p>
          <a:p>
            <a:pPr marL="289127" marR="11206" indent="-166977">
              <a:lnSpc>
                <a:spcPts val="2515"/>
              </a:lnSpc>
              <a:spcBef>
                <a:spcPts val="401"/>
              </a:spcBef>
              <a:buFont typeface="Arial"/>
              <a:buChar char="•"/>
              <a:tabLst>
                <a:tab pos="289127" algn="l"/>
              </a:tabLst>
            </a:pPr>
            <a:r>
              <a:rPr sz="2338" spc="-13" dirty="0">
                <a:latin typeface="Calibri"/>
                <a:cs typeface="Calibri"/>
              </a:rPr>
              <a:t>An </a:t>
            </a:r>
            <a:r>
              <a:rPr sz="2338" spc="-9" dirty="0">
                <a:latin typeface="Calibri"/>
                <a:cs typeface="Calibri"/>
              </a:rPr>
              <a:t>indi</a:t>
            </a:r>
            <a:r>
              <a:rPr sz="2338" spc="-40" dirty="0">
                <a:latin typeface="Calibri"/>
                <a:cs typeface="Calibri"/>
              </a:rPr>
              <a:t>c</a:t>
            </a:r>
            <a:r>
              <a:rPr sz="2338" spc="-35" dirty="0">
                <a:latin typeface="Calibri"/>
                <a:cs typeface="Calibri"/>
              </a:rPr>
              <a:t>a</a:t>
            </a:r>
            <a:r>
              <a:rPr sz="2338" spc="-13" dirty="0">
                <a:latin typeface="Calibri"/>
                <a:cs typeface="Calibri"/>
              </a:rPr>
              <a:t>tion</a:t>
            </a:r>
            <a:r>
              <a:rPr sz="2338" spc="18" dirty="0">
                <a:latin typeface="Calibri"/>
                <a:cs typeface="Calibri"/>
              </a:rPr>
              <a:t> </a:t>
            </a:r>
            <a:r>
              <a:rPr sz="2338" spc="-18" dirty="0">
                <a:latin typeface="Calibri"/>
                <a:cs typeface="Calibri"/>
              </a:rPr>
              <a:t>th</a:t>
            </a:r>
            <a:r>
              <a:rPr sz="2338" spc="-35" dirty="0">
                <a:latin typeface="Calibri"/>
                <a:cs typeface="Calibri"/>
              </a:rPr>
              <a:t>a</a:t>
            </a:r>
            <a:r>
              <a:rPr sz="2338" spc="-9" dirty="0">
                <a:latin typeface="Calibri"/>
                <a:cs typeface="Calibri"/>
              </a:rPr>
              <a:t>t</a:t>
            </a:r>
            <a:r>
              <a:rPr sz="2338" spc="13" dirty="0">
                <a:latin typeface="Calibri"/>
                <a:cs typeface="Calibri"/>
              </a:rPr>
              <a:t> </a:t>
            </a:r>
            <a:r>
              <a:rPr sz="2338" spc="-18" dirty="0">
                <a:latin typeface="Calibri"/>
                <a:cs typeface="Calibri"/>
              </a:rPr>
              <a:t>th</a:t>
            </a:r>
            <a:r>
              <a:rPr sz="2338" spc="-13" dirty="0">
                <a:latin typeface="Calibri"/>
                <a:cs typeface="Calibri"/>
              </a:rPr>
              <a:t>e</a:t>
            </a:r>
            <a:r>
              <a:rPr sz="2338" spc="4" dirty="0">
                <a:latin typeface="Calibri"/>
                <a:cs typeface="Calibri"/>
              </a:rPr>
              <a:t> </a:t>
            </a:r>
            <a:r>
              <a:rPr sz="2338" spc="-18" dirty="0">
                <a:latin typeface="Calibri"/>
                <a:cs typeface="Calibri"/>
              </a:rPr>
              <a:t>boo</a:t>
            </a:r>
            <a:r>
              <a:rPr sz="2338" spc="-13" dirty="0">
                <a:latin typeface="Calibri"/>
                <a:cs typeface="Calibri"/>
              </a:rPr>
              <a:t>k </a:t>
            </a:r>
            <a:r>
              <a:rPr sz="2338" spc="-9" dirty="0">
                <a:latin typeface="Calibri"/>
                <a:cs typeface="Calibri"/>
              </a:rPr>
              <a:t>is </a:t>
            </a:r>
            <a:r>
              <a:rPr sz="2338" spc="-18" dirty="0">
                <a:latin typeface="Calibri"/>
                <a:cs typeface="Calibri"/>
              </a:rPr>
              <a:t>signe</a:t>
            </a:r>
            <a:r>
              <a:rPr sz="2338" spc="-13" dirty="0">
                <a:latin typeface="Calibri"/>
                <a:cs typeface="Calibri"/>
              </a:rPr>
              <a:t>d</a:t>
            </a:r>
            <a:r>
              <a:rPr sz="2338" spc="9" dirty="0">
                <a:latin typeface="Calibri"/>
                <a:cs typeface="Calibri"/>
              </a:rPr>
              <a:t> </a:t>
            </a:r>
            <a:r>
              <a:rPr sz="2338" spc="-13" dirty="0">
                <a:latin typeface="Calibri"/>
                <a:cs typeface="Calibri"/>
              </a:rPr>
              <a:t>–</a:t>
            </a:r>
            <a:r>
              <a:rPr sz="2338" spc="4" dirty="0">
                <a:latin typeface="Calibri"/>
                <a:cs typeface="Calibri"/>
              </a:rPr>
              <a:t> </a:t>
            </a:r>
            <a:r>
              <a:rPr sz="2338" spc="-26" dirty="0">
                <a:latin typeface="Calibri"/>
                <a:cs typeface="Calibri"/>
              </a:rPr>
              <a:t>b</a:t>
            </a:r>
            <a:r>
              <a:rPr sz="2338" spc="-13" dirty="0">
                <a:latin typeface="Calibri"/>
                <a:cs typeface="Calibri"/>
              </a:rPr>
              <a:t>y</a:t>
            </a:r>
            <a:r>
              <a:rPr sz="2338" spc="4" dirty="0">
                <a:latin typeface="Calibri"/>
                <a:cs typeface="Calibri"/>
              </a:rPr>
              <a:t> </a:t>
            </a:r>
            <a:r>
              <a:rPr sz="2338" spc="-18" dirty="0">
                <a:latin typeface="Calibri"/>
                <a:cs typeface="Calibri"/>
              </a:rPr>
              <a:t>th</a:t>
            </a:r>
            <a:r>
              <a:rPr sz="2338" spc="-13" dirty="0">
                <a:latin typeface="Calibri"/>
                <a:cs typeface="Calibri"/>
              </a:rPr>
              <a:t>e</a:t>
            </a:r>
            <a:r>
              <a:rPr sz="2338" spc="4" dirty="0">
                <a:latin typeface="Calibri"/>
                <a:cs typeface="Calibri"/>
              </a:rPr>
              <a:t> </a:t>
            </a:r>
            <a:r>
              <a:rPr sz="2338" spc="-18" dirty="0">
                <a:latin typeface="Calibri"/>
                <a:cs typeface="Calibri"/>
              </a:rPr>
              <a:t>autho</a:t>
            </a:r>
            <a:r>
              <a:rPr sz="2338" spc="-9" dirty="0">
                <a:latin typeface="Calibri"/>
                <a:cs typeface="Calibri"/>
              </a:rPr>
              <a:t>r</a:t>
            </a:r>
            <a:r>
              <a:rPr sz="2338" spc="13" dirty="0">
                <a:latin typeface="Calibri"/>
                <a:cs typeface="Calibri"/>
              </a:rPr>
              <a:t> </a:t>
            </a:r>
            <a:r>
              <a:rPr sz="2338" spc="-18" dirty="0">
                <a:latin typeface="Calibri"/>
                <a:cs typeface="Calibri"/>
              </a:rPr>
              <a:t>o</a:t>
            </a:r>
            <a:r>
              <a:rPr sz="2338" spc="-9" dirty="0">
                <a:latin typeface="Calibri"/>
                <a:cs typeface="Calibri"/>
              </a:rPr>
              <a:t>r </a:t>
            </a:r>
            <a:r>
              <a:rPr sz="2338" spc="-26" dirty="0">
                <a:latin typeface="Calibri"/>
                <a:cs typeface="Calibri"/>
              </a:rPr>
              <a:t>by</a:t>
            </a:r>
            <a:r>
              <a:rPr sz="2338" spc="-22" dirty="0">
                <a:latin typeface="Calibri"/>
                <a:cs typeface="Calibri"/>
              </a:rPr>
              <a:t> </a:t>
            </a:r>
            <a:r>
              <a:rPr sz="2294" spc="4" dirty="0">
                <a:latin typeface="Calibri"/>
                <a:cs typeface="Calibri"/>
              </a:rPr>
              <a:t>someon</a:t>
            </a:r>
            <a:r>
              <a:rPr sz="2294" spc="9" dirty="0">
                <a:latin typeface="Calibri"/>
                <a:cs typeface="Calibri"/>
              </a:rPr>
              <a:t>e</a:t>
            </a:r>
            <a:r>
              <a:rPr sz="2294" spc="13" dirty="0">
                <a:latin typeface="Calibri"/>
                <a:cs typeface="Calibri"/>
              </a:rPr>
              <a:t> </a:t>
            </a:r>
            <a:r>
              <a:rPr sz="2294" spc="9" dirty="0">
                <a:latin typeface="Calibri"/>
                <a:cs typeface="Calibri"/>
              </a:rPr>
              <a:t>else –</a:t>
            </a:r>
            <a:r>
              <a:rPr sz="2294" spc="13" dirty="0">
                <a:latin typeface="Calibri"/>
                <a:cs typeface="Calibri"/>
              </a:rPr>
              <a:t> </a:t>
            </a:r>
            <a:r>
              <a:rPr sz="2294" dirty="0">
                <a:latin typeface="Calibri"/>
                <a:cs typeface="Calibri"/>
              </a:rPr>
              <a:t>i</a:t>
            </a:r>
            <a:r>
              <a:rPr sz="2294" spc="4" dirty="0">
                <a:latin typeface="Calibri"/>
                <a:cs typeface="Calibri"/>
              </a:rPr>
              <a:t>f</a:t>
            </a:r>
            <a:r>
              <a:rPr sz="2294" spc="9" dirty="0">
                <a:latin typeface="Calibri"/>
                <a:cs typeface="Calibri"/>
              </a:rPr>
              <a:t> </a:t>
            </a:r>
            <a:r>
              <a:rPr sz="2294" spc="4" dirty="0">
                <a:latin typeface="Calibri"/>
                <a:cs typeface="Calibri"/>
              </a:rPr>
              <a:t>it</a:t>
            </a:r>
            <a:r>
              <a:rPr sz="2294" spc="13" dirty="0">
                <a:latin typeface="Calibri"/>
                <a:cs typeface="Calibri"/>
              </a:rPr>
              <a:t> </a:t>
            </a:r>
            <a:r>
              <a:rPr sz="2294" dirty="0">
                <a:latin typeface="Calibri"/>
                <a:cs typeface="Calibri"/>
              </a:rPr>
              <a:t>is</a:t>
            </a:r>
            <a:r>
              <a:rPr sz="2294" spc="4" dirty="0">
                <a:latin typeface="Calibri"/>
                <a:cs typeface="Calibri"/>
              </a:rPr>
              <a:t>,</a:t>
            </a:r>
            <a:r>
              <a:rPr sz="2294" spc="9" dirty="0">
                <a:latin typeface="Calibri"/>
                <a:cs typeface="Calibri"/>
              </a:rPr>
              <a:t> </a:t>
            </a:r>
            <a:r>
              <a:rPr sz="2294" spc="4" dirty="0">
                <a:latin typeface="Calibri"/>
                <a:cs typeface="Calibri"/>
              </a:rPr>
              <a:t>in</a:t>
            </a:r>
            <a:r>
              <a:rPr sz="2294" spc="13" dirty="0">
                <a:latin typeface="Calibri"/>
                <a:cs typeface="Calibri"/>
              </a:rPr>
              <a:t> </a:t>
            </a:r>
            <a:r>
              <a:rPr sz="2294" spc="-49" dirty="0">
                <a:latin typeface="Calibri"/>
                <a:cs typeface="Calibri"/>
              </a:rPr>
              <a:t>f</a:t>
            </a:r>
            <a:r>
              <a:rPr sz="2294" spc="9" dirty="0">
                <a:latin typeface="Calibri"/>
                <a:cs typeface="Calibri"/>
              </a:rPr>
              <a:t>ac</a:t>
            </a:r>
            <a:r>
              <a:rPr sz="2294" dirty="0">
                <a:latin typeface="Calibri"/>
                <a:cs typeface="Calibri"/>
              </a:rPr>
              <a:t>t</a:t>
            </a:r>
            <a:r>
              <a:rPr sz="2294" spc="4" dirty="0">
                <a:latin typeface="Calibri"/>
                <a:cs typeface="Calibri"/>
              </a:rPr>
              <a:t>,</a:t>
            </a:r>
            <a:r>
              <a:rPr sz="2294" spc="13" dirty="0">
                <a:latin typeface="Calibri"/>
                <a:cs typeface="Calibri"/>
              </a:rPr>
              <a:t> </a:t>
            </a:r>
            <a:r>
              <a:rPr sz="2294" spc="4" dirty="0">
                <a:latin typeface="Calibri"/>
                <a:cs typeface="Calibri"/>
              </a:rPr>
              <a:t>signed</a:t>
            </a:r>
            <a:endParaRPr sz="2294" dirty="0">
              <a:latin typeface="Calibri"/>
              <a:cs typeface="Calibri"/>
            </a:endParaRPr>
          </a:p>
          <a:p>
            <a:pPr marL="289127" marR="183785" indent="-166977">
              <a:lnSpc>
                <a:spcPts val="2524"/>
              </a:lnSpc>
              <a:spcBef>
                <a:spcPts val="357"/>
              </a:spcBef>
              <a:buSzPct val="101923"/>
              <a:buFont typeface="Arial"/>
              <a:buChar char="•"/>
              <a:tabLst>
                <a:tab pos="289127" algn="l"/>
              </a:tabLst>
            </a:pPr>
            <a:r>
              <a:rPr sz="2294" spc="9" dirty="0">
                <a:latin typeface="Calibri"/>
                <a:cs typeface="Calibri"/>
              </a:rPr>
              <a:t>An </a:t>
            </a:r>
            <a:r>
              <a:rPr sz="2294" spc="4" dirty="0">
                <a:latin typeface="Calibri"/>
                <a:cs typeface="Calibri"/>
              </a:rPr>
              <a:t>indi</a:t>
            </a:r>
            <a:r>
              <a:rPr sz="2294" spc="-18" dirty="0">
                <a:latin typeface="Calibri"/>
                <a:cs typeface="Calibri"/>
              </a:rPr>
              <a:t>c</a:t>
            </a:r>
            <a:r>
              <a:rPr sz="2294" spc="-13" dirty="0">
                <a:latin typeface="Calibri"/>
                <a:cs typeface="Calibri"/>
              </a:rPr>
              <a:t>a</a:t>
            </a:r>
            <a:r>
              <a:rPr sz="2294" spc="9" dirty="0">
                <a:latin typeface="Calibri"/>
                <a:cs typeface="Calibri"/>
              </a:rPr>
              <a:t>tion</a:t>
            </a:r>
            <a:r>
              <a:rPr sz="2294" spc="26" dirty="0">
                <a:latin typeface="Calibri"/>
                <a:cs typeface="Calibri"/>
              </a:rPr>
              <a:t> </a:t>
            </a:r>
            <a:r>
              <a:rPr sz="2294" spc="4" dirty="0">
                <a:latin typeface="Calibri"/>
                <a:cs typeface="Calibri"/>
              </a:rPr>
              <a:t>th</a:t>
            </a:r>
            <a:r>
              <a:rPr sz="2294" spc="-13" dirty="0">
                <a:latin typeface="Calibri"/>
                <a:cs typeface="Calibri"/>
              </a:rPr>
              <a:t>a</a:t>
            </a:r>
            <a:r>
              <a:rPr sz="2294" spc="4" dirty="0">
                <a:latin typeface="Calibri"/>
                <a:cs typeface="Calibri"/>
              </a:rPr>
              <a:t>t</a:t>
            </a:r>
            <a:r>
              <a:rPr sz="2294" spc="22" dirty="0">
                <a:latin typeface="Calibri"/>
                <a:cs typeface="Calibri"/>
              </a:rPr>
              <a:t> </a:t>
            </a:r>
            <a:r>
              <a:rPr sz="2294" spc="4" dirty="0">
                <a:latin typeface="Calibri"/>
                <a:cs typeface="Calibri"/>
              </a:rPr>
              <a:t>th</a:t>
            </a:r>
            <a:r>
              <a:rPr sz="2294" spc="9" dirty="0">
                <a:latin typeface="Calibri"/>
                <a:cs typeface="Calibri"/>
              </a:rPr>
              <a:t>e</a:t>
            </a:r>
            <a:r>
              <a:rPr sz="2294" spc="13" dirty="0">
                <a:latin typeface="Calibri"/>
                <a:cs typeface="Calibri"/>
              </a:rPr>
              <a:t> </a:t>
            </a:r>
            <a:r>
              <a:rPr sz="2294" spc="4" dirty="0">
                <a:latin typeface="Calibri"/>
                <a:cs typeface="Calibri"/>
              </a:rPr>
              <a:t>boo</a:t>
            </a:r>
            <a:r>
              <a:rPr sz="2294" spc="9" dirty="0">
                <a:latin typeface="Calibri"/>
                <a:cs typeface="Calibri"/>
              </a:rPr>
              <a:t>k has</a:t>
            </a:r>
            <a:r>
              <a:rPr sz="2294" spc="13" dirty="0">
                <a:latin typeface="Calibri"/>
                <a:cs typeface="Calibri"/>
              </a:rPr>
              <a:t> </a:t>
            </a:r>
            <a:r>
              <a:rPr sz="2294" spc="9" dirty="0">
                <a:latin typeface="Calibri"/>
                <a:cs typeface="Calibri"/>
              </a:rPr>
              <a:t>a </a:t>
            </a:r>
            <a:r>
              <a:rPr sz="2294" spc="4" dirty="0">
                <a:latin typeface="Calibri"/>
                <a:cs typeface="Calibri"/>
              </a:rPr>
              <a:t>du</a:t>
            </a:r>
            <a:r>
              <a:rPr sz="2294" spc="-22" dirty="0">
                <a:latin typeface="Calibri"/>
                <a:cs typeface="Calibri"/>
              </a:rPr>
              <a:t>s</a:t>
            </a:r>
            <a:r>
              <a:rPr sz="2294" spc="4" dirty="0">
                <a:latin typeface="Calibri"/>
                <a:cs typeface="Calibri"/>
              </a:rPr>
              <a:t>t</a:t>
            </a:r>
            <a:r>
              <a:rPr sz="2294" spc="26" dirty="0">
                <a:latin typeface="Calibri"/>
                <a:cs typeface="Calibri"/>
              </a:rPr>
              <a:t> </a:t>
            </a:r>
            <a:r>
              <a:rPr sz="2294" dirty="0">
                <a:latin typeface="Calibri"/>
                <a:cs typeface="Calibri"/>
              </a:rPr>
              <a:t>jac</a:t>
            </a:r>
            <a:r>
              <a:rPr sz="2294" spc="-66" dirty="0">
                <a:latin typeface="Calibri"/>
                <a:cs typeface="Calibri"/>
              </a:rPr>
              <a:t>k</a:t>
            </a:r>
            <a:r>
              <a:rPr sz="2294" spc="4" dirty="0">
                <a:latin typeface="Calibri"/>
                <a:cs typeface="Calibri"/>
              </a:rPr>
              <a:t>et,</a:t>
            </a:r>
            <a:r>
              <a:rPr sz="2294" spc="-4" dirty="0">
                <a:latin typeface="Calibri"/>
                <a:cs typeface="Calibri"/>
              </a:rPr>
              <a:t> </a:t>
            </a:r>
            <a:r>
              <a:rPr sz="2294" dirty="0">
                <a:latin typeface="Calibri"/>
                <a:cs typeface="Calibri"/>
              </a:rPr>
              <a:t>i</a:t>
            </a:r>
            <a:r>
              <a:rPr sz="2294" spc="-141" dirty="0">
                <a:latin typeface="Calibri"/>
                <a:cs typeface="Calibri"/>
              </a:rPr>
              <a:t>f</a:t>
            </a:r>
            <a:r>
              <a:rPr sz="2294" spc="4" dirty="0">
                <a:latin typeface="Calibri"/>
                <a:cs typeface="Calibri"/>
              </a:rPr>
              <a:t>,</a:t>
            </a:r>
            <a:r>
              <a:rPr sz="2294" spc="13" dirty="0">
                <a:latin typeface="Calibri"/>
                <a:cs typeface="Calibri"/>
              </a:rPr>
              <a:t> </a:t>
            </a:r>
            <a:r>
              <a:rPr sz="2294" spc="4" dirty="0">
                <a:latin typeface="Calibri"/>
                <a:cs typeface="Calibri"/>
              </a:rPr>
              <a:t>in</a:t>
            </a:r>
            <a:r>
              <a:rPr sz="2294" spc="13" dirty="0">
                <a:latin typeface="Calibri"/>
                <a:cs typeface="Calibri"/>
              </a:rPr>
              <a:t> </a:t>
            </a:r>
            <a:r>
              <a:rPr sz="2294" spc="-49" dirty="0">
                <a:latin typeface="Calibri"/>
                <a:cs typeface="Calibri"/>
              </a:rPr>
              <a:t>f</a:t>
            </a:r>
            <a:r>
              <a:rPr sz="2294" spc="9" dirty="0">
                <a:latin typeface="Calibri"/>
                <a:cs typeface="Calibri"/>
              </a:rPr>
              <a:t>ac</a:t>
            </a:r>
            <a:r>
              <a:rPr sz="2294" dirty="0">
                <a:latin typeface="Calibri"/>
                <a:cs typeface="Calibri"/>
              </a:rPr>
              <a:t>t</a:t>
            </a:r>
            <a:r>
              <a:rPr sz="2294" spc="4" dirty="0">
                <a:latin typeface="Calibri"/>
                <a:cs typeface="Calibri"/>
              </a:rPr>
              <a:t>,</a:t>
            </a:r>
            <a:r>
              <a:rPr sz="2294" spc="13" dirty="0">
                <a:latin typeface="Calibri"/>
                <a:cs typeface="Calibri"/>
              </a:rPr>
              <a:t> </a:t>
            </a:r>
            <a:r>
              <a:rPr sz="2294" spc="4" dirty="0">
                <a:latin typeface="Calibri"/>
                <a:cs typeface="Calibri"/>
              </a:rPr>
              <a:t>it </a:t>
            </a:r>
            <a:r>
              <a:rPr sz="2338" spc="-13" dirty="0">
                <a:latin typeface="Calibri"/>
                <a:cs typeface="Calibri"/>
              </a:rPr>
              <a:t>has</a:t>
            </a:r>
            <a:r>
              <a:rPr sz="2338" spc="4" dirty="0">
                <a:latin typeface="Calibri"/>
                <a:cs typeface="Calibri"/>
              </a:rPr>
              <a:t> </a:t>
            </a:r>
            <a:r>
              <a:rPr sz="2338" spc="-18" dirty="0">
                <a:latin typeface="Calibri"/>
                <a:cs typeface="Calibri"/>
              </a:rPr>
              <a:t>one</a:t>
            </a:r>
            <a:endParaRPr sz="2338" dirty="0">
              <a:latin typeface="Calibri"/>
              <a:cs typeface="Calibri"/>
            </a:endParaRPr>
          </a:p>
          <a:p>
            <a:pPr marL="289127" marR="186028" indent="-166977">
              <a:lnSpc>
                <a:spcPts val="2524"/>
              </a:lnSpc>
              <a:spcBef>
                <a:spcPts val="349"/>
              </a:spcBef>
              <a:buFont typeface="Arial"/>
              <a:buChar char="•"/>
              <a:tabLst>
                <a:tab pos="289127" algn="l"/>
              </a:tabLst>
            </a:pPr>
            <a:r>
              <a:rPr sz="2338" spc="-13" dirty="0">
                <a:latin typeface="Calibri"/>
                <a:cs typeface="Calibri"/>
              </a:rPr>
              <a:t>An </a:t>
            </a:r>
            <a:r>
              <a:rPr sz="2338" spc="-9" dirty="0">
                <a:latin typeface="Calibri"/>
                <a:cs typeface="Calibri"/>
              </a:rPr>
              <a:t>indi</a:t>
            </a:r>
            <a:r>
              <a:rPr sz="2338" spc="-40" dirty="0">
                <a:latin typeface="Calibri"/>
                <a:cs typeface="Calibri"/>
              </a:rPr>
              <a:t>c</a:t>
            </a:r>
            <a:r>
              <a:rPr sz="2338" spc="-35" dirty="0">
                <a:latin typeface="Calibri"/>
                <a:cs typeface="Calibri"/>
              </a:rPr>
              <a:t>a</a:t>
            </a:r>
            <a:r>
              <a:rPr sz="2338" spc="-13" dirty="0">
                <a:latin typeface="Calibri"/>
                <a:cs typeface="Calibri"/>
              </a:rPr>
              <a:t>tion</a:t>
            </a:r>
            <a:r>
              <a:rPr sz="2338" spc="18" dirty="0">
                <a:latin typeface="Calibri"/>
                <a:cs typeface="Calibri"/>
              </a:rPr>
              <a:t> </a:t>
            </a:r>
            <a:r>
              <a:rPr sz="2338" spc="-18" dirty="0">
                <a:latin typeface="Calibri"/>
                <a:cs typeface="Calibri"/>
              </a:rPr>
              <a:t>th</a:t>
            </a:r>
            <a:r>
              <a:rPr sz="2338" spc="-35" dirty="0">
                <a:latin typeface="Calibri"/>
                <a:cs typeface="Calibri"/>
              </a:rPr>
              <a:t>a</a:t>
            </a:r>
            <a:r>
              <a:rPr sz="2338" spc="-9" dirty="0">
                <a:latin typeface="Calibri"/>
                <a:cs typeface="Calibri"/>
              </a:rPr>
              <a:t>t</a:t>
            </a:r>
            <a:r>
              <a:rPr sz="2338" spc="13" dirty="0">
                <a:latin typeface="Calibri"/>
                <a:cs typeface="Calibri"/>
              </a:rPr>
              <a:t> </a:t>
            </a:r>
            <a:r>
              <a:rPr sz="2338" spc="-18" dirty="0">
                <a:latin typeface="Calibri"/>
                <a:cs typeface="Calibri"/>
              </a:rPr>
              <a:t>th</a:t>
            </a:r>
            <a:r>
              <a:rPr sz="2338" spc="-13" dirty="0">
                <a:latin typeface="Calibri"/>
                <a:cs typeface="Calibri"/>
              </a:rPr>
              <a:t>e</a:t>
            </a:r>
            <a:r>
              <a:rPr sz="2338" spc="4" dirty="0">
                <a:latin typeface="Calibri"/>
                <a:cs typeface="Calibri"/>
              </a:rPr>
              <a:t> </a:t>
            </a:r>
            <a:r>
              <a:rPr sz="2338" spc="-18" dirty="0">
                <a:latin typeface="Calibri"/>
                <a:cs typeface="Calibri"/>
              </a:rPr>
              <a:t>boo</a:t>
            </a:r>
            <a:r>
              <a:rPr sz="2338" spc="-13" dirty="0">
                <a:latin typeface="Calibri"/>
                <a:cs typeface="Calibri"/>
              </a:rPr>
              <a:t>k </a:t>
            </a:r>
            <a:r>
              <a:rPr sz="2338" spc="-9" dirty="0">
                <a:latin typeface="Calibri"/>
                <a:cs typeface="Calibri"/>
              </a:rPr>
              <a:t>is </a:t>
            </a:r>
            <a:r>
              <a:rPr sz="2338" spc="-13" dirty="0">
                <a:latin typeface="Calibri"/>
                <a:cs typeface="Calibri"/>
              </a:rPr>
              <a:t>Pri</a:t>
            </a:r>
            <a:r>
              <a:rPr sz="2338" spc="-40" dirty="0">
                <a:latin typeface="Calibri"/>
                <a:cs typeface="Calibri"/>
              </a:rPr>
              <a:t>n</a:t>
            </a:r>
            <a:r>
              <a:rPr sz="2338" spc="-9" dirty="0">
                <a:latin typeface="Calibri"/>
                <a:cs typeface="Calibri"/>
              </a:rPr>
              <a:t>t</a:t>
            </a:r>
            <a:r>
              <a:rPr sz="2338" spc="9" dirty="0">
                <a:latin typeface="Calibri"/>
                <a:cs typeface="Calibri"/>
              </a:rPr>
              <a:t> </a:t>
            </a:r>
            <a:r>
              <a:rPr sz="2338" spc="-18" dirty="0">
                <a:latin typeface="Calibri"/>
                <a:cs typeface="Calibri"/>
              </a:rPr>
              <a:t>o</a:t>
            </a:r>
            <a:r>
              <a:rPr sz="2338" spc="-13" dirty="0">
                <a:latin typeface="Calibri"/>
                <a:cs typeface="Calibri"/>
              </a:rPr>
              <a:t>n </a:t>
            </a:r>
            <a:r>
              <a:rPr sz="2338" spc="-22" dirty="0">
                <a:latin typeface="Calibri"/>
                <a:cs typeface="Calibri"/>
              </a:rPr>
              <a:t>Deman</a:t>
            </a:r>
            <a:r>
              <a:rPr sz="2338" spc="-13" dirty="0">
                <a:latin typeface="Calibri"/>
                <a:cs typeface="Calibri"/>
              </a:rPr>
              <a:t>d</a:t>
            </a:r>
            <a:r>
              <a:rPr sz="2338" spc="22" dirty="0">
                <a:latin typeface="Calibri"/>
                <a:cs typeface="Calibri"/>
              </a:rPr>
              <a:t> </a:t>
            </a:r>
            <a:r>
              <a:rPr sz="2338" spc="-13" dirty="0">
                <a:latin typeface="Calibri"/>
                <a:cs typeface="Calibri"/>
              </a:rPr>
              <a:t>i</a:t>
            </a:r>
            <a:r>
              <a:rPr sz="2338" spc="-154" dirty="0">
                <a:latin typeface="Calibri"/>
                <a:cs typeface="Calibri"/>
              </a:rPr>
              <a:t>f</a:t>
            </a:r>
            <a:r>
              <a:rPr sz="2338" spc="-9" dirty="0">
                <a:latin typeface="Calibri"/>
                <a:cs typeface="Calibri"/>
              </a:rPr>
              <a:t>, in</a:t>
            </a:r>
            <a:r>
              <a:rPr sz="2338" spc="4" dirty="0">
                <a:latin typeface="Calibri"/>
                <a:cs typeface="Calibri"/>
              </a:rPr>
              <a:t> </a:t>
            </a:r>
            <a:r>
              <a:rPr sz="2338" spc="-62" dirty="0">
                <a:latin typeface="Calibri"/>
                <a:cs typeface="Calibri"/>
              </a:rPr>
              <a:t>f</a:t>
            </a:r>
            <a:r>
              <a:rPr sz="2338" spc="-13" dirty="0">
                <a:latin typeface="Calibri"/>
                <a:cs typeface="Calibri"/>
              </a:rPr>
              <a:t>act</a:t>
            </a:r>
            <a:r>
              <a:rPr sz="2338" spc="-9" dirty="0">
                <a:latin typeface="Calibri"/>
                <a:cs typeface="Calibri"/>
              </a:rPr>
              <a:t>, it is</a:t>
            </a:r>
            <a:endParaRPr sz="2338" dirty="0">
              <a:latin typeface="Calibri"/>
              <a:cs typeface="Calibri"/>
            </a:endParaRPr>
          </a:p>
          <a:p>
            <a:pPr marL="289127" marR="221328" indent="-166977">
              <a:lnSpc>
                <a:spcPts val="2824"/>
              </a:lnSpc>
              <a:spcBef>
                <a:spcPts val="353"/>
              </a:spcBef>
              <a:buFont typeface="Arial"/>
              <a:buChar char="•"/>
              <a:tabLst>
                <a:tab pos="289127" algn="l"/>
              </a:tabLst>
            </a:pPr>
            <a:r>
              <a:rPr sz="2603" spc="-4" dirty="0">
                <a:latin typeface="Calibri"/>
                <a:cs typeface="Calibri"/>
              </a:rPr>
              <a:t>Th</a:t>
            </a:r>
            <a:r>
              <a:rPr sz="2603" dirty="0">
                <a:latin typeface="Calibri"/>
                <a:cs typeface="Calibri"/>
              </a:rPr>
              <a:t>e</a:t>
            </a:r>
            <a:r>
              <a:rPr sz="2603" spc="-4" dirty="0">
                <a:latin typeface="Calibri"/>
                <a:cs typeface="Calibri"/>
              </a:rPr>
              <a:t> d</a:t>
            </a:r>
            <a:r>
              <a:rPr sz="2603" spc="-31" dirty="0">
                <a:latin typeface="Calibri"/>
                <a:cs typeface="Calibri"/>
              </a:rPr>
              <a:t>a</a:t>
            </a:r>
            <a:r>
              <a:rPr sz="2603" spc="-26" dirty="0">
                <a:latin typeface="Calibri"/>
                <a:cs typeface="Calibri"/>
              </a:rPr>
              <a:t>t</a:t>
            </a:r>
            <a:r>
              <a:rPr sz="2603" dirty="0">
                <a:latin typeface="Calibri"/>
                <a:cs typeface="Calibri"/>
              </a:rPr>
              <a:t>e</a:t>
            </a:r>
            <a:r>
              <a:rPr sz="2603" spc="-9" dirty="0">
                <a:latin typeface="Calibri"/>
                <a:cs typeface="Calibri"/>
              </a:rPr>
              <a:t> </a:t>
            </a:r>
            <a:r>
              <a:rPr sz="2603" spc="-4" dirty="0">
                <a:latin typeface="Calibri"/>
                <a:cs typeface="Calibri"/>
              </a:rPr>
              <a:t>an</a:t>
            </a:r>
            <a:r>
              <a:rPr sz="2603" dirty="0">
                <a:latin typeface="Calibri"/>
                <a:cs typeface="Calibri"/>
              </a:rPr>
              <a:t>d</a:t>
            </a:r>
            <a:r>
              <a:rPr sz="2603" spc="-4" dirty="0">
                <a:latin typeface="Calibri"/>
                <a:cs typeface="Calibri"/>
              </a:rPr>
              <a:t> tim</a:t>
            </a:r>
            <a:r>
              <a:rPr sz="2603" dirty="0">
                <a:latin typeface="Calibri"/>
                <a:cs typeface="Calibri"/>
              </a:rPr>
              <a:t>e</a:t>
            </a:r>
            <a:r>
              <a:rPr sz="2603" spc="-9" dirty="0">
                <a:latin typeface="Calibri"/>
                <a:cs typeface="Calibri"/>
              </a:rPr>
              <a:t> </a:t>
            </a:r>
            <a:r>
              <a:rPr sz="2603" dirty="0">
                <a:latin typeface="Calibri"/>
                <a:cs typeface="Calibri"/>
              </a:rPr>
              <a:t>th</a:t>
            </a:r>
            <a:r>
              <a:rPr sz="2603" spc="-31" dirty="0">
                <a:latin typeface="Calibri"/>
                <a:cs typeface="Calibri"/>
              </a:rPr>
              <a:t>a</a:t>
            </a:r>
            <a:r>
              <a:rPr sz="2603" dirty="0">
                <a:latin typeface="Calibri"/>
                <a:cs typeface="Calibri"/>
              </a:rPr>
              <a:t>t</a:t>
            </a:r>
            <a:r>
              <a:rPr sz="2603" spc="-9" dirty="0">
                <a:latin typeface="Calibri"/>
                <a:cs typeface="Calibri"/>
              </a:rPr>
              <a:t> </a:t>
            </a:r>
            <a:r>
              <a:rPr sz="2603" dirty="0">
                <a:latin typeface="Calibri"/>
                <a:cs typeface="Calibri"/>
              </a:rPr>
              <a:t>the</a:t>
            </a:r>
            <a:r>
              <a:rPr sz="2603" spc="-9" dirty="0">
                <a:latin typeface="Calibri"/>
                <a:cs typeface="Calibri"/>
              </a:rPr>
              <a:t> </a:t>
            </a:r>
            <a:r>
              <a:rPr sz="2603" spc="-4" dirty="0">
                <a:latin typeface="Calibri"/>
                <a:cs typeface="Calibri"/>
              </a:rPr>
              <a:t>boo</a:t>
            </a:r>
            <a:r>
              <a:rPr sz="2603" dirty="0">
                <a:latin typeface="Calibri"/>
                <a:cs typeface="Calibri"/>
              </a:rPr>
              <a:t>k</a:t>
            </a:r>
            <a:r>
              <a:rPr sz="2603" spc="4" dirty="0">
                <a:latin typeface="Calibri"/>
                <a:cs typeface="Calibri"/>
              </a:rPr>
              <a:t> </a:t>
            </a:r>
            <a:r>
              <a:rPr sz="2603" spc="-31" dirty="0">
                <a:latin typeface="Calibri"/>
                <a:cs typeface="Calibri"/>
              </a:rPr>
              <a:t>w</a:t>
            </a:r>
            <a:r>
              <a:rPr sz="2603" spc="-4" dirty="0">
                <a:latin typeface="Calibri"/>
                <a:cs typeface="Calibri"/>
              </a:rPr>
              <a:t>a</a:t>
            </a:r>
            <a:r>
              <a:rPr sz="2603" dirty="0">
                <a:latin typeface="Calibri"/>
                <a:cs typeface="Calibri"/>
              </a:rPr>
              <a:t>s</a:t>
            </a:r>
            <a:r>
              <a:rPr sz="2603" spc="9" dirty="0">
                <a:latin typeface="Calibri"/>
                <a:cs typeface="Calibri"/>
              </a:rPr>
              <a:t> </a:t>
            </a:r>
            <a:r>
              <a:rPr sz="2603" spc="-4" dirty="0">
                <a:latin typeface="Calibri"/>
                <a:cs typeface="Calibri"/>
              </a:rPr>
              <a:t>adde</a:t>
            </a:r>
            <a:r>
              <a:rPr sz="2603" dirty="0">
                <a:latin typeface="Calibri"/>
                <a:cs typeface="Calibri"/>
              </a:rPr>
              <a:t>d</a:t>
            </a:r>
            <a:r>
              <a:rPr sz="2603" spc="-9" dirty="0">
                <a:latin typeface="Calibri"/>
                <a:cs typeface="Calibri"/>
              </a:rPr>
              <a:t> </a:t>
            </a:r>
            <a:r>
              <a:rPr sz="2603" spc="-26" dirty="0">
                <a:latin typeface="Calibri"/>
                <a:cs typeface="Calibri"/>
              </a:rPr>
              <a:t>t</a:t>
            </a:r>
            <a:r>
              <a:rPr sz="2603" dirty="0">
                <a:latin typeface="Calibri"/>
                <a:cs typeface="Calibri"/>
              </a:rPr>
              <a:t>o</a:t>
            </a:r>
            <a:r>
              <a:rPr sz="2603" spc="-4" dirty="0">
                <a:latin typeface="Calibri"/>
                <a:cs typeface="Calibri"/>
              </a:rPr>
              <a:t> </a:t>
            </a:r>
            <a:r>
              <a:rPr sz="2603" dirty="0">
                <a:latin typeface="Calibri"/>
                <a:cs typeface="Calibri"/>
              </a:rPr>
              <a:t>the </a:t>
            </a:r>
            <a:r>
              <a:rPr sz="2603" spc="-4" dirty="0">
                <a:latin typeface="Calibri"/>
                <a:cs typeface="Calibri"/>
              </a:rPr>
              <a:t>AbeBoo</a:t>
            </a:r>
            <a:r>
              <a:rPr sz="2603" spc="-26" dirty="0">
                <a:latin typeface="Calibri"/>
                <a:cs typeface="Calibri"/>
              </a:rPr>
              <a:t>k</a:t>
            </a:r>
            <a:r>
              <a:rPr sz="2603" spc="-4" dirty="0">
                <a:latin typeface="Calibri"/>
                <a:cs typeface="Calibri"/>
              </a:rPr>
              <a:t>s.</a:t>
            </a:r>
            <a:r>
              <a:rPr sz="2603" spc="-26" dirty="0">
                <a:latin typeface="Calibri"/>
                <a:cs typeface="Calibri"/>
              </a:rPr>
              <a:t>c</a:t>
            </a:r>
            <a:r>
              <a:rPr sz="2603" spc="-4" dirty="0">
                <a:latin typeface="Calibri"/>
                <a:cs typeface="Calibri"/>
              </a:rPr>
              <a:t>o</a:t>
            </a:r>
            <a:r>
              <a:rPr sz="2603" dirty="0">
                <a:latin typeface="Calibri"/>
                <a:cs typeface="Calibri"/>
              </a:rPr>
              <a:t>m</a:t>
            </a:r>
            <a:r>
              <a:rPr sz="2603" spc="-159" dirty="0">
                <a:latin typeface="Calibri"/>
                <a:cs typeface="Calibri"/>
              </a:rPr>
              <a:t>’</a:t>
            </a:r>
            <a:r>
              <a:rPr sz="2603" dirty="0">
                <a:latin typeface="Calibri"/>
                <a:cs typeface="Calibri"/>
              </a:rPr>
              <a:t>s</a:t>
            </a:r>
            <a:r>
              <a:rPr sz="2603" spc="26" dirty="0">
                <a:latin typeface="Calibri"/>
                <a:cs typeface="Calibri"/>
              </a:rPr>
              <a:t> </a:t>
            </a:r>
            <a:r>
              <a:rPr sz="2603" spc="-26" dirty="0">
                <a:latin typeface="Calibri"/>
                <a:cs typeface="Calibri"/>
              </a:rPr>
              <a:t>c</a:t>
            </a:r>
            <a:r>
              <a:rPr sz="2603" spc="-31" dirty="0">
                <a:latin typeface="Calibri"/>
                <a:cs typeface="Calibri"/>
              </a:rPr>
              <a:t>at</a:t>
            </a:r>
            <a:r>
              <a:rPr sz="2603" spc="-4" dirty="0">
                <a:latin typeface="Calibri"/>
                <a:cs typeface="Calibri"/>
              </a:rPr>
              <a:t>alog</a:t>
            </a:r>
            <a:endParaRPr sz="2603" dirty="0">
              <a:latin typeface="Calibri"/>
              <a:cs typeface="Calibri"/>
            </a:endParaRPr>
          </a:p>
          <a:p>
            <a:pPr marL="289127" indent="-166977">
              <a:lnSpc>
                <a:spcPct val="100000"/>
              </a:lnSpc>
              <a:spcBef>
                <a:spcPts val="22"/>
              </a:spcBef>
              <a:buFont typeface="Arial"/>
              <a:buChar char="•"/>
              <a:tabLst>
                <a:tab pos="289127" algn="l"/>
              </a:tabLst>
            </a:pPr>
            <a:r>
              <a:rPr sz="2603" spc="-4" dirty="0">
                <a:latin typeface="Calibri"/>
                <a:cs typeface="Calibri"/>
              </a:rPr>
              <a:t>Wh</a:t>
            </a:r>
            <a:r>
              <a:rPr sz="2603" spc="-18" dirty="0">
                <a:latin typeface="Calibri"/>
                <a:cs typeface="Calibri"/>
              </a:rPr>
              <a:t>e</a:t>
            </a:r>
            <a:r>
              <a:rPr sz="2603" dirty="0">
                <a:latin typeface="Calibri"/>
                <a:cs typeface="Calibri"/>
              </a:rPr>
              <a:t>t</a:t>
            </a:r>
            <a:r>
              <a:rPr sz="2603" spc="-4" dirty="0">
                <a:latin typeface="Calibri"/>
                <a:cs typeface="Calibri"/>
              </a:rPr>
              <a:t>he</a:t>
            </a:r>
            <a:r>
              <a:rPr sz="2603" dirty="0">
                <a:latin typeface="Calibri"/>
                <a:cs typeface="Calibri"/>
              </a:rPr>
              <a:t>r</a:t>
            </a:r>
            <a:r>
              <a:rPr sz="2603" spc="-13" dirty="0">
                <a:latin typeface="Calibri"/>
                <a:cs typeface="Calibri"/>
              </a:rPr>
              <a:t> </a:t>
            </a:r>
            <a:r>
              <a:rPr sz="2603" dirty="0">
                <a:latin typeface="Calibri"/>
                <a:cs typeface="Calibri"/>
              </a:rPr>
              <a:t>the</a:t>
            </a:r>
            <a:r>
              <a:rPr sz="2603" spc="-9" dirty="0">
                <a:latin typeface="Calibri"/>
                <a:cs typeface="Calibri"/>
              </a:rPr>
              <a:t> </a:t>
            </a:r>
            <a:r>
              <a:rPr sz="2603" spc="-4" dirty="0">
                <a:latin typeface="Calibri"/>
                <a:cs typeface="Calibri"/>
              </a:rPr>
              <a:t>boo</a:t>
            </a:r>
            <a:r>
              <a:rPr sz="2603" dirty="0">
                <a:latin typeface="Calibri"/>
                <a:cs typeface="Calibri"/>
              </a:rPr>
              <a:t>k</a:t>
            </a:r>
            <a:r>
              <a:rPr sz="2603" spc="-4" dirty="0">
                <a:latin typeface="Calibri"/>
                <a:cs typeface="Calibri"/>
              </a:rPr>
              <a:t> </a:t>
            </a:r>
            <a:r>
              <a:rPr sz="2603" dirty="0">
                <a:latin typeface="Calibri"/>
                <a:cs typeface="Calibri"/>
              </a:rPr>
              <a:t>is</a:t>
            </a:r>
            <a:r>
              <a:rPr sz="2603" spc="4" dirty="0">
                <a:latin typeface="Calibri"/>
                <a:cs typeface="Calibri"/>
              </a:rPr>
              <a:t> </a:t>
            </a:r>
            <a:r>
              <a:rPr sz="2603" spc="-4" dirty="0">
                <a:latin typeface="Calibri"/>
                <a:cs typeface="Calibri"/>
              </a:rPr>
              <a:t>ha</a:t>
            </a:r>
            <a:r>
              <a:rPr sz="2603" spc="-35" dirty="0">
                <a:latin typeface="Calibri"/>
                <a:cs typeface="Calibri"/>
              </a:rPr>
              <a:t>r</a:t>
            </a:r>
            <a:r>
              <a:rPr sz="2603" dirty="0">
                <a:latin typeface="Calibri"/>
                <a:cs typeface="Calibri"/>
              </a:rPr>
              <a:t>d</a:t>
            </a:r>
            <a:r>
              <a:rPr sz="2603" spc="-9" dirty="0">
                <a:latin typeface="Calibri"/>
                <a:cs typeface="Calibri"/>
              </a:rPr>
              <a:t> </a:t>
            </a:r>
            <a:r>
              <a:rPr sz="2603" spc="-22" dirty="0">
                <a:latin typeface="Calibri"/>
                <a:cs typeface="Calibri"/>
              </a:rPr>
              <a:t>cov</a:t>
            </a:r>
            <a:r>
              <a:rPr sz="2603" dirty="0">
                <a:latin typeface="Calibri"/>
                <a:cs typeface="Calibri"/>
              </a:rPr>
              <a:t>er </a:t>
            </a:r>
            <a:r>
              <a:rPr sz="2603" spc="-4" dirty="0">
                <a:latin typeface="Calibri"/>
                <a:cs typeface="Calibri"/>
              </a:rPr>
              <a:t>o</a:t>
            </a:r>
            <a:r>
              <a:rPr sz="2603" dirty="0">
                <a:latin typeface="Calibri"/>
                <a:cs typeface="Calibri"/>
              </a:rPr>
              <a:t>r</a:t>
            </a:r>
            <a:r>
              <a:rPr sz="2603" spc="-4" dirty="0">
                <a:latin typeface="Calibri"/>
                <a:cs typeface="Calibri"/>
              </a:rPr>
              <a:t> </a:t>
            </a:r>
            <a:r>
              <a:rPr sz="2603" dirty="0">
                <a:latin typeface="Calibri"/>
                <a:cs typeface="Calibri"/>
              </a:rPr>
              <a:t>soft</a:t>
            </a:r>
            <a:r>
              <a:rPr sz="2603" spc="4" dirty="0">
                <a:latin typeface="Calibri"/>
                <a:cs typeface="Calibri"/>
              </a:rPr>
              <a:t> </a:t>
            </a:r>
            <a:r>
              <a:rPr sz="2603" spc="-22" dirty="0">
                <a:latin typeface="Calibri"/>
                <a:cs typeface="Calibri"/>
              </a:rPr>
              <a:t>cov</a:t>
            </a:r>
            <a:r>
              <a:rPr sz="2603" dirty="0">
                <a:latin typeface="Calibri"/>
                <a:cs typeface="Calibri"/>
              </a:rPr>
              <a:t>er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116647" y="259503"/>
            <a:ext cx="10080625" cy="4191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defPPr>
              <a:defRPr lang="en-GB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 marL="431800" indent="-2159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 marL="647700" indent="-2159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 marL="863600" indent="-2159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 marL="1079500" indent="-2159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spcAft>
                <a:spcPct val="0"/>
              </a:spcAft>
              <a:buFont typeface="Wingdings" charset="2"/>
              <a:buNone/>
            </a:pPr>
            <a:r>
              <a:rPr lang="en-GB" altLang="en-US" sz="2000" b="1">
                <a:solidFill>
                  <a:srgbClr val="FFFFFF"/>
                </a:solidFill>
              </a:rPr>
              <a:t>                        CS574 Object-Oriented Analysis &amp; Design</a:t>
            </a:r>
          </a:p>
        </p:txBody>
      </p:sp>
    </p:spTree>
    <p:extLst>
      <p:ext uri="{BB962C8B-B14F-4D97-AF65-F5344CB8AC3E}">
        <p14:creationId xmlns:p14="http://schemas.microsoft.com/office/powerpoint/2010/main" val="4117016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05860" y="1236877"/>
            <a:ext cx="7144309" cy="194702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7623" marR="11206" indent="-166416">
              <a:lnSpc>
                <a:spcPct val="90700"/>
              </a:lnSpc>
              <a:buFont typeface="Arial"/>
              <a:buChar char="•"/>
              <a:tabLst>
                <a:tab pos="177623" algn="l"/>
              </a:tabLst>
            </a:pPr>
            <a:r>
              <a:rPr sz="2338" spc="-18" dirty="0">
                <a:latin typeface="Calibri"/>
                <a:cs typeface="Calibri"/>
              </a:rPr>
              <a:t>A</a:t>
            </a:r>
            <a:r>
              <a:rPr sz="2338" spc="-4" dirty="0">
                <a:latin typeface="Calibri"/>
                <a:cs typeface="Calibri"/>
              </a:rPr>
              <a:t> </a:t>
            </a:r>
            <a:r>
              <a:rPr sz="2338" spc="-49" dirty="0">
                <a:latin typeface="Calibri"/>
                <a:cs typeface="Calibri"/>
              </a:rPr>
              <a:t>te</a:t>
            </a:r>
            <a:r>
              <a:rPr sz="2338" spc="-9" dirty="0">
                <a:latin typeface="Calibri"/>
                <a:cs typeface="Calibri"/>
              </a:rPr>
              <a:t>x</a:t>
            </a:r>
            <a:r>
              <a:rPr sz="2338" spc="-13" dirty="0">
                <a:latin typeface="Calibri"/>
                <a:cs typeface="Calibri"/>
              </a:rPr>
              <a:t>t</a:t>
            </a:r>
            <a:r>
              <a:rPr sz="2338" spc="-18" dirty="0">
                <a:latin typeface="Calibri"/>
                <a:cs typeface="Calibri"/>
              </a:rPr>
              <a:t>u</a:t>
            </a:r>
            <a:r>
              <a:rPr sz="2338" spc="-9" dirty="0">
                <a:latin typeface="Calibri"/>
                <a:cs typeface="Calibri"/>
              </a:rPr>
              <a:t>al</a:t>
            </a:r>
            <a:r>
              <a:rPr sz="2338" spc="13" dirty="0">
                <a:latin typeface="Calibri"/>
                <a:cs typeface="Calibri"/>
              </a:rPr>
              <a:t> </a:t>
            </a:r>
            <a:r>
              <a:rPr sz="2338" spc="-18" dirty="0">
                <a:latin typeface="Calibri"/>
                <a:cs typeface="Calibri"/>
              </a:rPr>
              <a:t>descriptio</a:t>
            </a:r>
            <a:r>
              <a:rPr sz="2338" spc="-13" dirty="0">
                <a:latin typeface="Calibri"/>
                <a:cs typeface="Calibri"/>
              </a:rPr>
              <a:t>n</a:t>
            </a:r>
            <a:r>
              <a:rPr sz="2338" spc="13" dirty="0">
                <a:latin typeface="Calibri"/>
                <a:cs typeface="Calibri"/>
              </a:rPr>
              <a:t> </a:t>
            </a:r>
            <a:r>
              <a:rPr sz="2338" spc="-18" dirty="0">
                <a:latin typeface="Calibri"/>
                <a:cs typeface="Calibri"/>
              </a:rPr>
              <a:t>o</a:t>
            </a:r>
            <a:r>
              <a:rPr sz="2338" spc="-9" dirty="0">
                <a:latin typeface="Calibri"/>
                <a:cs typeface="Calibri"/>
              </a:rPr>
              <a:t>f</a:t>
            </a:r>
            <a:r>
              <a:rPr sz="2338" spc="-4" dirty="0">
                <a:latin typeface="Calibri"/>
                <a:cs typeface="Calibri"/>
              </a:rPr>
              <a:t> </a:t>
            </a:r>
            <a:r>
              <a:rPr sz="2338" spc="-18" dirty="0">
                <a:latin typeface="Calibri"/>
                <a:cs typeface="Calibri"/>
              </a:rPr>
              <a:t>th</a:t>
            </a:r>
            <a:r>
              <a:rPr sz="2338" spc="-13" dirty="0">
                <a:latin typeface="Calibri"/>
                <a:cs typeface="Calibri"/>
              </a:rPr>
              <a:t>e</a:t>
            </a:r>
            <a:r>
              <a:rPr sz="2338" spc="4" dirty="0">
                <a:latin typeface="Calibri"/>
                <a:cs typeface="Calibri"/>
              </a:rPr>
              <a:t> </a:t>
            </a:r>
            <a:r>
              <a:rPr sz="2338" spc="-18" dirty="0">
                <a:latin typeface="Calibri"/>
                <a:cs typeface="Calibri"/>
              </a:rPr>
              <a:t>book</a:t>
            </a:r>
            <a:r>
              <a:rPr sz="2338" spc="-9" dirty="0">
                <a:latin typeface="Calibri"/>
                <a:cs typeface="Calibri"/>
              </a:rPr>
              <a:t>.</a:t>
            </a:r>
            <a:r>
              <a:rPr sz="2338" spc="4" dirty="0">
                <a:latin typeface="Calibri"/>
                <a:cs typeface="Calibri"/>
              </a:rPr>
              <a:t> </a:t>
            </a:r>
            <a:r>
              <a:rPr sz="2338" spc="-18" dirty="0">
                <a:latin typeface="Calibri"/>
                <a:cs typeface="Calibri"/>
              </a:rPr>
              <a:t>(No</a:t>
            </a:r>
            <a:r>
              <a:rPr sz="2338" spc="-40" dirty="0">
                <a:latin typeface="Calibri"/>
                <a:cs typeface="Calibri"/>
              </a:rPr>
              <a:t>t</a:t>
            </a:r>
            <a:r>
              <a:rPr sz="2338" spc="-13" dirty="0">
                <a:latin typeface="Calibri"/>
                <a:cs typeface="Calibri"/>
              </a:rPr>
              <a:t>e</a:t>
            </a:r>
            <a:r>
              <a:rPr sz="2338" spc="4" dirty="0">
                <a:latin typeface="Calibri"/>
                <a:cs typeface="Calibri"/>
              </a:rPr>
              <a:t> </a:t>
            </a:r>
            <a:r>
              <a:rPr sz="2338" spc="-18" dirty="0">
                <a:latin typeface="Calibri"/>
                <a:cs typeface="Calibri"/>
              </a:rPr>
              <a:t>th</a:t>
            </a:r>
            <a:r>
              <a:rPr sz="2338" spc="-35" dirty="0">
                <a:latin typeface="Calibri"/>
                <a:cs typeface="Calibri"/>
              </a:rPr>
              <a:t>a</a:t>
            </a:r>
            <a:r>
              <a:rPr sz="2338" spc="-9" dirty="0">
                <a:latin typeface="Calibri"/>
                <a:cs typeface="Calibri"/>
              </a:rPr>
              <a:t>t</a:t>
            </a:r>
            <a:r>
              <a:rPr sz="2338" spc="9" dirty="0">
                <a:latin typeface="Calibri"/>
                <a:cs typeface="Calibri"/>
              </a:rPr>
              <a:t> </a:t>
            </a:r>
            <a:r>
              <a:rPr sz="2338" spc="-13" dirty="0">
                <a:latin typeface="Calibri"/>
                <a:cs typeface="Calibri"/>
              </a:rPr>
              <a:t>a </a:t>
            </a:r>
            <a:r>
              <a:rPr sz="2338" spc="-88" dirty="0">
                <a:latin typeface="Calibri"/>
                <a:cs typeface="Calibri"/>
              </a:rPr>
              <a:t>k</a:t>
            </a:r>
            <a:r>
              <a:rPr sz="2338" spc="-31" dirty="0">
                <a:latin typeface="Calibri"/>
                <a:cs typeface="Calibri"/>
              </a:rPr>
              <a:t>e</a:t>
            </a:r>
            <a:r>
              <a:rPr sz="2338" spc="-4" dirty="0">
                <a:latin typeface="Calibri"/>
                <a:cs typeface="Calibri"/>
              </a:rPr>
              <a:t>y</a:t>
            </a:r>
            <a:r>
              <a:rPr sz="2338" spc="-40" dirty="0">
                <a:latin typeface="Calibri"/>
                <a:cs typeface="Calibri"/>
              </a:rPr>
              <a:t>w</a:t>
            </a:r>
            <a:r>
              <a:rPr sz="2338" spc="-18" dirty="0">
                <a:latin typeface="Calibri"/>
                <a:cs typeface="Calibri"/>
              </a:rPr>
              <a:t>o</a:t>
            </a:r>
            <a:r>
              <a:rPr sz="2338" spc="-44" dirty="0">
                <a:latin typeface="Calibri"/>
                <a:cs typeface="Calibri"/>
              </a:rPr>
              <a:t>r</a:t>
            </a:r>
            <a:r>
              <a:rPr sz="2338" spc="-13" dirty="0">
                <a:latin typeface="Calibri"/>
                <a:cs typeface="Calibri"/>
              </a:rPr>
              <a:t>d</a:t>
            </a:r>
            <a:r>
              <a:rPr sz="2338" spc="-9" dirty="0">
                <a:latin typeface="Calibri"/>
                <a:cs typeface="Calibri"/>
              </a:rPr>
              <a:t> is </a:t>
            </a:r>
            <a:r>
              <a:rPr sz="2294" spc="9" dirty="0">
                <a:latin typeface="Calibri"/>
                <a:cs typeface="Calibri"/>
              </a:rPr>
              <a:t>a</a:t>
            </a:r>
            <a:r>
              <a:rPr sz="2294" spc="-40" dirty="0">
                <a:latin typeface="Calibri"/>
                <a:cs typeface="Calibri"/>
              </a:rPr>
              <a:t>n</a:t>
            </a:r>
            <a:r>
              <a:rPr sz="2294" spc="9" dirty="0">
                <a:latin typeface="Calibri"/>
                <a:cs typeface="Calibri"/>
              </a:rPr>
              <a:t>y</a:t>
            </a:r>
            <a:r>
              <a:rPr sz="2294" spc="13" dirty="0">
                <a:latin typeface="Calibri"/>
                <a:cs typeface="Calibri"/>
              </a:rPr>
              <a:t> </a:t>
            </a:r>
            <a:r>
              <a:rPr sz="2294" spc="-9" dirty="0">
                <a:latin typeface="Calibri"/>
                <a:cs typeface="Calibri"/>
              </a:rPr>
              <a:t>w</a:t>
            </a:r>
            <a:r>
              <a:rPr sz="2294" spc="4" dirty="0">
                <a:latin typeface="Calibri"/>
                <a:cs typeface="Calibri"/>
              </a:rPr>
              <a:t>o</a:t>
            </a:r>
            <a:r>
              <a:rPr sz="2294" spc="-31" dirty="0">
                <a:latin typeface="Calibri"/>
                <a:cs typeface="Calibri"/>
              </a:rPr>
              <a:t>r</a:t>
            </a:r>
            <a:r>
              <a:rPr sz="2294" spc="9" dirty="0">
                <a:latin typeface="Calibri"/>
                <a:cs typeface="Calibri"/>
              </a:rPr>
              <a:t>d </a:t>
            </a:r>
            <a:r>
              <a:rPr sz="2294" spc="4" dirty="0">
                <a:latin typeface="Calibri"/>
                <a:cs typeface="Calibri"/>
              </a:rPr>
              <a:t>in</a:t>
            </a:r>
            <a:r>
              <a:rPr sz="2294" spc="18" dirty="0">
                <a:latin typeface="Calibri"/>
                <a:cs typeface="Calibri"/>
              </a:rPr>
              <a:t> </a:t>
            </a:r>
            <a:r>
              <a:rPr sz="2294" spc="9" dirty="0">
                <a:latin typeface="Calibri"/>
                <a:cs typeface="Calibri"/>
              </a:rPr>
              <a:t>a</a:t>
            </a:r>
            <a:r>
              <a:rPr sz="2294" spc="-40" dirty="0">
                <a:latin typeface="Calibri"/>
                <a:cs typeface="Calibri"/>
              </a:rPr>
              <a:t>n</a:t>
            </a:r>
            <a:r>
              <a:rPr sz="2294" spc="9" dirty="0">
                <a:latin typeface="Calibri"/>
                <a:cs typeface="Calibri"/>
              </a:rPr>
              <a:t>y</a:t>
            </a:r>
            <a:r>
              <a:rPr sz="2294" spc="13" dirty="0">
                <a:latin typeface="Calibri"/>
                <a:cs typeface="Calibri"/>
              </a:rPr>
              <a:t> </a:t>
            </a:r>
            <a:r>
              <a:rPr sz="2294" spc="4" dirty="0">
                <a:latin typeface="Calibri"/>
                <a:cs typeface="Calibri"/>
              </a:rPr>
              <a:t>in</a:t>
            </a:r>
            <a:r>
              <a:rPr sz="2294" spc="13" dirty="0">
                <a:latin typeface="Calibri"/>
                <a:cs typeface="Calibri"/>
              </a:rPr>
              <a:t> </a:t>
            </a:r>
            <a:r>
              <a:rPr sz="2294" spc="9" dirty="0">
                <a:latin typeface="Calibri"/>
                <a:cs typeface="Calibri"/>
              </a:rPr>
              <a:t>a</a:t>
            </a:r>
            <a:r>
              <a:rPr sz="2294" spc="-40" dirty="0">
                <a:latin typeface="Calibri"/>
                <a:cs typeface="Calibri"/>
              </a:rPr>
              <a:t>n</a:t>
            </a:r>
            <a:r>
              <a:rPr sz="2294" spc="9" dirty="0">
                <a:latin typeface="Calibri"/>
                <a:cs typeface="Calibri"/>
              </a:rPr>
              <a:t>y</a:t>
            </a:r>
            <a:r>
              <a:rPr sz="2294" spc="13" dirty="0">
                <a:latin typeface="Calibri"/>
                <a:cs typeface="Calibri"/>
              </a:rPr>
              <a:t> </a:t>
            </a:r>
            <a:r>
              <a:rPr sz="2294" spc="4" dirty="0">
                <a:latin typeface="Calibri"/>
                <a:cs typeface="Calibri"/>
              </a:rPr>
              <a:t>of</a:t>
            </a:r>
            <a:r>
              <a:rPr sz="2294" spc="9" dirty="0">
                <a:latin typeface="Calibri"/>
                <a:cs typeface="Calibri"/>
              </a:rPr>
              <a:t> </a:t>
            </a:r>
            <a:r>
              <a:rPr sz="2294" spc="4" dirty="0">
                <a:latin typeface="Calibri"/>
                <a:cs typeface="Calibri"/>
              </a:rPr>
              <a:t>th</a:t>
            </a:r>
            <a:r>
              <a:rPr sz="2294" spc="9" dirty="0">
                <a:latin typeface="Calibri"/>
                <a:cs typeface="Calibri"/>
              </a:rPr>
              <a:t>e</a:t>
            </a:r>
            <a:r>
              <a:rPr sz="2294" spc="13" dirty="0">
                <a:latin typeface="Calibri"/>
                <a:cs typeface="Calibri"/>
              </a:rPr>
              <a:t> </a:t>
            </a:r>
            <a:r>
              <a:rPr sz="2294" dirty="0">
                <a:latin typeface="Calibri"/>
                <a:cs typeface="Calibri"/>
              </a:rPr>
              <a:t>field</a:t>
            </a:r>
            <a:r>
              <a:rPr sz="2294" spc="9" dirty="0">
                <a:latin typeface="Calibri"/>
                <a:cs typeface="Calibri"/>
              </a:rPr>
              <a:t>s</a:t>
            </a:r>
            <a:r>
              <a:rPr sz="2294" spc="13" dirty="0">
                <a:latin typeface="Calibri"/>
                <a:cs typeface="Calibri"/>
              </a:rPr>
              <a:t> </a:t>
            </a:r>
            <a:r>
              <a:rPr sz="2294" spc="4" dirty="0">
                <a:latin typeface="Calibri"/>
                <a:cs typeface="Calibri"/>
              </a:rPr>
              <a:t>li</a:t>
            </a:r>
            <a:r>
              <a:rPr sz="2294" spc="-22" dirty="0">
                <a:latin typeface="Calibri"/>
                <a:cs typeface="Calibri"/>
              </a:rPr>
              <a:t>s</a:t>
            </a:r>
            <a:r>
              <a:rPr sz="2294" spc="-26" dirty="0">
                <a:latin typeface="Calibri"/>
                <a:cs typeface="Calibri"/>
              </a:rPr>
              <a:t>t</a:t>
            </a:r>
            <a:r>
              <a:rPr sz="2294" spc="9" dirty="0">
                <a:latin typeface="Calibri"/>
                <a:cs typeface="Calibri"/>
              </a:rPr>
              <a:t>ed</a:t>
            </a:r>
            <a:r>
              <a:rPr sz="2294" spc="18" dirty="0">
                <a:latin typeface="Calibri"/>
                <a:cs typeface="Calibri"/>
              </a:rPr>
              <a:t> </a:t>
            </a:r>
            <a:r>
              <a:rPr sz="2294" spc="4" dirty="0">
                <a:latin typeface="Calibri"/>
                <a:cs typeface="Calibri"/>
              </a:rPr>
              <a:t>o</a:t>
            </a:r>
            <a:r>
              <a:rPr sz="2294" spc="9" dirty="0">
                <a:latin typeface="Calibri"/>
                <a:cs typeface="Calibri"/>
              </a:rPr>
              <a:t>n </a:t>
            </a:r>
            <a:r>
              <a:rPr sz="2294" spc="4" dirty="0">
                <a:latin typeface="Calibri"/>
                <a:cs typeface="Calibri"/>
              </a:rPr>
              <a:t>th</a:t>
            </a:r>
            <a:r>
              <a:rPr sz="2294" spc="9" dirty="0">
                <a:latin typeface="Calibri"/>
                <a:cs typeface="Calibri"/>
              </a:rPr>
              <a:t>e</a:t>
            </a:r>
            <a:r>
              <a:rPr sz="2294" spc="13" dirty="0">
                <a:latin typeface="Calibri"/>
                <a:cs typeface="Calibri"/>
              </a:rPr>
              <a:t> </a:t>
            </a:r>
            <a:r>
              <a:rPr sz="2294" spc="4" dirty="0">
                <a:latin typeface="Calibri"/>
                <a:cs typeface="Calibri"/>
              </a:rPr>
              <a:t>la</a:t>
            </a:r>
            <a:r>
              <a:rPr sz="2294" spc="-22" dirty="0">
                <a:latin typeface="Calibri"/>
                <a:cs typeface="Calibri"/>
              </a:rPr>
              <a:t>s</a:t>
            </a:r>
            <a:r>
              <a:rPr sz="2294" spc="4" dirty="0">
                <a:latin typeface="Calibri"/>
                <a:cs typeface="Calibri"/>
              </a:rPr>
              <a:t>t</a:t>
            </a:r>
            <a:r>
              <a:rPr sz="2294" spc="13" dirty="0">
                <a:latin typeface="Calibri"/>
                <a:cs typeface="Calibri"/>
              </a:rPr>
              <a:t> </a:t>
            </a:r>
            <a:r>
              <a:rPr sz="2294" dirty="0">
                <a:latin typeface="Calibri"/>
                <a:cs typeface="Calibri"/>
              </a:rPr>
              <a:t>t</a:t>
            </a:r>
            <a:r>
              <a:rPr sz="2294" spc="-9" dirty="0">
                <a:latin typeface="Calibri"/>
                <a:cs typeface="Calibri"/>
              </a:rPr>
              <a:t>w</a:t>
            </a:r>
            <a:r>
              <a:rPr sz="2294" spc="9" dirty="0">
                <a:latin typeface="Calibri"/>
                <a:cs typeface="Calibri"/>
              </a:rPr>
              <a:t>o</a:t>
            </a:r>
            <a:r>
              <a:rPr sz="2294" spc="4" dirty="0">
                <a:latin typeface="Calibri"/>
                <a:cs typeface="Calibri"/>
              </a:rPr>
              <a:t> </a:t>
            </a:r>
            <a:r>
              <a:rPr sz="2338" spc="-9" dirty="0">
                <a:latin typeface="Calibri"/>
                <a:cs typeface="Calibri"/>
              </a:rPr>
              <a:t>slides</a:t>
            </a:r>
            <a:r>
              <a:rPr sz="2338" spc="4" dirty="0">
                <a:latin typeface="Calibri"/>
                <a:cs typeface="Calibri"/>
              </a:rPr>
              <a:t> </a:t>
            </a:r>
            <a:r>
              <a:rPr sz="2338" spc="-18" dirty="0">
                <a:latin typeface="Calibri"/>
                <a:cs typeface="Calibri"/>
              </a:rPr>
              <a:t>o</a:t>
            </a:r>
            <a:r>
              <a:rPr sz="2338" spc="-9" dirty="0">
                <a:latin typeface="Calibri"/>
                <a:cs typeface="Calibri"/>
              </a:rPr>
              <a:t>r in</a:t>
            </a:r>
            <a:r>
              <a:rPr sz="2338" spc="4" dirty="0">
                <a:latin typeface="Calibri"/>
                <a:cs typeface="Calibri"/>
              </a:rPr>
              <a:t> </a:t>
            </a:r>
            <a:r>
              <a:rPr sz="2338" spc="-18" dirty="0">
                <a:latin typeface="Calibri"/>
                <a:cs typeface="Calibri"/>
              </a:rPr>
              <a:t>th</a:t>
            </a:r>
            <a:r>
              <a:rPr sz="2338" spc="-13" dirty="0">
                <a:latin typeface="Calibri"/>
                <a:cs typeface="Calibri"/>
              </a:rPr>
              <a:t>e</a:t>
            </a:r>
            <a:r>
              <a:rPr sz="2338" spc="4" dirty="0">
                <a:latin typeface="Calibri"/>
                <a:cs typeface="Calibri"/>
              </a:rPr>
              <a:t> </a:t>
            </a:r>
            <a:r>
              <a:rPr sz="2338" spc="-18" dirty="0">
                <a:latin typeface="Calibri"/>
                <a:cs typeface="Calibri"/>
              </a:rPr>
              <a:t>book</a:t>
            </a:r>
            <a:r>
              <a:rPr sz="2338" spc="-150" dirty="0">
                <a:latin typeface="Calibri"/>
                <a:cs typeface="Calibri"/>
              </a:rPr>
              <a:t>’</a:t>
            </a:r>
            <a:r>
              <a:rPr sz="2338" spc="-13" dirty="0">
                <a:latin typeface="Calibri"/>
                <a:cs typeface="Calibri"/>
              </a:rPr>
              <a:t>s </a:t>
            </a:r>
            <a:r>
              <a:rPr sz="2338" spc="-49" dirty="0">
                <a:latin typeface="Calibri"/>
                <a:cs typeface="Calibri"/>
              </a:rPr>
              <a:t>te</a:t>
            </a:r>
            <a:r>
              <a:rPr sz="2338" spc="-9" dirty="0">
                <a:latin typeface="Calibri"/>
                <a:cs typeface="Calibri"/>
              </a:rPr>
              <a:t>x</a:t>
            </a:r>
            <a:r>
              <a:rPr sz="2338" spc="-13" dirty="0">
                <a:latin typeface="Calibri"/>
                <a:cs typeface="Calibri"/>
              </a:rPr>
              <a:t>t</a:t>
            </a:r>
            <a:r>
              <a:rPr sz="2338" spc="-18" dirty="0">
                <a:latin typeface="Calibri"/>
                <a:cs typeface="Calibri"/>
              </a:rPr>
              <a:t>u</a:t>
            </a:r>
            <a:r>
              <a:rPr sz="2338" spc="-9" dirty="0">
                <a:latin typeface="Calibri"/>
                <a:cs typeface="Calibri"/>
              </a:rPr>
              <a:t>al</a:t>
            </a:r>
            <a:r>
              <a:rPr sz="2338" spc="13" dirty="0">
                <a:latin typeface="Calibri"/>
                <a:cs typeface="Calibri"/>
              </a:rPr>
              <a:t> </a:t>
            </a:r>
            <a:r>
              <a:rPr sz="2338" spc="-18" dirty="0">
                <a:latin typeface="Calibri"/>
                <a:cs typeface="Calibri"/>
              </a:rPr>
              <a:t>description</a:t>
            </a:r>
            <a:r>
              <a:rPr sz="2338" spc="-9" dirty="0">
                <a:latin typeface="Calibri"/>
                <a:cs typeface="Calibri"/>
              </a:rPr>
              <a:t>,</a:t>
            </a:r>
            <a:r>
              <a:rPr sz="2338" spc="22" dirty="0">
                <a:latin typeface="Calibri"/>
                <a:cs typeface="Calibri"/>
              </a:rPr>
              <a:t> </a:t>
            </a:r>
            <a:r>
              <a:rPr sz="2338" spc="-18" dirty="0">
                <a:latin typeface="Calibri"/>
                <a:cs typeface="Calibri"/>
              </a:rPr>
              <a:t>s</a:t>
            </a:r>
            <a:r>
              <a:rPr sz="2338" spc="-13" dirty="0">
                <a:latin typeface="Calibri"/>
                <a:cs typeface="Calibri"/>
              </a:rPr>
              <a:t>o</a:t>
            </a:r>
            <a:r>
              <a:rPr sz="2338" spc="-4" dirty="0">
                <a:latin typeface="Calibri"/>
                <a:cs typeface="Calibri"/>
              </a:rPr>
              <a:t> </a:t>
            </a:r>
            <a:r>
              <a:rPr sz="2338" spc="-13" dirty="0">
                <a:latin typeface="Calibri"/>
                <a:cs typeface="Calibri"/>
              </a:rPr>
              <a:t>sea</a:t>
            </a:r>
            <a:r>
              <a:rPr sz="2338" spc="-44" dirty="0">
                <a:latin typeface="Calibri"/>
                <a:cs typeface="Calibri"/>
              </a:rPr>
              <a:t>r</a:t>
            </a:r>
            <a:r>
              <a:rPr sz="2338" spc="-13" dirty="0">
                <a:latin typeface="Calibri"/>
                <a:cs typeface="Calibri"/>
              </a:rPr>
              <a:t>ching</a:t>
            </a:r>
            <a:r>
              <a:rPr sz="2338" spc="4" dirty="0">
                <a:latin typeface="Calibri"/>
                <a:cs typeface="Calibri"/>
              </a:rPr>
              <a:t> </a:t>
            </a:r>
            <a:r>
              <a:rPr sz="2338" spc="-18" dirty="0">
                <a:latin typeface="Calibri"/>
                <a:cs typeface="Calibri"/>
              </a:rPr>
              <a:t>on</a:t>
            </a:r>
            <a:r>
              <a:rPr sz="2338" spc="-13" dirty="0">
                <a:latin typeface="Calibri"/>
                <a:cs typeface="Calibri"/>
              </a:rPr>
              <a:t> </a:t>
            </a:r>
            <a:r>
              <a:rPr sz="2294" spc="9" dirty="0">
                <a:latin typeface="Calibri"/>
                <a:cs typeface="Calibri"/>
              </a:rPr>
              <a:t>a </a:t>
            </a:r>
            <a:r>
              <a:rPr sz="2294" dirty="0">
                <a:latin typeface="Calibri"/>
                <a:cs typeface="Calibri"/>
              </a:rPr>
              <a:t>specifi</a:t>
            </a:r>
            <a:r>
              <a:rPr sz="2294" spc="9" dirty="0">
                <a:latin typeface="Calibri"/>
                <a:cs typeface="Calibri"/>
              </a:rPr>
              <a:t>c </a:t>
            </a:r>
            <a:r>
              <a:rPr sz="2294" spc="-66" dirty="0">
                <a:latin typeface="Calibri"/>
                <a:cs typeface="Calibri"/>
              </a:rPr>
              <a:t>k</a:t>
            </a:r>
            <a:r>
              <a:rPr sz="2294" spc="-9" dirty="0">
                <a:latin typeface="Calibri"/>
                <a:cs typeface="Calibri"/>
              </a:rPr>
              <a:t>e</a:t>
            </a:r>
            <a:r>
              <a:rPr sz="2294" spc="18" dirty="0">
                <a:latin typeface="Calibri"/>
                <a:cs typeface="Calibri"/>
              </a:rPr>
              <a:t>y</a:t>
            </a:r>
            <a:r>
              <a:rPr sz="2294" spc="-9" dirty="0">
                <a:latin typeface="Calibri"/>
                <a:cs typeface="Calibri"/>
              </a:rPr>
              <a:t>w</a:t>
            </a:r>
            <a:r>
              <a:rPr sz="2294" spc="4" dirty="0">
                <a:latin typeface="Calibri"/>
                <a:cs typeface="Calibri"/>
              </a:rPr>
              <a:t>o</a:t>
            </a:r>
            <a:r>
              <a:rPr sz="2294" spc="-31" dirty="0">
                <a:latin typeface="Calibri"/>
                <a:cs typeface="Calibri"/>
              </a:rPr>
              <a:t>r</a:t>
            </a:r>
            <a:r>
              <a:rPr sz="2294" spc="9" dirty="0">
                <a:latin typeface="Calibri"/>
                <a:cs typeface="Calibri"/>
              </a:rPr>
              <a:t>d </a:t>
            </a:r>
            <a:r>
              <a:rPr sz="2294" spc="4" dirty="0">
                <a:latin typeface="Calibri"/>
                <a:cs typeface="Calibri"/>
              </a:rPr>
              <a:t>will</a:t>
            </a:r>
            <a:r>
              <a:rPr sz="2294" spc="9" dirty="0">
                <a:latin typeface="Calibri"/>
                <a:cs typeface="Calibri"/>
              </a:rPr>
              <a:t> </a:t>
            </a:r>
            <a:r>
              <a:rPr sz="2294" spc="-31" dirty="0">
                <a:latin typeface="Calibri"/>
                <a:cs typeface="Calibri"/>
              </a:rPr>
              <a:t>r</a:t>
            </a:r>
            <a:r>
              <a:rPr sz="2294" spc="9" dirty="0">
                <a:latin typeface="Calibri"/>
                <a:cs typeface="Calibri"/>
              </a:rPr>
              <a:t>e</a:t>
            </a:r>
            <a:r>
              <a:rPr sz="2294" spc="4" dirty="0">
                <a:latin typeface="Calibri"/>
                <a:cs typeface="Calibri"/>
              </a:rPr>
              <a:t>su</a:t>
            </a:r>
            <a:r>
              <a:rPr sz="2294" dirty="0">
                <a:latin typeface="Calibri"/>
                <a:cs typeface="Calibri"/>
              </a:rPr>
              <a:t>l</a:t>
            </a:r>
            <a:r>
              <a:rPr sz="2294" spc="4" dirty="0">
                <a:latin typeface="Calibri"/>
                <a:cs typeface="Calibri"/>
              </a:rPr>
              <a:t>t</a:t>
            </a:r>
            <a:r>
              <a:rPr sz="2294" spc="18" dirty="0">
                <a:latin typeface="Calibri"/>
                <a:cs typeface="Calibri"/>
              </a:rPr>
              <a:t> </a:t>
            </a:r>
            <a:r>
              <a:rPr sz="2294" spc="4" dirty="0">
                <a:latin typeface="Calibri"/>
                <a:cs typeface="Calibri"/>
              </a:rPr>
              <a:t>in</a:t>
            </a:r>
            <a:r>
              <a:rPr sz="2294" spc="13" dirty="0">
                <a:latin typeface="Calibri"/>
                <a:cs typeface="Calibri"/>
              </a:rPr>
              <a:t> </a:t>
            </a:r>
            <a:r>
              <a:rPr sz="2294" spc="4" dirty="0">
                <a:latin typeface="Calibri"/>
                <a:cs typeface="Calibri"/>
              </a:rPr>
              <a:t>th</a:t>
            </a:r>
            <a:r>
              <a:rPr sz="2294" spc="9" dirty="0">
                <a:latin typeface="Calibri"/>
                <a:cs typeface="Calibri"/>
              </a:rPr>
              <a:t>e</a:t>
            </a:r>
            <a:r>
              <a:rPr sz="2294" spc="13" dirty="0">
                <a:latin typeface="Calibri"/>
                <a:cs typeface="Calibri"/>
              </a:rPr>
              <a:t> </a:t>
            </a:r>
            <a:r>
              <a:rPr sz="2294" spc="-35" dirty="0">
                <a:latin typeface="Calibri"/>
                <a:cs typeface="Calibri"/>
              </a:rPr>
              <a:t>s</a:t>
            </a:r>
            <a:r>
              <a:rPr sz="2294" spc="-13" dirty="0">
                <a:latin typeface="Calibri"/>
                <a:cs typeface="Calibri"/>
              </a:rPr>
              <a:t>y</a:t>
            </a:r>
            <a:r>
              <a:rPr sz="2294" spc="-22" dirty="0">
                <a:latin typeface="Calibri"/>
                <a:cs typeface="Calibri"/>
              </a:rPr>
              <a:t>s</a:t>
            </a:r>
            <a:r>
              <a:rPr sz="2294" spc="-26" dirty="0">
                <a:latin typeface="Calibri"/>
                <a:cs typeface="Calibri"/>
              </a:rPr>
              <a:t>t</a:t>
            </a:r>
            <a:r>
              <a:rPr sz="2294" spc="9" dirty="0">
                <a:latin typeface="Calibri"/>
                <a:cs typeface="Calibri"/>
              </a:rPr>
              <a:t>e</a:t>
            </a:r>
            <a:r>
              <a:rPr sz="2294" spc="13" dirty="0">
                <a:latin typeface="Calibri"/>
                <a:cs typeface="Calibri"/>
              </a:rPr>
              <a:t>m</a:t>
            </a:r>
            <a:r>
              <a:rPr sz="2294" spc="-137" dirty="0">
                <a:latin typeface="Calibri"/>
                <a:cs typeface="Calibri"/>
              </a:rPr>
              <a:t>’</a:t>
            </a:r>
            <a:r>
              <a:rPr sz="2294" spc="9" dirty="0">
                <a:latin typeface="Calibri"/>
                <a:cs typeface="Calibri"/>
              </a:rPr>
              <a:t>s </a:t>
            </a:r>
            <a:r>
              <a:rPr sz="2294" spc="-31" dirty="0">
                <a:latin typeface="Calibri"/>
                <a:cs typeface="Calibri"/>
              </a:rPr>
              <a:t>r</a:t>
            </a:r>
            <a:r>
              <a:rPr sz="2294" spc="-4" dirty="0">
                <a:latin typeface="Calibri"/>
                <a:cs typeface="Calibri"/>
              </a:rPr>
              <a:t>e</a:t>
            </a:r>
            <a:r>
              <a:rPr sz="2294" dirty="0">
                <a:latin typeface="Calibri"/>
                <a:cs typeface="Calibri"/>
              </a:rPr>
              <a:t>trievin</a:t>
            </a:r>
            <a:r>
              <a:rPr sz="2294" spc="9" dirty="0">
                <a:latin typeface="Calibri"/>
                <a:cs typeface="Calibri"/>
              </a:rPr>
              <a:t>g</a:t>
            </a:r>
            <a:r>
              <a:rPr sz="2294" spc="18" dirty="0">
                <a:latin typeface="Calibri"/>
                <a:cs typeface="Calibri"/>
              </a:rPr>
              <a:t> </a:t>
            </a:r>
            <a:r>
              <a:rPr sz="2294" spc="4" dirty="0">
                <a:latin typeface="Calibri"/>
                <a:cs typeface="Calibri"/>
              </a:rPr>
              <a:t>the</a:t>
            </a:r>
            <a:r>
              <a:rPr sz="2294" dirty="0">
                <a:latin typeface="Calibri"/>
                <a:cs typeface="Calibri"/>
              </a:rPr>
              <a:t> </a:t>
            </a:r>
            <a:r>
              <a:rPr sz="2338" spc="-40" dirty="0">
                <a:latin typeface="Calibri"/>
                <a:cs typeface="Calibri"/>
              </a:rPr>
              <a:t>cat</a:t>
            </a:r>
            <a:r>
              <a:rPr sz="2338" spc="-13" dirty="0">
                <a:latin typeface="Calibri"/>
                <a:cs typeface="Calibri"/>
              </a:rPr>
              <a:t>al</a:t>
            </a:r>
            <a:r>
              <a:rPr sz="2338" spc="-18" dirty="0">
                <a:latin typeface="Calibri"/>
                <a:cs typeface="Calibri"/>
              </a:rPr>
              <a:t>o</a:t>
            </a:r>
            <a:r>
              <a:rPr sz="2338" spc="-13" dirty="0">
                <a:latin typeface="Calibri"/>
                <a:cs typeface="Calibri"/>
              </a:rPr>
              <a:t>g</a:t>
            </a:r>
            <a:r>
              <a:rPr sz="2338" spc="13" dirty="0">
                <a:latin typeface="Calibri"/>
                <a:cs typeface="Calibri"/>
              </a:rPr>
              <a:t> </a:t>
            </a:r>
            <a:r>
              <a:rPr sz="2338" spc="-13" dirty="0">
                <a:latin typeface="Calibri"/>
                <a:cs typeface="Calibri"/>
              </a:rPr>
              <a:t>e</a:t>
            </a:r>
            <a:r>
              <a:rPr sz="2338" spc="-35" dirty="0">
                <a:latin typeface="Calibri"/>
                <a:cs typeface="Calibri"/>
              </a:rPr>
              <a:t>n</a:t>
            </a:r>
            <a:r>
              <a:rPr sz="2338" spc="-9" dirty="0">
                <a:latin typeface="Calibri"/>
                <a:cs typeface="Calibri"/>
              </a:rPr>
              <a:t>try</a:t>
            </a:r>
            <a:r>
              <a:rPr sz="2338" spc="9" dirty="0">
                <a:latin typeface="Calibri"/>
                <a:cs typeface="Calibri"/>
              </a:rPr>
              <a:t> </a:t>
            </a:r>
            <a:r>
              <a:rPr sz="2338" spc="-62" dirty="0">
                <a:latin typeface="Calibri"/>
                <a:cs typeface="Calibri"/>
              </a:rPr>
              <a:t>f</a:t>
            </a:r>
            <a:r>
              <a:rPr sz="2338" spc="-18" dirty="0">
                <a:latin typeface="Calibri"/>
                <a:cs typeface="Calibri"/>
              </a:rPr>
              <a:t>o</a:t>
            </a:r>
            <a:r>
              <a:rPr sz="2338" spc="-9" dirty="0">
                <a:latin typeface="Calibri"/>
                <a:cs typeface="Calibri"/>
              </a:rPr>
              <a:t>r all</a:t>
            </a:r>
            <a:r>
              <a:rPr sz="2338" spc="4" dirty="0">
                <a:latin typeface="Calibri"/>
                <a:cs typeface="Calibri"/>
              </a:rPr>
              <a:t> </a:t>
            </a:r>
            <a:r>
              <a:rPr sz="2338" spc="-18" dirty="0">
                <a:latin typeface="Calibri"/>
                <a:cs typeface="Calibri"/>
              </a:rPr>
              <a:t>boo</a:t>
            </a:r>
            <a:r>
              <a:rPr sz="2338" spc="-40" dirty="0">
                <a:latin typeface="Calibri"/>
                <a:cs typeface="Calibri"/>
              </a:rPr>
              <a:t>k</a:t>
            </a:r>
            <a:r>
              <a:rPr sz="2338" spc="-13" dirty="0">
                <a:latin typeface="Calibri"/>
                <a:cs typeface="Calibri"/>
              </a:rPr>
              <a:t>s</a:t>
            </a:r>
            <a:r>
              <a:rPr sz="2338" spc="4" dirty="0">
                <a:latin typeface="Calibri"/>
                <a:cs typeface="Calibri"/>
              </a:rPr>
              <a:t> </a:t>
            </a:r>
            <a:r>
              <a:rPr sz="2338" spc="-18" dirty="0">
                <a:latin typeface="Calibri"/>
                <a:cs typeface="Calibri"/>
              </a:rPr>
              <a:t>th</a:t>
            </a:r>
            <a:r>
              <a:rPr sz="2338" spc="-35" dirty="0">
                <a:latin typeface="Calibri"/>
                <a:cs typeface="Calibri"/>
              </a:rPr>
              <a:t>a</a:t>
            </a:r>
            <a:r>
              <a:rPr sz="2338" spc="-9" dirty="0">
                <a:latin typeface="Calibri"/>
                <a:cs typeface="Calibri"/>
              </a:rPr>
              <a:t>t</a:t>
            </a:r>
            <a:r>
              <a:rPr sz="2338" spc="13" dirty="0">
                <a:latin typeface="Calibri"/>
                <a:cs typeface="Calibri"/>
              </a:rPr>
              <a:t> </a:t>
            </a:r>
            <a:r>
              <a:rPr sz="2338" spc="-18" dirty="0">
                <a:latin typeface="Calibri"/>
                <a:cs typeface="Calibri"/>
              </a:rPr>
              <a:t>h</a:t>
            </a:r>
            <a:r>
              <a:rPr sz="2338" spc="-53" dirty="0">
                <a:latin typeface="Calibri"/>
                <a:cs typeface="Calibri"/>
              </a:rPr>
              <a:t>a</a:t>
            </a:r>
            <a:r>
              <a:rPr sz="2338" spc="-35" dirty="0">
                <a:latin typeface="Calibri"/>
                <a:cs typeface="Calibri"/>
              </a:rPr>
              <a:t>v</a:t>
            </a:r>
            <a:r>
              <a:rPr sz="2338" spc="-13" dirty="0">
                <a:latin typeface="Calibri"/>
                <a:cs typeface="Calibri"/>
              </a:rPr>
              <a:t>e </a:t>
            </a:r>
            <a:r>
              <a:rPr sz="2338" spc="-18" dirty="0">
                <a:latin typeface="Calibri"/>
                <a:cs typeface="Calibri"/>
              </a:rPr>
              <a:t>th</a:t>
            </a:r>
            <a:r>
              <a:rPr sz="2338" spc="-35" dirty="0">
                <a:latin typeface="Calibri"/>
                <a:cs typeface="Calibri"/>
              </a:rPr>
              <a:t>a</a:t>
            </a:r>
            <a:r>
              <a:rPr sz="2338" spc="-9" dirty="0">
                <a:latin typeface="Calibri"/>
                <a:cs typeface="Calibri"/>
              </a:rPr>
              <a:t>t</a:t>
            </a:r>
            <a:r>
              <a:rPr sz="2338" spc="9" dirty="0">
                <a:latin typeface="Calibri"/>
                <a:cs typeface="Calibri"/>
              </a:rPr>
              <a:t> </a:t>
            </a:r>
            <a:r>
              <a:rPr sz="2338" spc="-13" dirty="0">
                <a:latin typeface="Calibri"/>
                <a:cs typeface="Calibri"/>
              </a:rPr>
              <a:t>specific</a:t>
            </a:r>
            <a:r>
              <a:rPr sz="2338" spc="-4" dirty="0">
                <a:latin typeface="Calibri"/>
                <a:cs typeface="Calibri"/>
              </a:rPr>
              <a:t> </a:t>
            </a:r>
            <a:r>
              <a:rPr sz="2338" spc="-88" dirty="0">
                <a:latin typeface="Calibri"/>
                <a:cs typeface="Calibri"/>
              </a:rPr>
              <a:t>k</a:t>
            </a:r>
            <a:r>
              <a:rPr sz="2338" spc="-31" dirty="0">
                <a:latin typeface="Calibri"/>
                <a:cs typeface="Calibri"/>
              </a:rPr>
              <a:t>e</a:t>
            </a:r>
            <a:r>
              <a:rPr sz="2338" spc="-4" dirty="0">
                <a:latin typeface="Calibri"/>
                <a:cs typeface="Calibri"/>
              </a:rPr>
              <a:t>y</a:t>
            </a:r>
            <a:r>
              <a:rPr sz="2338" spc="-40" dirty="0">
                <a:latin typeface="Calibri"/>
                <a:cs typeface="Calibri"/>
              </a:rPr>
              <a:t>w</a:t>
            </a:r>
            <a:r>
              <a:rPr sz="2338" spc="-18" dirty="0">
                <a:latin typeface="Calibri"/>
                <a:cs typeface="Calibri"/>
              </a:rPr>
              <a:t>o</a:t>
            </a:r>
            <a:r>
              <a:rPr sz="2338" spc="-44" dirty="0">
                <a:latin typeface="Calibri"/>
                <a:cs typeface="Calibri"/>
              </a:rPr>
              <a:t>r</a:t>
            </a:r>
            <a:r>
              <a:rPr sz="2338" spc="-13" dirty="0">
                <a:latin typeface="Calibri"/>
                <a:cs typeface="Calibri"/>
              </a:rPr>
              <a:t>d</a:t>
            </a:r>
            <a:r>
              <a:rPr sz="2338" spc="-9" dirty="0">
                <a:latin typeface="Calibri"/>
                <a:cs typeface="Calibri"/>
              </a:rPr>
              <a:t> </a:t>
            </a:r>
            <a:r>
              <a:rPr sz="2294" spc="4" dirty="0">
                <a:latin typeface="Calibri"/>
                <a:cs typeface="Calibri"/>
              </a:rPr>
              <a:t>in</a:t>
            </a:r>
            <a:r>
              <a:rPr sz="2294" spc="13" dirty="0">
                <a:latin typeface="Calibri"/>
                <a:cs typeface="Calibri"/>
              </a:rPr>
              <a:t> </a:t>
            </a:r>
            <a:r>
              <a:rPr sz="2294" spc="9" dirty="0">
                <a:latin typeface="Calibri"/>
                <a:cs typeface="Calibri"/>
              </a:rPr>
              <a:t>a</a:t>
            </a:r>
            <a:r>
              <a:rPr sz="2294" spc="-40" dirty="0">
                <a:latin typeface="Calibri"/>
                <a:cs typeface="Calibri"/>
              </a:rPr>
              <a:t>n</a:t>
            </a:r>
            <a:r>
              <a:rPr sz="2294" spc="9" dirty="0">
                <a:latin typeface="Calibri"/>
                <a:cs typeface="Calibri"/>
              </a:rPr>
              <a:t>y</a:t>
            </a:r>
            <a:r>
              <a:rPr sz="2294" spc="13" dirty="0">
                <a:latin typeface="Calibri"/>
                <a:cs typeface="Calibri"/>
              </a:rPr>
              <a:t> </a:t>
            </a:r>
            <a:r>
              <a:rPr sz="2294" spc="4" dirty="0">
                <a:latin typeface="Calibri"/>
                <a:cs typeface="Calibri"/>
              </a:rPr>
              <a:t>on</a:t>
            </a:r>
            <a:r>
              <a:rPr sz="2294" spc="9" dirty="0">
                <a:latin typeface="Calibri"/>
                <a:cs typeface="Calibri"/>
              </a:rPr>
              <a:t>e </a:t>
            </a:r>
            <a:r>
              <a:rPr sz="2294" spc="4" dirty="0">
                <a:latin typeface="Calibri"/>
                <a:cs typeface="Calibri"/>
              </a:rPr>
              <a:t>or</a:t>
            </a:r>
            <a:r>
              <a:rPr sz="2294" spc="9" dirty="0">
                <a:latin typeface="Calibri"/>
                <a:cs typeface="Calibri"/>
              </a:rPr>
              <a:t> mo</a:t>
            </a:r>
            <a:r>
              <a:rPr sz="2294" spc="-31" dirty="0">
                <a:latin typeface="Calibri"/>
                <a:cs typeface="Calibri"/>
              </a:rPr>
              <a:t>r</a:t>
            </a:r>
            <a:r>
              <a:rPr sz="2294" spc="9" dirty="0">
                <a:latin typeface="Calibri"/>
                <a:cs typeface="Calibri"/>
              </a:rPr>
              <a:t>e</a:t>
            </a:r>
            <a:r>
              <a:rPr sz="2294" spc="13" dirty="0">
                <a:latin typeface="Calibri"/>
                <a:cs typeface="Calibri"/>
              </a:rPr>
              <a:t> </a:t>
            </a:r>
            <a:r>
              <a:rPr sz="2294" spc="4" dirty="0">
                <a:latin typeface="Calibri"/>
                <a:cs typeface="Calibri"/>
              </a:rPr>
              <a:t>of thes</a:t>
            </a:r>
            <a:r>
              <a:rPr sz="2294" spc="9" dirty="0">
                <a:latin typeface="Calibri"/>
                <a:cs typeface="Calibri"/>
              </a:rPr>
              <a:t>e </a:t>
            </a:r>
            <a:r>
              <a:rPr sz="2294" dirty="0">
                <a:latin typeface="Calibri"/>
                <a:cs typeface="Calibri"/>
              </a:rPr>
              <a:t>fields.)</a:t>
            </a:r>
            <a:endParaRPr sz="2294">
              <a:latin typeface="Calibri"/>
              <a:cs typeface="Calibri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055687" y="394970"/>
            <a:ext cx="10080625" cy="4191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defPPr>
              <a:defRPr lang="en-GB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 marL="431800" indent="-2159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 marL="647700" indent="-2159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 marL="863600" indent="-2159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 marL="1079500" indent="-2159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spcAft>
                <a:spcPct val="0"/>
              </a:spcAft>
              <a:buFont typeface="Wingdings" charset="2"/>
              <a:buNone/>
            </a:pPr>
            <a:r>
              <a:rPr lang="en-GB" altLang="en-US" sz="2000" b="1">
                <a:solidFill>
                  <a:srgbClr val="FFFFFF"/>
                </a:solidFill>
              </a:rPr>
              <a:t>                        CS574 Object-Oriented Analysis &amp; Design</a:t>
            </a:r>
          </a:p>
        </p:txBody>
      </p:sp>
    </p:spTree>
    <p:extLst>
      <p:ext uri="{BB962C8B-B14F-4D97-AF65-F5344CB8AC3E}">
        <p14:creationId xmlns:p14="http://schemas.microsoft.com/office/powerpoint/2010/main" val="3965928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25449" y="1198806"/>
            <a:ext cx="5005107" cy="11962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50035"/>
            <a:r>
              <a:rPr sz="1721" b="1" spc="4" dirty="0">
                <a:latin typeface="Calibri"/>
                <a:cs typeface="Calibri"/>
              </a:rPr>
              <a:t>Ad</a:t>
            </a:r>
            <a:r>
              <a:rPr sz="1721" b="1" spc="-26" dirty="0">
                <a:latin typeface="Calibri"/>
                <a:cs typeface="Calibri"/>
              </a:rPr>
              <a:t>v</a:t>
            </a:r>
            <a:r>
              <a:rPr sz="1721" b="1" spc="4" dirty="0">
                <a:latin typeface="Calibri"/>
                <a:cs typeface="Calibri"/>
              </a:rPr>
              <a:t>a</a:t>
            </a:r>
            <a:r>
              <a:rPr sz="1721" b="1" dirty="0">
                <a:latin typeface="Calibri"/>
                <a:cs typeface="Calibri"/>
              </a:rPr>
              <a:t>nce</a:t>
            </a:r>
            <a:r>
              <a:rPr sz="1721" b="1" spc="9" dirty="0">
                <a:latin typeface="Calibri"/>
                <a:cs typeface="Calibri"/>
              </a:rPr>
              <a:t>d </a:t>
            </a:r>
            <a:r>
              <a:rPr sz="1721" b="1" dirty="0">
                <a:latin typeface="Calibri"/>
                <a:cs typeface="Calibri"/>
              </a:rPr>
              <a:t>Sea</a:t>
            </a:r>
            <a:r>
              <a:rPr sz="1721" b="1" spc="-26" dirty="0">
                <a:latin typeface="Calibri"/>
                <a:cs typeface="Calibri"/>
              </a:rPr>
              <a:t>r</a:t>
            </a:r>
            <a:r>
              <a:rPr sz="1721" b="1" dirty="0">
                <a:latin typeface="Calibri"/>
                <a:cs typeface="Calibri"/>
              </a:rPr>
              <a:t>c</a:t>
            </a:r>
            <a:r>
              <a:rPr sz="1721" b="1" spc="9" dirty="0">
                <a:latin typeface="Calibri"/>
                <a:cs typeface="Calibri"/>
              </a:rPr>
              <a:t>h</a:t>
            </a:r>
            <a:r>
              <a:rPr sz="1721" b="1" spc="13" dirty="0">
                <a:latin typeface="Calibri"/>
                <a:cs typeface="Calibri"/>
              </a:rPr>
              <a:t> </a:t>
            </a:r>
            <a:r>
              <a:rPr sz="1721" b="1" spc="4" dirty="0">
                <a:latin typeface="Calibri"/>
                <a:cs typeface="Calibri"/>
              </a:rPr>
              <a:t>Use Case</a:t>
            </a:r>
            <a:endParaRPr sz="1721">
              <a:latin typeface="Calibri"/>
              <a:cs typeface="Calibri"/>
            </a:endParaRPr>
          </a:p>
          <a:p>
            <a:pPr marL="11206" marR="122711" indent="2649212">
              <a:lnSpc>
                <a:spcPct val="126699"/>
              </a:lnSpc>
            </a:pPr>
            <a:r>
              <a:rPr sz="1721" spc="4" dirty="0">
                <a:latin typeface="Calibri"/>
                <a:cs typeface="Calibri"/>
              </a:rPr>
              <a:t>Basic</a:t>
            </a:r>
            <a:r>
              <a:rPr sz="1721" spc="-9" dirty="0">
                <a:latin typeface="Calibri"/>
                <a:cs typeface="Calibri"/>
              </a:rPr>
              <a:t> </a:t>
            </a:r>
            <a:r>
              <a:rPr sz="1721" spc="4" dirty="0">
                <a:latin typeface="Calibri"/>
                <a:cs typeface="Calibri"/>
              </a:rPr>
              <a:t>Cou</a:t>
            </a:r>
            <a:r>
              <a:rPr sz="1721" spc="-31" dirty="0">
                <a:latin typeface="Calibri"/>
                <a:cs typeface="Calibri"/>
              </a:rPr>
              <a:t>r</a:t>
            </a:r>
            <a:r>
              <a:rPr sz="1721" dirty="0">
                <a:latin typeface="Calibri"/>
                <a:cs typeface="Calibri"/>
              </a:rPr>
              <a:t>s</a:t>
            </a:r>
            <a:r>
              <a:rPr sz="1721" spc="4" dirty="0">
                <a:latin typeface="Calibri"/>
                <a:cs typeface="Calibri"/>
              </a:rPr>
              <a:t>e </a:t>
            </a:r>
            <a:r>
              <a:rPr sz="1721" dirty="0">
                <a:latin typeface="Calibri"/>
                <a:cs typeface="Calibri"/>
              </a:rPr>
              <a:t>(</a:t>
            </a:r>
            <a:r>
              <a:rPr sz="1721" spc="-13" dirty="0">
                <a:latin typeface="Calibri"/>
                <a:cs typeface="Calibri"/>
              </a:rPr>
              <a:t>c</a:t>
            </a:r>
            <a:r>
              <a:rPr sz="1721" spc="4" dirty="0">
                <a:latin typeface="Calibri"/>
                <a:cs typeface="Calibri"/>
              </a:rPr>
              <a:t>o</a:t>
            </a:r>
            <a:r>
              <a:rPr sz="1721" spc="-13" dirty="0">
                <a:latin typeface="Calibri"/>
                <a:cs typeface="Calibri"/>
              </a:rPr>
              <a:t>n</a:t>
            </a:r>
            <a:r>
              <a:rPr sz="1721" dirty="0">
                <a:latin typeface="Calibri"/>
                <a:cs typeface="Calibri"/>
              </a:rPr>
              <a:t>tinued) Th</a:t>
            </a:r>
            <a:r>
              <a:rPr sz="1721" spc="4" dirty="0">
                <a:latin typeface="Calibri"/>
                <a:cs typeface="Calibri"/>
              </a:rPr>
              <a:t>e</a:t>
            </a:r>
            <a:r>
              <a:rPr sz="1721" spc="9" dirty="0">
                <a:latin typeface="Calibri"/>
                <a:cs typeface="Calibri"/>
              </a:rPr>
              <a:t> </a:t>
            </a:r>
            <a:r>
              <a:rPr sz="1721" dirty="0">
                <a:latin typeface="Calibri"/>
                <a:cs typeface="Calibri"/>
              </a:rPr>
              <a:t>use</a:t>
            </a:r>
            <a:r>
              <a:rPr sz="1721" spc="4" dirty="0">
                <a:latin typeface="Calibri"/>
                <a:cs typeface="Calibri"/>
              </a:rPr>
              <a:t>r</a:t>
            </a:r>
            <a:r>
              <a:rPr sz="1721" spc="9" dirty="0">
                <a:latin typeface="Calibri"/>
                <a:cs typeface="Calibri"/>
              </a:rPr>
              <a:t> </a:t>
            </a:r>
            <a:r>
              <a:rPr sz="1721" spc="4" dirty="0">
                <a:latin typeface="Calibri"/>
                <a:cs typeface="Calibri"/>
              </a:rPr>
              <a:t>does </a:t>
            </a:r>
            <a:r>
              <a:rPr sz="1721" b="1" i="1" spc="4" dirty="0">
                <a:latin typeface="Calibri"/>
                <a:cs typeface="Calibri"/>
              </a:rPr>
              <a:t>one</a:t>
            </a:r>
            <a:r>
              <a:rPr sz="1721" b="1" i="1" spc="-9" dirty="0">
                <a:latin typeface="Calibri"/>
                <a:cs typeface="Calibri"/>
              </a:rPr>
              <a:t> </a:t>
            </a:r>
            <a:r>
              <a:rPr sz="1721" b="1" i="1" spc="4" dirty="0">
                <a:latin typeface="Calibri"/>
                <a:cs typeface="Calibri"/>
              </a:rPr>
              <a:t>or more</a:t>
            </a:r>
            <a:r>
              <a:rPr sz="1721" b="1" i="1" spc="-4" dirty="0">
                <a:latin typeface="Calibri"/>
                <a:cs typeface="Calibri"/>
              </a:rPr>
              <a:t> </a:t>
            </a:r>
            <a:r>
              <a:rPr sz="1721" b="1" i="1" spc="4" dirty="0">
                <a:latin typeface="Calibri"/>
                <a:cs typeface="Calibri"/>
              </a:rPr>
              <a:t>of </a:t>
            </a:r>
            <a:r>
              <a:rPr sz="1721" b="1" i="1" dirty="0">
                <a:latin typeface="Calibri"/>
                <a:cs typeface="Calibri"/>
              </a:rPr>
              <a:t>th</a:t>
            </a:r>
            <a:r>
              <a:rPr sz="1721" b="1" i="1" spc="4" dirty="0">
                <a:latin typeface="Calibri"/>
                <a:cs typeface="Calibri"/>
              </a:rPr>
              <a:t>e </a:t>
            </a:r>
            <a:r>
              <a:rPr sz="1721" b="1" i="1" spc="-13" dirty="0">
                <a:latin typeface="Calibri"/>
                <a:cs typeface="Calibri"/>
              </a:rPr>
              <a:t>f</a:t>
            </a:r>
            <a:r>
              <a:rPr sz="1721" b="1" i="1" dirty="0">
                <a:latin typeface="Calibri"/>
                <a:cs typeface="Calibri"/>
              </a:rPr>
              <a:t>ollowin</a:t>
            </a:r>
            <a:r>
              <a:rPr sz="1721" b="1" i="1" spc="9" dirty="0">
                <a:latin typeface="Calibri"/>
                <a:cs typeface="Calibri"/>
              </a:rPr>
              <a:t>g</a:t>
            </a:r>
            <a:r>
              <a:rPr sz="1721" spc="4" dirty="0">
                <a:latin typeface="Calibri"/>
                <a:cs typeface="Calibri"/>
              </a:rPr>
              <a:t>:</a:t>
            </a:r>
            <a:endParaRPr sz="1721">
              <a:latin typeface="Calibri"/>
              <a:cs typeface="Calibri"/>
            </a:endParaRPr>
          </a:p>
          <a:p>
            <a:pPr marL="510455" indent="-166977">
              <a:spcBef>
                <a:spcPts val="212"/>
              </a:spcBef>
              <a:buFont typeface="Arial"/>
              <a:buChar char="•"/>
              <a:tabLst>
                <a:tab pos="510455" algn="l"/>
              </a:tabLst>
            </a:pPr>
            <a:r>
              <a:rPr sz="1456" spc="-4" dirty="0">
                <a:latin typeface="Calibri"/>
                <a:cs typeface="Calibri"/>
              </a:rPr>
              <a:t>E</a:t>
            </a:r>
            <a:r>
              <a:rPr sz="1456" spc="-22" dirty="0">
                <a:latin typeface="Calibri"/>
                <a:cs typeface="Calibri"/>
              </a:rPr>
              <a:t>n</a:t>
            </a:r>
            <a:r>
              <a:rPr sz="1456" spc="-26" dirty="0">
                <a:latin typeface="Calibri"/>
                <a:cs typeface="Calibri"/>
              </a:rPr>
              <a:t>t</a:t>
            </a:r>
            <a:r>
              <a:rPr sz="1456" spc="-9" dirty="0">
                <a:latin typeface="Calibri"/>
                <a:cs typeface="Calibri"/>
              </a:rPr>
              <a:t>e</a:t>
            </a:r>
            <a:r>
              <a:rPr sz="1456" spc="-35" dirty="0">
                <a:latin typeface="Calibri"/>
                <a:cs typeface="Calibri"/>
              </a:rPr>
              <a:t>r</a:t>
            </a:r>
            <a:r>
              <a:rPr sz="1456" dirty="0">
                <a:latin typeface="Calibri"/>
                <a:cs typeface="Calibri"/>
              </a:rPr>
              <a:t>s</a:t>
            </a:r>
            <a:r>
              <a:rPr sz="1456" spc="13" dirty="0">
                <a:latin typeface="Calibri"/>
                <a:cs typeface="Calibri"/>
              </a:rPr>
              <a:t> </a:t>
            </a:r>
            <a:r>
              <a:rPr sz="1456" dirty="0">
                <a:latin typeface="Calibri"/>
                <a:cs typeface="Calibri"/>
              </a:rPr>
              <a:t>a </a:t>
            </a:r>
            <a:r>
              <a:rPr sz="1456" spc="-13" dirty="0">
                <a:latin typeface="Calibri"/>
                <a:cs typeface="Calibri"/>
              </a:rPr>
              <a:t>cha</a:t>
            </a:r>
            <a:r>
              <a:rPr sz="1456" spc="-44" dirty="0">
                <a:latin typeface="Calibri"/>
                <a:cs typeface="Calibri"/>
              </a:rPr>
              <a:t>r</a:t>
            </a:r>
            <a:r>
              <a:rPr sz="1456" spc="-13" dirty="0">
                <a:latin typeface="Calibri"/>
                <a:cs typeface="Calibri"/>
              </a:rPr>
              <a:t>ac</a:t>
            </a:r>
            <a:r>
              <a:rPr sz="1456" spc="-26" dirty="0">
                <a:latin typeface="Calibri"/>
                <a:cs typeface="Calibri"/>
              </a:rPr>
              <a:t>t</a:t>
            </a:r>
            <a:r>
              <a:rPr sz="1456" spc="-9" dirty="0">
                <a:latin typeface="Calibri"/>
                <a:cs typeface="Calibri"/>
              </a:rPr>
              <a:t>er</a:t>
            </a:r>
            <a:r>
              <a:rPr sz="1456" spc="22" dirty="0">
                <a:latin typeface="Calibri"/>
                <a:cs typeface="Calibri"/>
              </a:rPr>
              <a:t> </a:t>
            </a:r>
            <a:r>
              <a:rPr sz="1456" spc="-18" dirty="0">
                <a:latin typeface="Calibri"/>
                <a:cs typeface="Calibri"/>
              </a:rPr>
              <a:t>s</a:t>
            </a:r>
            <a:r>
              <a:rPr sz="1456" spc="-4" dirty="0">
                <a:latin typeface="Calibri"/>
                <a:cs typeface="Calibri"/>
              </a:rPr>
              <a:t>t</a:t>
            </a:r>
            <a:r>
              <a:rPr sz="1456" spc="-9" dirty="0">
                <a:latin typeface="Calibri"/>
                <a:cs typeface="Calibri"/>
              </a:rPr>
              <a:t>r</a:t>
            </a:r>
            <a:r>
              <a:rPr sz="1456" spc="-4" dirty="0">
                <a:latin typeface="Calibri"/>
                <a:cs typeface="Calibri"/>
              </a:rPr>
              <a:t>in</a:t>
            </a:r>
            <a:r>
              <a:rPr sz="1456" spc="-9" dirty="0">
                <a:latin typeface="Calibri"/>
                <a:cs typeface="Calibri"/>
              </a:rPr>
              <a:t>g</a:t>
            </a:r>
            <a:r>
              <a:rPr sz="1456" spc="4" dirty="0">
                <a:latin typeface="Calibri"/>
                <a:cs typeface="Calibri"/>
              </a:rPr>
              <a:t> </a:t>
            </a:r>
            <a:r>
              <a:rPr sz="1456" spc="-4" dirty="0">
                <a:latin typeface="Calibri"/>
                <a:cs typeface="Calibri"/>
              </a:rPr>
              <a:t>i</a:t>
            </a:r>
            <a:r>
              <a:rPr sz="1456" spc="-22" dirty="0">
                <a:latin typeface="Calibri"/>
                <a:cs typeface="Calibri"/>
              </a:rPr>
              <a:t>n</a:t>
            </a:r>
            <a:r>
              <a:rPr sz="1456" spc="-26" dirty="0">
                <a:latin typeface="Calibri"/>
                <a:cs typeface="Calibri"/>
              </a:rPr>
              <a:t>t</a:t>
            </a:r>
            <a:r>
              <a:rPr sz="1456" dirty="0">
                <a:latin typeface="Calibri"/>
                <a:cs typeface="Calibri"/>
              </a:rPr>
              <a:t>o</a:t>
            </a:r>
            <a:r>
              <a:rPr sz="1456" spc="9" dirty="0">
                <a:latin typeface="Calibri"/>
                <a:cs typeface="Calibri"/>
              </a:rPr>
              <a:t> </a:t>
            </a:r>
            <a:r>
              <a:rPr sz="1456" spc="-13" dirty="0">
                <a:latin typeface="Calibri"/>
                <a:cs typeface="Calibri"/>
              </a:rPr>
              <a:t>th</a:t>
            </a:r>
            <a:r>
              <a:rPr sz="1456" spc="-9" dirty="0">
                <a:latin typeface="Calibri"/>
                <a:cs typeface="Calibri"/>
              </a:rPr>
              <a:t>e</a:t>
            </a:r>
            <a:r>
              <a:rPr sz="1456" spc="4" dirty="0">
                <a:latin typeface="Calibri"/>
                <a:cs typeface="Calibri"/>
              </a:rPr>
              <a:t> </a:t>
            </a:r>
            <a:r>
              <a:rPr sz="1456" spc="-4" dirty="0">
                <a:latin typeface="Calibri"/>
                <a:cs typeface="Calibri"/>
              </a:rPr>
              <a:t>Autho</a:t>
            </a:r>
            <a:r>
              <a:rPr sz="1456" dirty="0">
                <a:latin typeface="Calibri"/>
                <a:cs typeface="Calibri"/>
              </a:rPr>
              <a:t>r</a:t>
            </a:r>
            <a:r>
              <a:rPr sz="1456" spc="9" dirty="0">
                <a:latin typeface="Calibri"/>
                <a:cs typeface="Calibri"/>
              </a:rPr>
              <a:t> </a:t>
            </a:r>
            <a:r>
              <a:rPr sz="1456" spc="-4" dirty="0">
                <a:latin typeface="Calibri"/>
                <a:cs typeface="Calibri"/>
              </a:rPr>
              <a:t>b</a:t>
            </a:r>
            <a:r>
              <a:rPr sz="1456" spc="-31" dirty="0">
                <a:latin typeface="Calibri"/>
                <a:cs typeface="Calibri"/>
              </a:rPr>
              <a:t>o</a:t>
            </a:r>
            <a:r>
              <a:rPr sz="1456" dirty="0">
                <a:latin typeface="Calibri"/>
                <a:cs typeface="Calibri"/>
              </a:rPr>
              <a:t>x</a:t>
            </a:r>
            <a:endParaRPr sz="1456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8321" y="2398280"/>
            <a:ext cx="87406" cy="4773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1456" dirty="0">
                <a:latin typeface="Arial"/>
                <a:cs typeface="Arial"/>
              </a:rPr>
              <a:t>•</a:t>
            </a:r>
            <a:endParaRPr sz="1456">
              <a:latin typeface="Arial"/>
              <a:cs typeface="Arial"/>
            </a:endParaRPr>
          </a:p>
          <a:p>
            <a:pPr marL="11206">
              <a:spcBef>
                <a:spcPts val="190"/>
              </a:spcBef>
            </a:pPr>
            <a:r>
              <a:rPr sz="1456" dirty="0">
                <a:latin typeface="Arial"/>
                <a:cs typeface="Arial"/>
              </a:rPr>
              <a:t>•</a:t>
            </a:r>
            <a:endParaRPr sz="1456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49015" y="2398281"/>
            <a:ext cx="3765176" cy="4885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1456" spc="-4" dirty="0">
                <a:latin typeface="Calibri"/>
                <a:cs typeface="Calibri"/>
              </a:rPr>
              <a:t>E</a:t>
            </a:r>
            <a:r>
              <a:rPr sz="1456" spc="-22" dirty="0">
                <a:latin typeface="Calibri"/>
                <a:cs typeface="Calibri"/>
              </a:rPr>
              <a:t>n</a:t>
            </a:r>
            <a:r>
              <a:rPr sz="1456" spc="-26" dirty="0">
                <a:latin typeface="Calibri"/>
                <a:cs typeface="Calibri"/>
              </a:rPr>
              <a:t>t</a:t>
            </a:r>
            <a:r>
              <a:rPr sz="1456" spc="-9" dirty="0">
                <a:latin typeface="Calibri"/>
                <a:cs typeface="Calibri"/>
              </a:rPr>
              <a:t>e</a:t>
            </a:r>
            <a:r>
              <a:rPr sz="1456" spc="-35" dirty="0">
                <a:latin typeface="Calibri"/>
                <a:cs typeface="Calibri"/>
              </a:rPr>
              <a:t>r</a:t>
            </a:r>
            <a:r>
              <a:rPr sz="1456" dirty="0">
                <a:latin typeface="Calibri"/>
                <a:cs typeface="Calibri"/>
              </a:rPr>
              <a:t>s</a:t>
            </a:r>
            <a:r>
              <a:rPr sz="1456" spc="13" dirty="0">
                <a:latin typeface="Calibri"/>
                <a:cs typeface="Calibri"/>
              </a:rPr>
              <a:t> </a:t>
            </a:r>
            <a:r>
              <a:rPr sz="1456" dirty="0">
                <a:latin typeface="Calibri"/>
                <a:cs typeface="Calibri"/>
              </a:rPr>
              <a:t>a </a:t>
            </a:r>
            <a:r>
              <a:rPr sz="1456" spc="-13" dirty="0">
                <a:latin typeface="Calibri"/>
                <a:cs typeface="Calibri"/>
              </a:rPr>
              <a:t>cha</a:t>
            </a:r>
            <a:r>
              <a:rPr sz="1456" spc="-44" dirty="0">
                <a:latin typeface="Calibri"/>
                <a:cs typeface="Calibri"/>
              </a:rPr>
              <a:t>r</a:t>
            </a:r>
            <a:r>
              <a:rPr sz="1456" spc="-13" dirty="0">
                <a:latin typeface="Calibri"/>
                <a:cs typeface="Calibri"/>
              </a:rPr>
              <a:t>ac</a:t>
            </a:r>
            <a:r>
              <a:rPr sz="1456" spc="-26" dirty="0">
                <a:latin typeface="Calibri"/>
                <a:cs typeface="Calibri"/>
              </a:rPr>
              <a:t>t</a:t>
            </a:r>
            <a:r>
              <a:rPr sz="1456" spc="-9" dirty="0">
                <a:latin typeface="Calibri"/>
                <a:cs typeface="Calibri"/>
              </a:rPr>
              <a:t>er</a:t>
            </a:r>
            <a:r>
              <a:rPr sz="1456" spc="22" dirty="0">
                <a:latin typeface="Calibri"/>
                <a:cs typeface="Calibri"/>
              </a:rPr>
              <a:t> </a:t>
            </a:r>
            <a:r>
              <a:rPr sz="1456" spc="-18" dirty="0">
                <a:latin typeface="Calibri"/>
                <a:cs typeface="Calibri"/>
              </a:rPr>
              <a:t>s</a:t>
            </a:r>
            <a:r>
              <a:rPr sz="1456" spc="-4" dirty="0">
                <a:latin typeface="Calibri"/>
                <a:cs typeface="Calibri"/>
              </a:rPr>
              <a:t>t</a:t>
            </a:r>
            <a:r>
              <a:rPr sz="1456" spc="-9" dirty="0">
                <a:latin typeface="Calibri"/>
                <a:cs typeface="Calibri"/>
              </a:rPr>
              <a:t>r</a:t>
            </a:r>
            <a:r>
              <a:rPr sz="1456" spc="-4" dirty="0">
                <a:latin typeface="Calibri"/>
                <a:cs typeface="Calibri"/>
              </a:rPr>
              <a:t>in</a:t>
            </a:r>
            <a:r>
              <a:rPr sz="1456" spc="-9" dirty="0">
                <a:latin typeface="Calibri"/>
                <a:cs typeface="Calibri"/>
              </a:rPr>
              <a:t>g</a:t>
            </a:r>
            <a:r>
              <a:rPr sz="1456" spc="4" dirty="0">
                <a:latin typeface="Calibri"/>
                <a:cs typeface="Calibri"/>
              </a:rPr>
              <a:t> </a:t>
            </a:r>
            <a:r>
              <a:rPr sz="1456" spc="-4" dirty="0">
                <a:latin typeface="Calibri"/>
                <a:cs typeface="Calibri"/>
              </a:rPr>
              <a:t>i</a:t>
            </a:r>
            <a:r>
              <a:rPr sz="1456" spc="-22" dirty="0">
                <a:latin typeface="Calibri"/>
                <a:cs typeface="Calibri"/>
              </a:rPr>
              <a:t>n</a:t>
            </a:r>
            <a:r>
              <a:rPr sz="1456" spc="-26" dirty="0">
                <a:latin typeface="Calibri"/>
                <a:cs typeface="Calibri"/>
              </a:rPr>
              <a:t>t</a:t>
            </a:r>
            <a:r>
              <a:rPr sz="1456" dirty="0">
                <a:latin typeface="Calibri"/>
                <a:cs typeface="Calibri"/>
              </a:rPr>
              <a:t>o</a:t>
            </a:r>
            <a:r>
              <a:rPr sz="1456" spc="9" dirty="0">
                <a:latin typeface="Calibri"/>
                <a:cs typeface="Calibri"/>
              </a:rPr>
              <a:t> </a:t>
            </a:r>
            <a:r>
              <a:rPr sz="1456" spc="-13" dirty="0">
                <a:latin typeface="Calibri"/>
                <a:cs typeface="Calibri"/>
              </a:rPr>
              <a:t>th</a:t>
            </a:r>
            <a:r>
              <a:rPr sz="1456" spc="-9" dirty="0">
                <a:latin typeface="Calibri"/>
                <a:cs typeface="Calibri"/>
              </a:rPr>
              <a:t>e</a:t>
            </a:r>
            <a:r>
              <a:rPr sz="1456" spc="9" dirty="0">
                <a:latin typeface="Calibri"/>
                <a:cs typeface="Calibri"/>
              </a:rPr>
              <a:t> </a:t>
            </a:r>
            <a:r>
              <a:rPr sz="1456" spc="-4" dirty="0">
                <a:latin typeface="Calibri"/>
                <a:cs typeface="Calibri"/>
              </a:rPr>
              <a:t>Titl</a:t>
            </a:r>
            <a:r>
              <a:rPr sz="1456" dirty="0">
                <a:latin typeface="Calibri"/>
                <a:cs typeface="Calibri"/>
              </a:rPr>
              <a:t>e</a:t>
            </a:r>
            <a:r>
              <a:rPr sz="1456" spc="9" dirty="0">
                <a:latin typeface="Calibri"/>
                <a:cs typeface="Calibri"/>
              </a:rPr>
              <a:t> </a:t>
            </a:r>
            <a:r>
              <a:rPr sz="1456" spc="-4" dirty="0">
                <a:latin typeface="Calibri"/>
                <a:cs typeface="Calibri"/>
              </a:rPr>
              <a:t>b</a:t>
            </a:r>
            <a:r>
              <a:rPr sz="1456" spc="-31" dirty="0">
                <a:latin typeface="Calibri"/>
                <a:cs typeface="Calibri"/>
              </a:rPr>
              <a:t>o</a:t>
            </a:r>
            <a:r>
              <a:rPr sz="1456" dirty="0">
                <a:latin typeface="Calibri"/>
                <a:cs typeface="Calibri"/>
              </a:rPr>
              <a:t>x</a:t>
            </a:r>
            <a:endParaRPr sz="1456">
              <a:latin typeface="Calibri"/>
              <a:cs typeface="Calibri"/>
            </a:endParaRPr>
          </a:p>
          <a:p>
            <a:pPr marL="1176120">
              <a:spcBef>
                <a:spcPts val="190"/>
              </a:spcBef>
            </a:pPr>
            <a:r>
              <a:rPr sz="1456" spc="-4" dirty="0">
                <a:latin typeface="Calibri"/>
                <a:cs typeface="Calibri"/>
              </a:rPr>
              <a:t>E</a:t>
            </a:r>
            <a:r>
              <a:rPr sz="1456" spc="-22" dirty="0">
                <a:latin typeface="Calibri"/>
                <a:cs typeface="Calibri"/>
              </a:rPr>
              <a:t>n</a:t>
            </a:r>
            <a:r>
              <a:rPr sz="1456" spc="-26" dirty="0">
                <a:latin typeface="Calibri"/>
                <a:cs typeface="Calibri"/>
              </a:rPr>
              <a:t>t</a:t>
            </a:r>
            <a:r>
              <a:rPr sz="1456" spc="-9" dirty="0">
                <a:latin typeface="Calibri"/>
                <a:cs typeface="Calibri"/>
              </a:rPr>
              <a:t>e</a:t>
            </a:r>
            <a:r>
              <a:rPr sz="1456" spc="-35" dirty="0">
                <a:latin typeface="Calibri"/>
                <a:cs typeface="Calibri"/>
              </a:rPr>
              <a:t>r</a:t>
            </a:r>
            <a:r>
              <a:rPr sz="1456" dirty="0">
                <a:latin typeface="Calibri"/>
                <a:cs typeface="Calibri"/>
              </a:rPr>
              <a:t>s</a:t>
            </a:r>
            <a:r>
              <a:rPr sz="1456" spc="13" dirty="0">
                <a:latin typeface="Calibri"/>
                <a:cs typeface="Calibri"/>
              </a:rPr>
              <a:t> </a:t>
            </a:r>
            <a:r>
              <a:rPr sz="1456" dirty="0">
                <a:latin typeface="Calibri"/>
                <a:cs typeface="Calibri"/>
              </a:rPr>
              <a:t>a </a:t>
            </a:r>
            <a:r>
              <a:rPr sz="1456" spc="-4" dirty="0">
                <a:latin typeface="Calibri"/>
                <a:cs typeface="Calibri"/>
              </a:rPr>
              <a:t>numbe</a:t>
            </a:r>
            <a:r>
              <a:rPr sz="1456" dirty="0">
                <a:latin typeface="Calibri"/>
                <a:cs typeface="Calibri"/>
              </a:rPr>
              <a:t>r</a:t>
            </a:r>
            <a:r>
              <a:rPr sz="1456" spc="9" dirty="0">
                <a:latin typeface="Calibri"/>
                <a:cs typeface="Calibri"/>
              </a:rPr>
              <a:t> </a:t>
            </a:r>
            <a:r>
              <a:rPr sz="1456" spc="-4" dirty="0">
                <a:latin typeface="Calibri"/>
                <a:cs typeface="Calibri"/>
              </a:rPr>
              <a:t>i</a:t>
            </a:r>
            <a:r>
              <a:rPr sz="1456" spc="-22" dirty="0">
                <a:latin typeface="Calibri"/>
                <a:cs typeface="Calibri"/>
              </a:rPr>
              <a:t>n</a:t>
            </a:r>
            <a:r>
              <a:rPr sz="1456" spc="-26" dirty="0">
                <a:latin typeface="Calibri"/>
                <a:cs typeface="Calibri"/>
              </a:rPr>
              <a:t>t</a:t>
            </a:r>
            <a:r>
              <a:rPr sz="1456" dirty="0">
                <a:latin typeface="Calibri"/>
                <a:cs typeface="Calibri"/>
              </a:rPr>
              <a:t>o</a:t>
            </a:r>
            <a:r>
              <a:rPr sz="1456" spc="4" dirty="0">
                <a:latin typeface="Calibri"/>
                <a:cs typeface="Calibri"/>
              </a:rPr>
              <a:t> </a:t>
            </a:r>
            <a:r>
              <a:rPr sz="1456" spc="-13" dirty="0">
                <a:latin typeface="Calibri"/>
                <a:cs typeface="Calibri"/>
              </a:rPr>
              <a:t>th</a:t>
            </a:r>
            <a:r>
              <a:rPr sz="1456" spc="-9" dirty="0">
                <a:latin typeface="Calibri"/>
                <a:cs typeface="Calibri"/>
              </a:rPr>
              <a:t>e</a:t>
            </a:r>
            <a:r>
              <a:rPr sz="1456" spc="9" dirty="0">
                <a:latin typeface="Calibri"/>
                <a:cs typeface="Calibri"/>
              </a:rPr>
              <a:t> </a:t>
            </a:r>
            <a:r>
              <a:rPr sz="1456" spc="-9" dirty="0">
                <a:latin typeface="Calibri"/>
                <a:cs typeface="Calibri"/>
              </a:rPr>
              <a:t>ISBN </a:t>
            </a:r>
            <a:r>
              <a:rPr sz="1456" spc="-4" dirty="0">
                <a:latin typeface="Calibri"/>
                <a:cs typeface="Calibri"/>
              </a:rPr>
              <a:t>b</a:t>
            </a:r>
            <a:r>
              <a:rPr sz="1456" spc="-31" dirty="0">
                <a:latin typeface="Calibri"/>
                <a:cs typeface="Calibri"/>
              </a:rPr>
              <a:t>o</a:t>
            </a:r>
            <a:r>
              <a:rPr sz="1456" dirty="0">
                <a:latin typeface="Calibri"/>
                <a:cs typeface="Calibri"/>
              </a:rPr>
              <a:t>x</a:t>
            </a:r>
            <a:endParaRPr sz="1456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28756" y="3184264"/>
            <a:ext cx="4875041" cy="27411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3118821" y="2332391"/>
            <a:ext cx="2434590" cy="1422699"/>
          </a:xfrm>
          <a:custGeom>
            <a:avLst/>
            <a:gdLst/>
            <a:ahLst/>
            <a:cxnLst/>
            <a:rect l="l" t="t" r="r" b="b"/>
            <a:pathLst>
              <a:path w="2759202" h="1612392">
                <a:moveTo>
                  <a:pt x="73683" y="1551218"/>
                </a:moveTo>
                <a:lnTo>
                  <a:pt x="57912" y="1524000"/>
                </a:lnTo>
                <a:lnTo>
                  <a:pt x="0" y="1612392"/>
                </a:lnTo>
                <a:lnTo>
                  <a:pt x="60198" y="1608466"/>
                </a:lnTo>
                <a:lnTo>
                  <a:pt x="60198" y="1559052"/>
                </a:lnTo>
                <a:lnTo>
                  <a:pt x="73683" y="1551218"/>
                </a:lnTo>
                <a:close/>
              </a:path>
              <a:path w="2759202" h="1612392">
                <a:moveTo>
                  <a:pt x="89413" y="1578365"/>
                </a:moveTo>
                <a:lnTo>
                  <a:pt x="73683" y="1551218"/>
                </a:lnTo>
                <a:lnTo>
                  <a:pt x="60198" y="1559052"/>
                </a:lnTo>
                <a:lnTo>
                  <a:pt x="75437" y="1586484"/>
                </a:lnTo>
                <a:lnTo>
                  <a:pt x="89413" y="1578365"/>
                </a:lnTo>
                <a:close/>
              </a:path>
              <a:path w="2759202" h="1612392">
                <a:moveTo>
                  <a:pt x="105156" y="1605534"/>
                </a:moveTo>
                <a:lnTo>
                  <a:pt x="89413" y="1578365"/>
                </a:lnTo>
                <a:lnTo>
                  <a:pt x="75437" y="1586484"/>
                </a:lnTo>
                <a:lnTo>
                  <a:pt x="60198" y="1559052"/>
                </a:lnTo>
                <a:lnTo>
                  <a:pt x="60198" y="1608466"/>
                </a:lnTo>
                <a:lnTo>
                  <a:pt x="105156" y="1605534"/>
                </a:lnTo>
                <a:close/>
              </a:path>
              <a:path w="2759202" h="1612392">
                <a:moveTo>
                  <a:pt x="2759202" y="27432"/>
                </a:moveTo>
                <a:lnTo>
                  <a:pt x="2743962" y="0"/>
                </a:lnTo>
                <a:lnTo>
                  <a:pt x="73683" y="1551218"/>
                </a:lnTo>
                <a:lnTo>
                  <a:pt x="89413" y="1578365"/>
                </a:lnTo>
                <a:lnTo>
                  <a:pt x="2759202" y="27432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3118821" y="2608057"/>
            <a:ext cx="2940872" cy="1442869"/>
          </a:xfrm>
          <a:custGeom>
            <a:avLst/>
            <a:gdLst/>
            <a:ahLst/>
            <a:cxnLst/>
            <a:rect l="l" t="t" r="r" b="b"/>
            <a:pathLst>
              <a:path w="3332988" h="1635252">
                <a:moveTo>
                  <a:pt x="77648" y="1578708"/>
                </a:moveTo>
                <a:lnTo>
                  <a:pt x="64008" y="1550670"/>
                </a:lnTo>
                <a:lnTo>
                  <a:pt x="0" y="1633728"/>
                </a:lnTo>
                <a:lnTo>
                  <a:pt x="63246" y="1634644"/>
                </a:lnTo>
                <a:lnTo>
                  <a:pt x="63246" y="1585722"/>
                </a:lnTo>
                <a:lnTo>
                  <a:pt x="77648" y="1578708"/>
                </a:lnTo>
                <a:close/>
              </a:path>
              <a:path w="3332988" h="1635252">
                <a:moveTo>
                  <a:pt x="91364" y="1606902"/>
                </a:moveTo>
                <a:lnTo>
                  <a:pt x="77648" y="1578708"/>
                </a:lnTo>
                <a:lnTo>
                  <a:pt x="63246" y="1585722"/>
                </a:lnTo>
                <a:lnTo>
                  <a:pt x="76962" y="1613916"/>
                </a:lnTo>
                <a:lnTo>
                  <a:pt x="91364" y="1606902"/>
                </a:lnTo>
                <a:close/>
              </a:path>
              <a:path w="3332988" h="1635252">
                <a:moveTo>
                  <a:pt x="105156" y="1635252"/>
                </a:moveTo>
                <a:lnTo>
                  <a:pt x="91364" y="1606902"/>
                </a:lnTo>
                <a:lnTo>
                  <a:pt x="76962" y="1613916"/>
                </a:lnTo>
                <a:lnTo>
                  <a:pt x="63246" y="1585722"/>
                </a:lnTo>
                <a:lnTo>
                  <a:pt x="63246" y="1634644"/>
                </a:lnTo>
                <a:lnTo>
                  <a:pt x="105156" y="1635252"/>
                </a:lnTo>
                <a:close/>
              </a:path>
              <a:path w="3332988" h="1635252">
                <a:moveTo>
                  <a:pt x="3332988" y="28194"/>
                </a:moveTo>
                <a:lnTo>
                  <a:pt x="3319272" y="0"/>
                </a:lnTo>
                <a:lnTo>
                  <a:pt x="77648" y="1578708"/>
                </a:lnTo>
                <a:lnTo>
                  <a:pt x="91364" y="1606902"/>
                </a:lnTo>
                <a:lnTo>
                  <a:pt x="3332988" y="28194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3239844" y="2895824"/>
            <a:ext cx="3525819" cy="1374962"/>
          </a:xfrm>
          <a:custGeom>
            <a:avLst/>
            <a:gdLst/>
            <a:ahLst/>
            <a:cxnLst/>
            <a:rect l="l" t="t" r="r" b="b"/>
            <a:pathLst>
              <a:path w="3995928" h="1558290">
                <a:moveTo>
                  <a:pt x="82082" y="1499468"/>
                </a:moveTo>
                <a:lnTo>
                  <a:pt x="70865" y="1469898"/>
                </a:lnTo>
                <a:lnTo>
                  <a:pt x="0" y="1547622"/>
                </a:lnTo>
                <a:lnTo>
                  <a:pt x="67818" y="1554552"/>
                </a:lnTo>
                <a:lnTo>
                  <a:pt x="67818" y="1504950"/>
                </a:lnTo>
                <a:lnTo>
                  <a:pt x="82082" y="1499468"/>
                </a:lnTo>
                <a:close/>
              </a:path>
              <a:path w="3995928" h="1558290">
                <a:moveTo>
                  <a:pt x="93277" y="1528982"/>
                </a:moveTo>
                <a:lnTo>
                  <a:pt x="82082" y="1499468"/>
                </a:lnTo>
                <a:lnTo>
                  <a:pt x="67818" y="1504950"/>
                </a:lnTo>
                <a:lnTo>
                  <a:pt x="78486" y="1534668"/>
                </a:lnTo>
                <a:lnTo>
                  <a:pt x="93277" y="1528982"/>
                </a:lnTo>
                <a:close/>
              </a:path>
              <a:path w="3995928" h="1558290">
                <a:moveTo>
                  <a:pt x="104394" y="1558290"/>
                </a:moveTo>
                <a:lnTo>
                  <a:pt x="93277" y="1528982"/>
                </a:lnTo>
                <a:lnTo>
                  <a:pt x="78486" y="1534668"/>
                </a:lnTo>
                <a:lnTo>
                  <a:pt x="67818" y="1504950"/>
                </a:lnTo>
                <a:lnTo>
                  <a:pt x="67818" y="1554552"/>
                </a:lnTo>
                <a:lnTo>
                  <a:pt x="104394" y="1558290"/>
                </a:lnTo>
                <a:close/>
              </a:path>
              <a:path w="3995928" h="1558290">
                <a:moveTo>
                  <a:pt x="3995928" y="28956"/>
                </a:moveTo>
                <a:lnTo>
                  <a:pt x="3984498" y="0"/>
                </a:lnTo>
                <a:lnTo>
                  <a:pt x="82082" y="1499468"/>
                </a:lnTo>
                <a:lnTo>
                  <a:pt x="93277" y="1528982"/>
                </a:lnTo>
                <a:lnTo>
                  <a:pt x="3995928" y="28956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9" name="object 9"/>
          <p:cNvSpPr txBox="1"/>
          <p:nvPr/>
        </p:nvSpPr>
        <p:spPr>
          <a:xfrm>
            <a:off x="7258050" y="5285143"/>
            <a:ext cx="2526926" cy="333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2030" b="1" i="1" dirty="0">
                <a:latin typeface="Calibri"/>
                <a:cs typeface="Calibri"/>
              </a:rPr>
              <a:t>Co</a:t>
            </a:r>
            <a:r>
              <a:rPr sz="2030" b="1" i="1" spc="-22" dirty="0">
                <a:latin typeface="Calibri"/>
                <a:cs typeface="Calibri"/>
              </a:rPr>
              <a:t>n</a:t>
            </a:r>
            <a:r>
              <a:rPr sz="2030" b="1" i="1" spc="-4" dirty="0">
                <a:latin typeface="Calibri"/>
                <a:cs typeface="Calibri"/>
              </a:rPr>
              <a:t>t</a:t>
            </a:r>
            <a:r>
              <a:rPr sz="2030" b="1" i="1" dirty="0">
                <a:latin typeface="Calibri"/>
                <a:cs typeface="Calibri"/>
              </a:rPr>
              <a:t>inued </a:t>
            </a:r>
            <a:r>
              <a:rPr sz="2030" b="1" i="1" spc="-4" dirty="0">
                <a:latin typeface="Calibri"/>
                <a:cs typeface="Calibri"/>
              </a:rPr>
              <a:t>o</a:t>
            </a:r>
            <a:r>
              <a:rPr sz="2030" b="1" i="1" dirty="0">
                <a:latin typeface="Calibri"/>
                <a:cs typeface="Calibri"/>
              </a:rPr>
              <a:t>n n</a:t>
            </a:r>
            <a:r>
              <a:rPr sz="2030" b="1" i="1" spc="-53" dirty="0">
                <a:latin typeface="Calibri"/>
                <a:cs typeface="Calibri"/>
              </a:rPr>
              <a:t>e</a:t>
            </a:r>
            <a:r>
              <a:rPr sz="2030" b="1" i="1" dirty="0">
                <a:latin typeface="Calibri"/>
                <a:cs typeface="Calibri"/>
              </a:rPr>
              <a:t>xt</a:t>
            </a:r>
            <a:r>
              <a:rPr sz="2030" b="1" i="1" spc="9" dirty="0">
                <a:latin typeface="Calibri"/>
                <a:cs typeface="Calibri"/>
              </a:rPr>
              <a:t> </a:t>
            </a:r>
            <a:r>
              <a:rPr sz="2030" b="1" i="1" dirty="0">
                <a:latin typeface="Calibri"/>
                <a:cs typeface="Calibri"/>
              </a:rPr>
              <a:t>slide</a:t>
            </a:r>
            <a:endParaRPr sz="2030">
              <a:latin typeface="Calibri"/>
              <a:cs typeface="Calibri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103100" y="442383"/>
            <a:ext cx="10080625" cy="4191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defPPr>
              <a:defRPr lang="en-GB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 marL="431800" indent="-2159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 marL="647700" indent="-2159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 marL="863600" indent="-2159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 marL="1079500" indent="-2159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spcAft>
                <a:spcPct val="0"/>
              </a:spcAft>
              <a:buFont typeface="Wingdings" charset="2"/>
              <a:buNone/>
            </a:pPr>
            <a:r>
              <a:rPr lang="en-GB" altLang="en-US" sz="2000" b="1">
                <a:solidFill>
                  <a:srgbClr val="FFFFFF"/>
                </a:solidFill>
              </a:rPr>
              <a:t>                        CS574 Object-Oriented Analysis &amp; Design</a:t>
            </a:r>
          </a:p>
        </p:txBody>
      </p:sp>
    </p:spTree>
    <p:extLst>
      <p:ext uri="{BB962C8B-B14F-4D97-AF65-F5344CB8AC3E}">
        <p14:creationId xmlns:p14="http://schemas.microsoft.com/office/powerpoint/2010/main" val="3563757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8303" y="1198806"/>
            <a:ext cx="4672293" cy="110994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05996" algn="ctr"/>
            <a:r>
              <a:rPr sz="1721" b="1" spc="4" dirty="0">
                <a:latin typeface="Calibri"/>
                <a:cs typeface="Calibri"/>
              </a:rPr>
              <a:t>Ad</a:t>
            </a:r>
            <a:r>
              <a:rPr sz="1721" b="1" spc="-26" dirty="0">
                <a:latin typeface="Calibri"/>
                <a:cs typeface="Calibri"/>
              </a:rPr>
              <a:t>v</a:t>
            </a:r>
            <a:r>
              <a:rPr sz="1721" b="1" spc="4" dirty="0">
                <a:latin typeface="Calibri"/>
                <a:cs typeface="Calibri"/>
              </a:rPr>
              <a:t>a</a:t>
            </a:r>
            <a:r>
              <a:rPr sz="1721" b="1" dirty="0">
                <a:latin typeface="Calibri"/>
                <a:cs typeface="Calibri"/>
              </a:rPr>
              <a:t>nce</a:t>
            </a:r>
            <a:r>
              <a:rPr sz="1721" b="1" spc="9" dirty="0">
                <a:latin typeface="Calibri"/>
                <a:cs typeface="Calibri"/>
              </a:rPr>
              <a:t>d </a:t>
            </a:r>
            <a:r>
              <a:rPr sz="1721" b="1" dirty="0">
                <a:latin typeface="Calibri"/>
                <a:cs typeface="Calibri"/>
              </a:rPr>
              <a:t>Sea</a:t>
            </a:r>
            <a:r>
              <a:rPr sz="1721" b="1" spc="-26" dirty="0">
                <a:latin typeface="Calibri"/>
                <a:cs typeface="Calibri"/>
              </a:rPr>
              <a:t>r</a:t>
            </a:r>
            <a:r>
              <a:rPr sz="1721" b="1" dirty="0">
                <a:latin typeface="Calibri"/>
                <a:cs typeface="Calibri"/>
              </a:rPr>
              <a:t>c</a:t>
            </a:r>
            <a:r>
              <a:rPr sz="1721" b="1" spc="9" dirty="0">
                <a:latin typeface="Calibri"/>
                <a:cs typeface="Calibri"/>
              </a:rPr>
              <a:t>h</a:t>
            </a:r>
            <a:r>
              <a:rPr sz="1721" b="1" spc="13" dirty="0">
                <a:latin typeface="Calibri"/>
                <a:cs typeface="Calibri"/>
              </a:rPr>
              <a:t> </a:t>
            </a:r>
            <a:r>
              <a:rPr sz="1721" b="1" spc="4" dirty="0">
                <a:latin typeface="Calibri"/>
                <a:cs typeface="Calibri"/>
              </a:rPr>
              <a:t>Use Case</a:t>
            </a:r>
            <a:endParaRPr sz="1721">
              <a:latin typeface="Calibri"/>
              <a:cs typeface="Calibri"/>
            </a:endParaRPr>
          </a:p>
          <a:p>
            <a:pPr>
              <a:lnSpc>
                <a:spcPts val="529"/>
              </a:lnSpc>
              <a:spcBef>
                <a:spcPts val="21"/>
              </a:spcBef>
            </a:pPr>
            <a:endParaRPr sz="529"/>
          </a:p>
          <a:p>
            <a:pPr marL="2204315" algn="ctr"/>
            <a:r>
              <a:rPr sz="1721" spc="4" dirty="0">
                <a:latin typeface="Calibri"/>
                <a:cs typeface="Calibri"/>
              </a:rPr>
              <a:t>Basic</a:t>
            </a:r>
            <a:r>
              <a:rPr sz="1721" spc="-9" dirty="0">
                <a:latin typeface="Calibri"/>
                <a:cs typeface="Calibri"/>
              </a:rPr>
              <a:t> </a:t>
            </a:r>
            <a:r>
              <a:rPr sz="1721" spc="4" dirty="0">
                <a:latin typeface="Calibri"/>
                <a:cs typeface="Calibri"/>
              </a:rPr>
              <a:t>Cou</a:t>
            </a:r>
            <a:r>
              <a:rPr sz="1721" spc="-31" dirty="0">
                <a:latin typeface="Calibri"/>
                <a:cs typeface="Calibri"/>
              </a:rPr>
              <a:t>r</a:t>
            </a:r>
            <a:r>
              <a:rPr sz="1721" dirty="0">
                <a:latin typeface="Calibri"/>
                <a:cs typeface="Calibri"/>
              </a:rPr>
              <a:t>s</a:t>
            </a:r>
            <a:r>
              <a:rPr sz="1721" spc="4" dirty="0">
                <a:latin typeface="Calibri"/>
                <a:cs typeface="Calibri"/>
              </a:rPr>
              <a:t>e </a:t>
            </a:r>
            <a:r>
              <a:rPr sz="1721" dirty="0">
                <a:latin typeface="Calibri"/>
                <a:cs typeface="Calibri"/>
              </a:rPr>
              <a:t>(</a:t>
            </a:r>
            <a:r>
              <a:rPr sz="1721" spc="-13" dirty="0">
                <a:latin typeface="Calibri"/>
                <a:cs typeface="Calibri"/>
              </a:rPr>
              <a:t>c</a:t>
            </a:r>
            <a:r>
              <a:rPr sz="1721" spc="4" dirty="0">
                <a:latin typeface="Calibri"/>
                <a:cs typeface="Calibri"/>
              </a:rPr>
              <a:t>o</a:t>
            </a:r>
            <a:r>
              <a:rPr sz="1721" spc="-13" dirty="0">
                <a:latin typeface="Calibri"/>
                <a:cs typeface="Calibri"/>
              </a:rPr>
              <a:t>n</a:t>
            </a:r>
            <a:r>
              <a:rPr sz="1721" dirty="0">
                <a:latin typeface="Calibri"/>
                <a:cs typeface="Calibri"/>
              </a:rPr>
              <a:t>tinued)</a:t>
            </a:r>
            <a:endParaRPr sz="1721">
              <a:latin typeface="Calibri"/>
              <a:cs typeface="Calibri"/>
            </a:endParaRPr>
          </a:p>
          <a:p>
            <a:pPr marL="177623" indent="-166977">
              <a:spcBef>
                <a:spcPts val="212"/>
              </a:spcBef>
              <a:buFont typeface="Arial"/>
              <a:buChar char="•"/>
              <a:tabLst>
                <a:tab pos="177623" algn="l"/>
              </a:tabLst>
            </a:pPr>
            <a:r>
              <a:rPr sz="1456" spc="-4" dirty="0">
                <a:latin typeface="Calibri"/>
                <a:cs typeface="Calibri"/>
              </a:rPr>
              <a:t>E</a:t>
            </a:r>
            <a:r>
              <a:rPr sz="1456" spc="-22" dirty="0">
                <a:latin typeface="Calibri"/>
                <a:cs typeface="Calibri"/>
              </a:rPr>
              <a:t>n</a:t>
            </a:r>
            <a:r>
              <a:rPr sz="1456" spc="-26" dirty="0">
                <a:latin typeface="Calibri"/>
                <a:cs typeface="Calibri"/>
              </a:rPr>
              <a:t>t</a:t>
            </a:r>
            <a:r>
              <a:rPr sz="1456" spc="-9" dirty="0">
                <a:latin typeface="Calibri"/>
                <a:cs typeface="Calibri"/>
              </a:rPr>
              <a:t>e</a:t>
            </a:r>
            <a:r>
              <a:rPr sz="1456" spc="-35" dirty="0">
                <a:latin typeface="Calibri"/>
                <a:cs typeface="Calibri"/>
              </a:rPr>
              <a:t>r</a:t>
            </a:r>
            <a:r>
              <a:rPr sz="1456" dirty="0">
                <a:latin typeface="Calibri"/>
                <a:cs typeface="Calibri"/>
              </a:rPr>
              <a:t>s</a:t>
            </a:r>
            <a:r>
              <a:rPr sz="1456" spc="13" dirty="0">
                <a:latin typeface="Calibri"/>
                <a:cs typeface="Calibri"/>
              </a:rPr>
              <a:t> </a:t>
            </a:r>
            <a:r>
              <a:rPr sz="1456" dirty="0">
                <a:latin typeface="Calibri"/>
                <a:cs typeface="Calibri"/>
              </a:rPr>
              <a:t>a </a:t>
            </a:r>
            <a:r>
              <a:rPr sz="1456" spc="-13" dirty="0">
                <a:latin typeface="Calibri"/>
                <a:cs typeface="Calibri"/>
              </a:rPr>
              <a:t>cha</a:t>
            </a:r>
            <a:r>
              <a:rPr sz="1456" spc="-44" dirty="0">
                <a:latin typeface="Calibri"/>
                <a:cs typeface="Calibri"/>
              </a:rPr>
              <a:t>r</a:t>
            </a:r>
            <a:r>
              <a:rPr sz="1456" spc="-13" dirty="0">
                <a:latin typeface="Calibri"/>
                <a:cs typeface="Calibri"/>
              </a:rPr>
              <a:t>ac</a:t>
            </a:r>
            <a:r>
              <a:rPr sz="1456" spc="-26" dirty="0">
                <a:latin typeface="Calibri"/>
                <a:cs typeface="Calibri"/>
              </a:rPr>
              <a:t>t</a:t>
            </a:r>
            <a:r>
              <a:rPr sz="1456" spc="-9" dirty="0">
                <a:latin typeface="Calibri"/>
                <a:cs typeface="Calibri"/>
              </a:rPr>
              <a:t>er</a:t>
            </a:r>
            <a:r>
              <a:rPr sz="1456" spc="22" dirty="0">
                <a:latin typeface="Calibri"/>
                <a:cs typeface="Calibri"/>
              </a:rPr>
              <a:t> </a:t>
            </a:r>
            <a:r>
              <a:rPr sz="1456" spc="-18" dirty="0">
                <a:latin typeface="Calibri"/>
                <a:cs typeface="Calibri"/>
              </a:rPr>
              <a:t>s</a:t>
            </a:r>
            <a:r>
              <a:rPr sz="1456" spc="-4" dirty="0">
                <a:latin typeface="Calibri"/>
                <a:cs typeface="Calibri"/>
              </a:rPr>
              <a:t>t</a:t>
            </a:r>
            <a:r>
              <a:rPr sz="1456" spc="-9" dirty="0">
                <a:latin typeface="Calibri"/>
                <a:cs typeface="Calibri"/>
              </a:rPr>
              <a:t>r</a:t>
            </a:r>
            <a:r>
              <a:rPr sz="1456" spc="-4" dirty="0">
                <a:latin typeface="Calibri"/>
                <a:cs typeface="Calibri"/>
              </a:rPr>
              <a:t>in</a:t>
            </a:r>
            <a:r>
              <a:rPr sz="1456" spc="-9" dirty="0">
                <a:latin typeface="Calibri"/>
                <a:cs typeface="Calibri"/>
              </a:rPr>
              <a:t>g</a:t>
            </a:r>
            <a:r>
              <a:rPr sz="1456" spc="4" dirty="0">
                <a:latin typeface="Calibri"/>
                <a:cs typeface="Calibri"/>
              </a:rPr>
              <a:t> </a:t>
            </a:r>
            <a:r>
              <a:rPr sz="1456" spc="-4" dirty="0">
                <a:latin typeface="Calibri"/>
                <a:cs typeface="Calibri"/>
              </a:rPr>
              <a:t>i</a:t>
            </a:r>
            <a:r>
              <a:rPr sz="1456" spc="-22" dirty="0">
                <a:latin typeface="Calibri"/>
                <a:cs typeface="Calibri"/>
              </a:rPr>
              <a:t>n</a:t>
            </a:r>
            <a:r>
              <a:rPr sz="1456" spc="-26" dirty="0">
                <a:latin typeface="Calibri"/>
                <a:cs typeface="Calibri"/>
              </a:rPr>
              <a:t>t</a:t>
            </a:r>
            <a:r>
              <a:rPr sz="1456" dirty="0">
                <a:latin typeface="Calibri"/>
                <a:cs typeface="Calibri"/>
              </a:rPr>
              <a:t>o</a:t>
            </a:r>
            <a:r>
              <a:rPr sz="1456" spc="9" dirty="0">
                <a:latin typeface="Calibri"/>
                <a:cs typeface="Calibri"/>
              </a:rPr>
              <a:t> </a:t>
            </a:r>
            <a:r>
              <a:rPr sz="1456" spc="-13" dirty="0">
                <a:latin typeface="Calibri"/>
                <a:cs typeface="Calibri"/>
              </a:rPr>
              <a:t>th</a:t>
            </a:r>
            <a:r>
              <a:rPr sz="1456" spc="-9" dirty="0">
                <a:latin typeface="Calibri"/>
                <a:cs typeface="Calibri"/>
              </a:rPr>
              <a:t>e</a:t>
            </a:r>
            <a:r>
              <a:rPr sz="1456" spc="4" dirty="0">
                <a:latin typeface="Calibri"/>
                <a:cs typeface="Calibri"/>
              </a:rPr>
              <a:t> </a:t>
            </a:r>
            <a:r>
              <a:rPr sz="1456" spc="-35" dirty="0">
                <a:latin typeface="Calibri"/>
                <a:cs typeface="Calibri"/>
              </a:rPr>
              <a:t>K</a:t>
            </a:r>
            <a:r>
              <a:rPr sz="1456" spc="-18" dirty="0">
                <a:latin typeface="Calibri"/>
                <a:cs typeface="Calibri"/>
              </a:rPr>
              <a:t>e</a:t>
            </a:r>
            <a:r>
              <a:rPr sz="1456" spc="-9" dirty="0">
                <a:latin typeface="Calibri"/>
                <a:cs typeface="Calibri"/>
              </a:rPr>
              <a:t>y</a:t>
            </a:r>
            <a:r>
              <a:rPr sz="1456" spc="-31" dirty="0">
                <a:latin typeface="Calibri"/>
                <a:cs typeface="Calibri"/>
              </a:rPr>
              <a:t>w</a:t>
            </a:r>
            <a:r>
              <a:rPr sz="1456" spc="-4" dirty="0">
                <a:latin typeface="Calibri"/>
                <a:cs typeface="Calibri"/>
              </a:rPr>
              <a:t>o</a:t>
            </a:r>
            <a:r>
              <a:rPr sz="1456" spc="-31" dirty="0">
                <a:latin typeface="Calibri"/>
                <a:cs typeface="Calibri"/>
              </a:rPr>
              <a:t>r</a:t>
            </a:r>
            <a:r>
              <a:rPr sz="1456" spc="-4" dirty="0">
                <a:latin typeface="Calibri"/>
                <a:cs typeface="Calibri"/>
              </a:rPr>
              <a:t>d</a:t>
            </a:r>
            <a:r>
              <a:rPr sz="1456" dirty="0">
                <a:latin typeface="Calibri"/>
                <a:cs typeface="Calibri"/>
              </a:rPr>
              <a:t>s</a:t>
            </a:r>
            <a:r>
              <a:rPr sz="1456" spc="4" dirty="0">
                <a:latin typeface="Calibri"/>
                <a:cs typeface="Calibri"/>
              </a:rPr>
              <a:t> </a:t>
            </a:r>
            <a:r>
              <a:rPr sz="1456" spc="-4" dirty="0">
                <a:latin typeface="Calibri"/>
                <a:cs typeface="Calibri"/>
              </a:rPr>
              <a:t>b</a:t>
            </a:r>
            <a:r>
              <a:rPr sz="1456" spc="-31" dirty="0">
                <a:latin typeface="Calibri"/>
                <a:cs typeface="Calibri"/>
              </a:rPr>
              <a:t>o</a:t>
            </a:r>
            <a:r>
              <a:rPr sz="1456" dirty="0">
                <a:latin typeface="Calibri"/>
                <a:cs typeface="Calibri"/>
              </a:rPr>
              <a:t>x</a:t>
            </a:r>
            <a:endParaRPr sz="1456">
              <a:latin typeface="Calibri"/>
              <a:cs typeface="Calibri"/>
            </a:endParaRPr>
          </a:p>
          <a:p>
            <a:pPr marL="177623" indent="-166977">
              <a:spcBef>
                <a:spcPts val="190"/>
              </a:spcBef>
              <a:buFont typeface="Arial"/>
              <a:buChar char="•"/>
              <a:tabLst>
                <a:tab pos="177623" algn="l"/>
              </a:tabLst>
            </a:pPr>
            <a:r>
              <a:rPr sz="1456" spc="-4" dirty="0">
                <a:latin typeface="Calibri"/>
                <a:cs typeface="Calibri"/>
              </a:rPr>
              <a:t>E</a:t>
            </a:r>
            <a:r>
              <a:rPr sz="1456" spc="-22" dirty="0">
                <a:latin typeface="Calibri"/>
                <a:cs typeface="Calibri"/>
              </a:rPr>
              <a:t>n</a:t>
            </a:r>
            <a:r>
              <a:rPr sz="1456" spc="-26" dirty="0">
                <a:latin typeface="Calibri"/>
                <a:cs typeface="Calibri"/>
              </a:rPr>
              <a:t>t</a:t>
            </a:r>
            <a:r>
              <a:rPr sz="1456" spc="-9" dirty="0">
                <a:latin typeface="Calibri"/>
                <a:cs typeface="Calibri"/>
              </a:rPr>
              <a:t>e</a:t>
            </a:r>
            <a:r>
              <a:rPr sz="1456" spc="-35" dirty="0">
                <a:latin typeface="Calibri"/>
                <a:cs typeface="Calibri"/>
              </a:rPr>
              <a:t>r</a:t>
            </a:r>
            <a:r>
              <a:rPr sz="1456" dirty="0">
                <a:latin typeface="Calibri"/>
                <a:cs typeface="Calibri"/>
              </a:rPr>
              <a:t>s</a:t>
            </a:r>
            <a:r>
              <a:rPr sz="1456" spc="13" dirty="0">
                <a:latin typeface="Calibri"/>
                <a:cs typeface="Calibri"/>
              </a:rPr>
              <a:t> </a:t>
            </a:r>
            <a:r>
              <a:rPr sz="1456" dirty="0">
                <a:latin typeface="Calibri"/>
                <a:cs typeface="Calibri"/>
              </a:rPr>
              <a:t>a </a:t>
            </a:r>
            <a:r>
              <a:rPr sz="1456" spc="-13" dirty="0">
                <a:latin typeface="Calibri"/>
                <a:cs typeface="Calibri"/>
              </a:rPr>
              <a:t>cha</a:t>
            </a:r>
            <a:r>
              <a:rPr sz="1456" spc="-44" dirty="0">
                <a:latin typeface="Calibri"/>
                <a:cs typeface="Calibri"/>
              </a:rPr>
              <a:t>r</a:t>
            </a:r>
            <a:r>
              <a:rPr sz="1456" spc="-13" dirty="0">
                <a:latin typeface="Calibri"/>
                <a:cs typeface="Calibri"/>
              </a:rPr>
              <a:t>ac</a:t>
            </a:r>
            <a:r>
              <a:rPr sz="1456" spc="-26" dirty="0">
                <a:latin typeface="Calibri"/>
                <a:cs typeface="Calibri"/>
              </a:rPr>
              <a:t>t</a:t>
            </a:r>
            <a:r>
              <a:rPr sz="1456" spc="-9" dirty="0">
                <a:latin typeface="Calibri"/>
                <a:cs typeface="Calibri"/>
              </a:rPr>
              <a:t>er</a:t>
            </a:r>
            <a:r>
              <a:rPr sz="1456" spc="22" dirty="0">
                <a:latin typeface="Calibri"/>
                <a:cs typeface="Calibri"/>
              </a:rPr>
              <a:t> </a:t>
            </a:r>
            <a:r>
              <a:rPr sz="1456" spc="-18" dirty="0">
                <a:latin typeface="Calibri"/>
                <a:cs typeface="Calibri"/>
              </a:rPr>
              <a:t>s</a:t>
            </a:r>
            <a:r>
              <a:rPr sz="1456" spc="-4" dirty="0">
                <a:latin typeface="Calibri"/>
                <a:cs typeface="Calibri"/>
              </a:rPr>
              <a:t>t</a:t>
            </a:r>
            <a:r>
              <a:rPr sz="1456" spc="-9" dirty="0">
                <a:latin typeface="Calibri"/>
                <a:cs typeface="Calibri"/>
              </a:rPr>
              <a:t>r</a:t>
            </a:r>
            <a:r>
              <a:rPr sz="1456" spc="-4" dirty="0">
                <a:latin typeface="Calibri"/>
                <a:cs typeface="Calibri"/>
              </a:rPr>
              <a:t>in</a:t>
            </a:r>
            <a:r>
              <a:rPr sz="1456" spc="-9" dirty="0">
                <a:latin typeface="Calibri"/>
                <a:cs typeface="Calibri"/>
              </a:rPr>
              <a:t>g</a:t>
            </a:r>
            <a:r>
              <a:rPr sz="1456" spc="4" dirty="0">
                <a:latin typeface="Calibri"/>
                <a:cs typeface="Calibri"/>
              </a:rPr>
              <a:t> </a:t>
            </a:r>
            <a:r>
              <a:rPr sz="1456" spc="-4" dirty="0">
                <a:latin typeface="Calibri"/>
                <a:cs typeface="Calibri"/>
              </a:rPr>
              <a:t>i</a:t>
            </a:r>
            <a:r>
              <a:rPr sz="1456" spc="-22" dirty="0">
                <a:latin typeface="Calibri"/>
                <a:cs typeface="Calibri"/>
              </a:rPr>
              <a:t>n</a:t>
            </a:r>
            <a:r>
              <a:rPr sz="1456" spc="-26" dirty="0">
                <a:latin typeface="Calibri"/>
                <a:cs typeface="Calibri"/>
              </a:rPr>
              <a:t>t</a:t>
            </a:r>
            <a:r>
              <a:rPr sz="1456" dirty="0">
                <a:latin typeface="Calibri"/>
                <a:cs typeface="Calibri"/>
              </a:rPr>
              <a:t>o</a:t>
            </a:r>
            <a:r>
              <a:rPr sz="1456" spc="9" dirty="0">
                <a:latin typeface="Calibri"/>
                <a:cs typeface="Calibri"/>
              </a:rPr>
              <a:t> </a:t>
            </a:r>
            <a:r>
              <a:rPr sz="1456" spc="-13" dirty="0">
                <a:latin typeface="Calibri"/>
                <a:cs typeface="Calibri"/>
              </a:rPr>
              <a:t>th</a:t>
            </a:r>
            <a:r>
              <a:rPr sz="1456" spc="-9" dirty="0">
                <a:latin typeface="Calibri"/>
                <a:cs typeface="Calibri"/>
              </a:rPr>
              <a:t>e</a:t>
            </a:r>
            <a:r>
              <a:rPr sz="1456" spc="4" dirty="0">
                <a:latin typeface="Calibri"/>
                <a:cs typeface="Calibri"/>
              </a:rPr>
              <a:t> </a:t>
            </a:r>
            <a:r>
              <a:rPr sz="1456" spc="-4" dirty="0">
                <a:latin typeface="Calibri"/>
                <a:cs typeface="Calibri"/>
              </a:rPr>
              <a:t>Publishe</a:t>
            </a:r>
            <a:r>
              <a:rPr sz="1456" dirty="0">
                <a:latin typeface="Calibri"/>
                <a:cs typeface="Calibri"/>
              </a:rPr>
              <a:t>r</a:t>
            </a:r>
            <a:r>
              <a:rPr sz="1456" spc="18" dirty="0">
                <a:latin typeface="Calibri"/>
                <a:cs typeface="Calibri"/>
              </a:rPr>
              <a:t> </a:t>
            </a:r>
            <a:r>
              <a:rPr sz="1456" spc="-4" dirty="0">
                <a:latin typeface="Calibri"/>
                <a:cs typeface="Calibri"/>
              </a:rPr>
              <a:t>b</a:t>
            </a:r>
            <a:r>
              <a:rPr sz="1456" spc="-31" dirty="0">
                <a:latin typeface="Calibri"/>
                <a:cs typeface="Calibri"/>
              </a:rPr>
              <a:t>o</a:t>
            </a:r>
            <a:r>
              <a:rPr sz="1456" dirty="0">
                <a:latin typeface="Calibri"/>
                <a:cs typeface="Calibri"/>
              </a:rPr>
              <a:t>x</a:t>
            </a:r>
            <a:endParaRPr sz="1456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1269" y="2609402"/>
            <a:ext cx="4875713" cy="27411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3867150" y="2021765"/>
            <a:ext cx="1569272" cy="1958563"/>
          </a:xfrm>
          <a:custGeom>
            <a:avLst/>
            <a:gdLst/>
            <a:ahLst/>
            <a:cxnLst/>
            <a:rect l="l" t="t" r="r" b="b"/>
            <a:pathLst>
              <a:path w="1778508" h="2219705">
                <a:moveTo>
                  <a:pt x="47071" y="2135898"/>
                </a:moveTo>
                <a:lnTo>
                  <a:pt x="22098" y="2116074"/>
                </a:lnTo>
                <a:lnTo>
                  <a:pt x="0" y="2219706"/>
                </a:lnTo>
                <a:lnTo>
                  <a:pt x="37337" y="2202222"/>
                </a:lnTo>
                <a:lnTo>
                  <a:pt x="37337" y="2148078"/>
                </a:lnTo>
                <a:lnTo>
                  <a:pt x="47071" y="2135898"/>
                </a:lnTo>
                <a:close/>
              </a:path>
              <a:path w="1778508" h="2219705">
                <a:moveTo>
                  <a:pt x="71678" y="2155431"/>
                </a:moveTo>
                <a:lnTo>
                  <a:pt x="47071" y="2135898"/>
                </a:lnTo>
                <a:lnTo>
                  <a:pt x="37337" y="2148078"/>
                </a:lnTo>
                <a:lnTo>
                  <a:pt x="61722" y="2167890"/>
                </a:lnTo>
                <a:lnTo>
                  <a:pt x="71678" y="2155431"/>
                </a:lnTo>
                <a:close/>
              </a:path>
              <a:path w="1778508" h="2219705">
                <a:moveTo>
                  <a:pt x="96012" y="2174748"/>
                </a:moveTo>
                <a:lnTo>
                  <a:pt x="71678" y="2155431"/>
                </a:lnTo>
                <a:lnTo>
                  <a:pt x="61722" y="2167890"/>
                </a:lnTo>
                <a:lnTo>
                  <a:pt x="37337" y="2148078"/>
                </a:lnTo>
                <a:lnTo>
                  <a:pt x="37337" y="2202222"/>
                </a:lnTo>
                <a:lnTo>
                  <a:pt x="96012" y="2174748"/>
                </a:lnTo>
                <a:close/>
              </a:path>
              <a:path w="1778508" h="2219705">
                <a:moveTo>
                  <a:pt x="1778508" y="19811"/>
                </a:moveTo>
                <a:lnTo>
                  <a:pt x="1754124" y="0"/>
                </a:lnTo>
                <a:lnTo>
                  <a:pt x="47071" y="2135898"/>
                </a:lnTo>
                <a:lnTo>
                  <a:pt x="71678" y="2155431"/>
                </a:lnTo>
                <a:lnTo>
                  <a:pt x="1778508" y="19811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3927662" y="2301464"/>
            <a:ext cx="1820732" cy="1861745"/>
          </a:xfrm>
          <a:custGeom>
            <a:avLst/>
            <a:gdLst/>
            <a:ahLst/>
            <a:cxnLst/>
            <a:rect l="l" t="t" r="r" b="b"/>
            <a:pathLst>
              <a:path w="2063496" h="2109978">
                <a:moveTo>
                  <a:pt x="55244" y="2031616"/>
                </a:moveTo>
                <a:lnTo>
                  <a:pt x="32766" y="2009394"/>
                </a:lnTo>
                <a:lnTo>
                  <a:pt x="0" y="2109978"/>
                </a:lnTo>
                <a:lnTo>
                  <a:pt x="44196" y="2094796"/>
                </a:lnTo>
                <a:lnTo>
                  <a:pt x="44196" y="2042922"/>
                </a:lnTo>
                <a:lnTo>
                  <a:pt x="55244" y="2031616"/>
                </a:lnTo>
                <a:close/>
              </a:path>
              <a:path w="2063496" h="2109978">
                <a:moveTo>
                  <a:pt x="77469" y="2053589"/>
                </a:moveTo>
                <a:lnTo>
                  <a:pt x="55244" y="2031616"/>
                </a:lnTo>
                <a:lnTo>
                  <a:pt x="44196" y="2042922"/>
                </a:lnTo>
                <a:lnTo>
                  <a:pt x="66293" y="2065020"/>
                </a:lnTo>
                <a:lnTo>
                  <a:pt x="77469" y="2053589"/>
                </a:lnTo>
                <a:close/>
              </a:path>
              <a:path w="2063496" h="2109978">
                <a:moveTo>
                  <a:pt x="99822" y="2075688"/>
                </a:moveTo>
                <a:lnTo>
                  <a:pt x="77469" y="2053589"/>
                </a:lnTo>
                <a:lnTo>
                  <a:pt x="66293" y="2065020"/>
                </a:lnTo>
                <a:lnTo>
                  <a:pt x="44196" y="2042922"/>
                </a:lnTo>
                <a:lnTo>
                  <a:pt x="44196" y="2094796"/>
                </a:lnTo>
                <a:lnTo>
                  <a:pt x="99822" y="2075688"/>
                </a:lnTo>
                <a:close/>
              </a:path>
              <a:path w="2063496" h="2109978">
                <a:moveTo>
                  <a:pt x="2063496" y="22098"/>
                </a:moveTo>
                <a:lnTo>
                  <a:pt x="2040636" y="0"/>
                </a:lnTo>
                <a:lnTo>
                  <a:pt x="55244" y="2031616"/>
                </a:lnTo>
                <a:lnTo>
                  <a:pt x="77469" y="2053589"/>
                </a:lnTo>
                <a:lnTo>
                  <a:pt x="2063496" y="22098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" name="object 6"/>
          <p:cNvSpPr txBox="1"/>
          <p:nvPr/>
        </p:nvSpPr>
        <p:spPr>
          <a:xfrm>
            <a:off x="7258050" y="5285143"/>
            <a:ext cx="2526926" cy="333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2030" b="1" i="1" dirty="0">
                <a:latin typeface="Calibri"/>
                <a:cs typeface="Calibri"/>
              </a:rPr>
              <a:t>Co</a:t>
            </a:r>
            <a:r>
              <a:rPr sz="2030" b="1" i="1" spc="-22" dirty="0">
                <a:latin typeface="Calibri"/>
                <a:cs typeface="Calibri"/>
              </a:rPr>
              <a:t>n</a:t>
            </a:r>
            <a:r>
              <a:rPr sz="2030" b="1" i="1" spc="-4" dirty="0">
                <a:latin typeface="Calibri"/>
                <a:cs typeface="Calibri"/>
              </a:rPr>
              <a:t>t</a:t>
            </a:r>
            <a:r>
              <a:rPr sz="2030" b="1" i="1" dirty="0">
                <a:latin typeface="Calibri"/>
                <a:cs typeface="Calibri"/>
              </a:rPr>
              <a:t>inued </a:t>
            </a:r>
            <a:r>
              <a:rPr sz="2030" b="1" i="1" spc="-4" dirty="0">
                <a:latin typeface="Calibri"/>
                <a:cs typeface="Calibri"/>
              </a:rPr>
              <a:t>o</a:t>
            </a:r>
            <a:r>
              <a:rPr sz="2030" b="1" i="1" dirty="0">
                <a:latin typeface="Calibri"/>
                <a:cs typeface="Calibri"/>
              </a:rPr>
              <a:t>n n</a:t>
            </a:r>
            <a:r>
              <a:rPr sz="2030" b="1" i="1" spc="-53" dirty="0">
                <a:latin typeface="Calibri"/>
                <a:cs typeface="Calibri"/>
              </a:rPr>
              <a:t>e</a:t>
            </a:r>
            <a:r>
              <a:rPr sz="2030" b="1" i="1" dirty="0">
                <a:latin typeface="Calibri"/>
                <a:cs typeface="Calibri"/>
              </a:rPr>
              <a:t>xt</a:t>
            </a:r>
            <a:r>
              <a:rPr sz="2030" b="1" i="1" spc="9" dirty="0">
                <a:latin typeface="Calibri"/>
                <a:cs typeface="Calibri"/>
              </a:rPr>
              <a:t> </a:t>
            </a:r>
            <a:r>
              <a:rPr sz="2030" b="1" i="1" dirty="0">
                <a:latin typeface="Calibri"/>
                <a:cs typeface="Calibri"/>
              </a:rPr>
              <a:t>slide</a:t>
            </a:r>
            <a:endParaRPr sz="2030">
              <a:latin typeface="Calibri"/>
              <a:cs typeface="Calibri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913447" y="496570"/>
            <a:ext cx="10080625" cy="4191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defPPr>
              <a:defRPr lang="en-GB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 marL="431800" indent="-2159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 marL="647700" indent="-2159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 marL="863600" indent="-2159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 marL="1079500" indent="-2159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spcAft>
                <a:spcPct val="0"/>
              </a:spcAft>
              <a:buFont typeface="Wingdings" charset="2"/>
              <a:buNone/>
            </a:pPr>
            <a:r>
              <a:rPr lang="en-GB" altLang="en-US" sz="2000" b="1">
                <a:solidFill>
                  <a:srgbClr val="FFFFFF"/>
                </a:solidFill>
              </a:rPr>
              <a:t>                        CS574 Object-Oriented Analysis &amp; Design</a:t>
            </a:r>
          </a:p>
        </p:txBody>
      </p:sp>
    </p:spTree>
    <p:extLst>
      <p:ext uri="{BB962C8B-B14F-4D97-AF65-F5344CB8AC3E}">
        <p14:creationId xmlns:p14="http://schemas.microsoft.com/office/powerpoint/2010/main" val="113827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128" rIns="0" bIns="0" rtlCol="0" anchor="ctr">
            <a:noAutofit/>
          </a:bodyPr>
          <a:lstStyle/>
          <a:p>
            <a:pPr marL="381580">
              <a:lnSpc>
                <a:spcPct val="100000"/>
              </a:lnSpc>
            </a:pPr>
            <a:r>
              <a:rPr sz="2030" dirty="0">
                <a:latin typeface="Calibri"/>
                <a:cs typeface="Calibri"/>
              </a:rPr>
              <a:t>Then</a:t>
            </a:r>
            <a:r>
              <a:rPr sz="2030" spc="-4" dirty="0">
                <a:latin typeface="Calibri"/>
                <a:cs typeface="Calibri"/>
              </a:rPr>
              <a:t> th</a:t>
            </a:r>
            <a:r>
              <a:rPr sz="2030" dirty="0">
                <a:latin typeface="Calibri"/>
                <a:cs typeface="Calibri"/>
              </a:rPr>
              <a:t>e</a:t>
            </a:r>
            <a:r>
              <a:rPr sz="2030" spc="9" dirty="0">
                <a:latin typeface="Calibri"/>
                <a:cs typeface="Calibri"/>
              </a:rPr>
              <a:t> </a:t>
            </a:r>
            <a:r>
              <a:rPr sz="2030" dirty="0">
                <a:latin typeface="Calibri"/>
                <a:cs typeface="Calibri"/>
              </a:rPr>
              <a:t>user</a:t>
            </a:r>
            <a:r>
              <a:rPr sz="2030" spc="-4" dirty="0">
                <a:latin typeface="Calibri"/>
                <a:cs typeface="Calibri"/>
              </a:rPr>
              <a:t> </a:t>
            </a:r>
            <a:r>
              <a:rPr sz="2030" dirty="0">
                <a:latin typeface="Calibri"/>
                <a:cs typeface="Calibri"/>
              </a:rPr>
              <a:t>does </a:t>
            </a:r>
            <a:r>
              <a:rPr sz="2030" b="1" i="1" spc="-22" dirty="0">
                <a:latin typeface="Calibri"/>
                <a:cs typeface="Calibri"/>
              </a:rPr>
              <a:t>z</a:t>
            </a:r>
            <a:r>
              <a:rPr sz="2030" b="1" i="1" spc="-4" dirty="0">
                <a:latin typeface="Calibri"/>
                <a:cs typeface="Calibri"/>
              </a:rPr>
              <a:t>e</a:t>
            </a:r>
            <a:r>
              <a:rPr sz="2030" b="1" i="1" dirty="0">
                <a:latin typeface="Calibri"/>
                <a:cs typeface="Calibri"/>
              </a:rPr>
              <a:t>ro</a:t>
            </a:r>
            <a:r>
              <a:rPr sz="2030" b="1" i="1" spc="4" dirty="0">
                <a:latin typeface="Calibri"/>
                <a:cs typeface="Calibri"/>
              </a:rPr>
              <a:t> </a:t>
            </a:r>
            <a:r>
              <a:rPr sz="2030" b="1" i="1" spc="-4" dirty="0">
                <a:latin typeface="Calibri"/>
                <a:cs typeface="Calibri"/>
              </a:rPr>
              <a:t>o</a:t>
            </a:r>
            <a:r>
              <a:rPr sz="2030" b="1" i="1" dirty="0">
                <a:latin typeface="Calibri"/>
                <a:cs typeface="Calibri"/>
              </a:rPr>
              <a:t>r</a:t>
            </a:r>
            <a:r>
              <a:rPr sz="2030" b="1" i="1" spc="4" dirty="0">
                <a:latin typeface="Calibri"/>
                <a:cs typeface="Calibri"/>
              </a:rPr>
              <a:t> </a:t>
            </a:r>
            <a:r>
              <a:rPr sz="2030" b="1" i="1" dirty="0">
                <a:latin typeface="Calibri"/>
                <a:cs typeface="Calibri"/>
              </a:rPr>
              <a:t>more</a:t>
            </a:r>
            <a:r>
              <a:rPr sz="2030" b="1" i="1" spc="4" dirty="0">
                <a:latin typeface="Calibri"/>
                <a:cs typeface="Calibri"/>
              </a:rPr>
              <a:t> </a:t>
            </a:r>
            <a:r>
              <a:rPr sz="2030" b="1" i="1" spc="-4" dirty="0">
                <a:latin typeface="Calibri"/>
                <a:cs typeface="Calibri"/>
              </a:rPr>
              <a:t>o</a:t>
            </a:r>
            <a:r>
              <a:rPr sz="2030" b="1" i="1" dirty="0">
                <a:latin typeface="Calibri"/>
                <a:cs typeface="Calibri"/>
              </a:rPr>
              <a:t>f </a:t>
            </a:r>
            <a:r>
              <a:rPr sz="2030" b="1" i="1" spc="-4" dirty="0">
                <a:latin typeface="Calibri"/>
                <a:cs typeface="Calibri"/>
              </a:rPr>
              <a:t>th</a:t>
            </a:r>
            <a:r>
              <a:rPr sz="2030" b="1" i="1" dirty="0">
                <a:latin typeface="Calibri"/>
                <a:cs typeface="Calibri"/>
              </a:rPr>
              <a:t>e</a:t>
            </a:r>
            <a:r>
              <a:rPr sz="2030" b="1" i="1" spc="9" dirty="0">
                <a:latin typeface="Calibri"/>
                <a:cs typeface="Calibri"/>
              </a:rPr>
              <a:t> </a:t>
            </a:r>
            <a:r>
              <a:rPr sz="2030" b="1" i="1" spc="-18" dirty="0">
                <a:latin typeface="Calibri"/>
                <a:cs typeface="Calibri"/>
              </a:rPr>
              <a:t>f</a:t>
            </a:r>
            <a:r>
              <a:rPr sz="2030" b="1" i="1" spc="-4" dirty="0">
                <a:latin typeface="Calibri"/>
                <a:cs typeface="Calibri"/>
              </a:rPr>
              <a:t>o</a:t>
            </a:r>
            <a:r>
              <a:rPr sz="2030" b="1" i="1" dirty="0">
                <a:latin typeface="Calibri"/>
                <a:cs typeface="Calibri"/>
              </a:rPr>
              <a:t>ll</a:t>
            </a:r>
            <a:r>
              <a:rPr sz="2030" b="1" i="1" spc="-13" dirty="0">
                <a:latin typeface="Calibri"/>
                <a:cs typeface="Calibri"/>
              </a:rPr>
              <a:t>o</a:t>
            </a:r>
            <a:r>
              <a:rPr sz="2030" b="1" i="1" dirty="0">
                <a:latin typeface="Calibri"/>
                <a:cs typeface="Calibri"/>
              </a:rPr>
              <a:t>wing</a:t>
            </a:r>
            <a:r>
              <a:rPr sz="2030" dirty="0">
                <a:latin typeface="Calibri"/>
                <a:cs typeface="Calibri"/>
              </a:rPr>
              <a:t>:</a:t>
            </a:r>
            <a:endParaRPr sz="203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8536" y="1608268"/>
            <a:ext cx="6283699" cy="5597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7623" indent="-166977">
              <a:buFont typeface="Arial"/>
              <a:buChar char="•"/>
              <a:tabLst>
                <a:tab pos="177623" algn="l"/>
              </a:tabLst>
            </a:pPr>
            <a:r>
              <a:rPr sz="1721" dirty="0">
                <a:latin typeface="Calibri"/>
                <a:cs typeface="Calibri"/>
              </a:rPr>
              <a:t>E</a:t>
            </a:r>
            <a:r>
              <a:rPr sz="1721" spc="-13" dirty="0">
                <a:latin typeface="Calibri"/>
                <a:cs typeface="Calibri"/>
              </a:rPr>
              <a:t>n</a:t>
            </a:r>
            <a:r>
              <a:rPr sz="1721" spc="-18" dirty="0">
                <a:latin typeface="Calibri"/>
                <a:cs typeface="Calibri"/>
              </a:rPr>
              <a:t>t</a:t>
            </a:r>
            <a:r>
              <a:rPr sz="1721" dirty="0">
                <a:latin typeface="Calibri"/>
                <a:cs typeface="Calibri"/>
              </a:rPr>
              <a:t>e</a:t>
            </a:r>
            <a:r>
              <a:rPr sz="1721" spc="-31" dirty="0">
                <a:latin typeface="Calibri"/>
                <a:cs typeface="Calibri"/>
              </a:rPr>
              <a:t>r</a:t>
            </a:r>
            <a:r>
              <a:rPr sz="1721" spc="4" dirty="0">
                <a:latin typeface="Calibri"/>
                <a:cs typeface="Calibri"/>
              </a:rPr>
              <a:t>s</a:t>
            </a:r>
            <a:r>
              <a:rPr sz="1721" spc="9" dirty="0">
                <a:latin typeface="Calibri"/>
                <a:cs typeface="Calibri"/>
              </a:rPr>
              <a:t> </a:t>
            </a:r>
            <a:r>
              <a:rPr sz="1721" spc="4" dirty="0">
                <a:latin typeface="Calibri"/>
                <a:cs typeface="Calibri"/>
              </a:rPr>
              <a:t>a </a:t>
            </a:r>
            <a:r>
              <a:rPr sz="1721" spc="-22" dirty="0">
                <a:latin typeface="Calibri"/>
                <a:cs typeface="Calibri"/>
              </a:rPr>
              <a:t>y</a:t>
            </a:r>
            <a:r>
              <a:rPr sz="1721" spc="4" dirty="0">
                <a:latin typeface="Calibri"/>
                <a:cs typeface="Calibri"/>
              </a:rPr>
              <a:t>e</a:t>
            </a:r>
            <a:r>
              <a:rPr sz="1721" dirty="0">
                <a:latin typeface="Calibri"/>
                <a:cs typeface="Calibri"/>
              </a:rPr>
              <a:t>a</a:t>
            </a:r>
            <a:r>
              <a:rPr sz="1721" spc="4" dirty="0">
                <a:latin typeface="Calibri"/>
                <a:cs typeface="Calibri"/>
              </a:rPr>
              <a:t>r</a:t>
            </a:r>
            <a:r>
              <a:rPr sz="1721" spc="9" dirty="0">
                <a:latin typeface="Calibri"/>
                <a:cs typeface="Calibri"/>
              </a:rPr>
              <a:t> </a:t>
            </a:r>
            <a:r>
              <a:rPr sz="1721" dirty="0">
                <a:latin typeface="Calibri"/>
                <a:cs typeface="Calibri"/>
              </a:rPr>
              <a:t>(</a:t>
            </a:r>
            <a:r>
              <a:rPr sz="1721" spc="-35" dirty="0">
                <a:latin typeface="Calibri"/>
                <a:cs typeface="Calibri"/>
              </a:rPr>
              <a:t>f</a:t>
            </a:r>
            <a:r>
              <a:rPr sz="1721" spc="4" dirty="0">
                <a:latin typeface="Calibri"/>
                <a:cs typeface="Calibri"/>
              </a:rPr>
              <a:t>our </a:t>
            </a:r>
            <a:r>
              <a:rPr sz="1721" dirty="0">
                <a:latin typeface="Calibri"/>
                <a:cs typeface="Calibri"/>
              </a:rPr>
              <a:t>digi</a:t>
            </a:r>
            <a:r>
              <a:rPr sz="1721" spc="4" dirty="0">
                <a:latin typeface="Calibri"/>
                <a:cs typeface="Calibri"/>
              </a:rPr>
              <a:t>t</a:t>
            </a:r>
            <a:r>
              <a:rPr sz="1721" spc="-9" dirty="0">
                <a:latin typeface="Calibri"/>
                <a:cs typeface="Calibri"/>
              </a:rPr>
              <a:t> </a:t>
            </a:r>
            <a:r>
              <a:rPr sz="1721" dirty="0">
                <a:latin typeface="Calibri"/>
                <a:cs typeface="Calibri"/>
              </a:rPr>
              <a:t>i</a:t>
            </a:r>
            <a:r>
              <a:rPr sz="1721" spc="-13" dirty="0">
                <a:latin typeface="Calibri"/>
                <a:cs typeface="Calibri"/>
              </a:rPr>
              <a:t>n</a:t>
            </a:r>
            <a:r>
              <a:rPr sz="1721" spc="-18" dirty="0">
                <a:latin typeface="Calibri"/>
                <a:cs typeface="Calibri"/>
              </a:rPr>
              <a:t>t</a:t>
            </a:r>
            <a:r>
              <a:rPr sz="1721" dirty="0">
                <a:latin typeface="Calibri"/>
                <a:cs typeface="Calibri"/>
              </a:rPr>
              <a:t>e</a:t>
            </a:r>
            <a:r>
              <a:rPr sz="1721" spc="-13" dirty="0">
                <a:latin typeface="Calibri"/>
                <a:cs typeface="Calibri"/>
              </a:rPr>
              <a:t>g</a:t>
            </a:r>
            <a:r>
              <a:rPr sz="1721" dirty="0">
                <a:latin typeface="Calibri"/>
                <a:cs typeface="Calibri"/>
              </a:rPr>
              <a:t>e</a:t>
            </a:r>
            <a:r>
              <a:rPr sz="1721" spc="4" dirty="0">
                <a:latin typeface="Calibri"/>
                <a:cs typeface="Calibri"/>
              </a:rPr>
              <a:t>r)</a:t>
            </a:r>
            <a:r>
              <a:rPr sz="1721" spc="9" dirty="0">
                <a:latin typeface="Calibri"/>
                <a:cs typeface="Calibri"/>
              </a:rPr>
              <a:t> </a:t>
            </a:r>
            <a:r>
              <a:rPr sz="1721" dirty="0">
                <a:latin typeface="Calibri"/>
                <a:cs typeface="Calibri"/>
              </a:rPr>
              <a:t>i</a:t>
            </a:r>
            <a:r>
              <a:rPr sz="1721" spc="-13" dirty="0">
                <a:latin typeface="Calibri"/>
                <a:cs typeface="Calibri"/>
              </a:rPr>
              <a:t>nt</a:t>
            </a:r>
            <a:r>
              <a:rPr sz="1721" spc="9" dirty="0">
                <a:latin typeface="Calibri"/>
                <a:cs typeface="Calibri"/>
              </a:rPr>
              <a:t>o</a:t>
            </a:r>
            <a:r>
              <a:rPr sz="1721" spc="-9" dirty="0">
                <a:latin typeface="Calibri"/>
                <a:cs typeface="Calibri"/>
              </a:rPr>
              <a:t> </a:t>
            </a:r>
            <a:r>
              <a:rPr sz="1721" spc="4" dirty="0">
                <a:latin typeface="Calibri"/>
                <a:cs typeface="Calibri"/>
              </a:rPr>
              <a:t>the </a:t>
            </a:r>
            <a:r>
              <a:rPr sz="1721" dirty="0">
                <a:latin typeface="Calibri"/>
                <a:cs typeface="Calibri"/>
              </a:rPr>
              <a:t>l</a:t>
            </a:r>
            <a:r>
              <a:rPr sz="1721" spc="-13" dirty="0">
                <a:latin typeface="Calibri"/>
                <a:cs typeface="Calibri"/>
              </a:rPr>
              <a:t>e</a:t>
            </a:r>
            <a:r>
              <a:rPr sz="1721" spc="4" dirty="0">
                <a:latin typeface="Calibri"/>
                <a:cs typeface="Calibri"/>
              </a:rPr>
              <a:t>ft</a:t>
            </a:r>
            <a:r>
              <a:rPr sz="1721" spc="9" dirty="0">
                <a:latin typeface="Calibri"/>
                <a:cs typeface="Calibri"/>
              </a:rPr>
              <a:t> </a:t>
            </a:r>
            <a:r>
              <a:rPr sz="1721" spc="4" dirty="0">
                <a:latin typeface="Calibri"/>
                <a:cs typeface="Calibri"/>
              </a:rPr>
              <a:t>b</a:t>
            </a:r>
            <a:r>
              <a:rPr sz="1721" spc="-26" dirty="0">
                <a:latin typeface="Calibri"/>
                <a:cs typeface="Calibri"/>
              </a:rPr>
              <a:t>o</a:t>
            </a:r>
            <a:r>
              <a:rPr sz="1721" spc="4" dirty="0">
                <a:latin typeface="Calibri"/>
                <a:cs typeface="Calibri"/>
              </a:rPr>
              <a:t>x</a:t>
            </a:r>
            <a:r>
              <a:rPr sz="1721" spc="-4" dirty="0">
                <a:latin typeface="Calibri"/>
                <a:cs typeface="Calibri"/>
              </a:rPr>
              <a:t> </a:t>
            </a:r>
            <a:r>
              <a:rPr sz="1721" spc="4" dirty="0">
                <a:latin typeface="Calibri"/>
                <a:cs typeface="Calibri"/>
              </a:rPr>
              <a:t>of </a:t>
            </a:r>
            <a:r>
              <a:rPr sz="1721" dirty="0">
                <a:latin typeface="Calibri"/>
                <a:cs typeface="Calibri"/>
              </a:rPr>
              <a:t>Publishe</a:t>
            </a:r>
            <a:r>
              <a:rPr sz="1721" spc="9" dirty="0">
                <a:latin typeface="Calibri"/>
                <a:cs typeface="Calibri"/>
              </a:rPr>
              <a:t>d </a:t>
            </a:r>
            <a:r>
              <a:rPr sz="1721" spc="4" dirty="0">
                <a:latin typeface="Calibri"/>
                <a:cs typeface="Calibri"/>
              </a:rPr>
              <a:t>D</a:t>
            </a:r>
            <a:r>
              <a:rPr sz="1721" spc="-13" dirty="0">
                <a:latin typeface="Calibri"/>
                <a:cs typeface="Calibri"/>
              </a:rPr>
              <a:t>a</a:t>
            </a:r>
            <a:r>
              <a:rPr sz="1721" spc="-18" dirty="0">
                <a:latin typeface="Calibri"/>
                <a:cs typeface="Calibri"/>
              </a:rPr>
              <a:t>t</a:t>
            </a:r>
            <a:r>
              <a:rPr sz="1721" spc="4" dirty="0">
                <a:latin typeface="Calibri"/>
                <a:cs typeface="Calibri"/>
              </a:rPr>
              <a:t>e</a:t>
            </a:r>
            <a:endParaRPr sz="1721">
              <a:latin typeface="Calibri"/>
              <a:cs typeface="Calibri"/>
            </a:endParaRPr>
          </a:p>
          <a:p>
            <a:pPr marL="177623" indent="-166977">
              <a:spcBef>
                <a:spcPts val="185"/>
              </a:spcBef>
              <a:buFont typeface="Arial"/>
              <a:buChar char="•"/>
              <a:tabLst>
                <a:tab pos="177623" algn="l"/>
              </a:tabLst>
            </a:pPr>
            <a:r>
              <a:rPr sz="1721" dirty="0">
                <a:latin typeface="Calibri"/>
                <a:cs typeface="Calibri"/>
              </a:rPr>
              <a:t>E</a:t>
            </a:r>
            <a:r>
              <a:rPr sz="1721" spc="-13" dirty="0">
                <a:latin typeface="Calibri"/>
                <a:cs typeface="Calibri"/>
              </a:rPr>
              <a:t>n</a:t>
            </a:r>
            <a:r>
              <a:rPr sz="1721" spc="-18" dirty="0">
                <a:latin typeface="Calibri"/>
                <a:cs typeface="Calibri"/>
              </a:rPr>
              <a:t>t</a:t>
            </a:r>
            <a:r>
              <a:rPr sz="1721" dirty="0">
                <a:latin typeface="Calibri"/>
                <a:cs typeface="Calibri"/>
              </a:rPr>
              <a:t>e</a:t>
            </a:r>
            <a:r>
              <a:rPr sz="1721" spc="-31" dirty="0">
                <a:latin typeface="Calibri"/>
                <a:cs typeface="Calibri"/>
              </a:rPr>
              <a:t>r</a:t>
            </a:r>
            <a:r>
              <a:rPr sz="1721" spc="4" dirty="0">
                <a:latin typeface="Calibri"/>
                <a:cs typeface="Calibri"/>
              </a:rPr>
              <a:t>s</a:t>
            </a:r>
            <a:r>
              <a:rPr sz="1721" spc="9" dirty="0">
                <a:latin typeface="Calibri"/>
                <a:cs typeface="Calibri"/>
              </a:rPr>
              <a:t> </a:t>
            </a:r>
            <a:r>
              <a:rPr sz="1721" spc="4" dirty="0">
                <a:latin typeface="Calibri"/>
                <a:cs typeface="Calibri"/>
              </a:rPr>
              <a:t>a </a:t>
            </a:r>
            <a:r>
              <a:rPr sz="1721" spc="-22" dirty="0">
                <a:latin typeface="Calibri"/>
                <a:cs typeface="Calibri"/>
              </a:rPr>
              <a:t>y</a:t>
            </a:r>
            <a:r>
              <a:rPr sz="1721" spc="4" dirty="0">
                <a:latin typeface="Calibri"/>
                <a:cs typeface="Calibri"/>
              </a:rPr>
              <a:t>e</a:t>
            </a:r>
            <a:r>
              <a:rPr sz="1721" dirty="0">
                <a:latin typeface="Calibri"/>
                <a:cs typeface="Calibri"/>
              </a:rPr>
              <a:t>a</a:t>
            </a:r>
            <a:r>
              <a:rPr sz="1721" spc="4" dirty="0">
                <a:latin typeface="Calibri"/>
                <a:cs typeface="Calibri"/>
              </a:rPr>
              <a:t>r</a:t>
            </a:r>
            <a:r>
              <a:rPr sz="1721" spc="9" dirty="0">
                <a:latin typeface="Calibri"/>
                <a:cs typeface="Calibri"/>
              </a:rPr>
              <a:t> </a:t>
            </a:r>
            <a:r>
              <a:rPr sz="1721" dirty="0">
                <a:latin typeface="Calibri"/>
                <a:cs typeface="Calibri"/>
              </a:rPr>
              <a:t>(</a:t>
            </a:r>
            <a:r>
              <a:rPr sz="1721" spc="-35" dirty="0">
                <a:latin typeface="Calibri"/>
                <a:cs typeface="Calibri"/>
              </a:rPr>
              <a:t>f</a:t>
            </a:r>
            <a:r>
              <a:rPr sz="1721" spc="4" dirty="0">
                <a:latin typeface="Calibri"/>
                <a:cs typeface="Calibri"/>
              </a:rPr>
              <a:t>our </a:t>
            </a:r>
            <a:r>
              <a:rPr sz="1721" dirty="0">
                <a:latin typeface="Calibri"/>
                <a:cs typeface="Calibri"/>
              </a:rPr>
              <a:t>digi</a:t>
            </a:r>
            <a:r>
              <a:rPr sz="1721" spc="4" dirty="0">
                <a:latin typeface="Calibri"/>
                <a:cs typeface="Calibri"/>
              </a:rPr>
              <a:t>t</a:t>
            </a:r>
            <a:r>
              <a:rPr sz="1721" spc="-9" dirty="0">
                <a:latin typeface="Calibri"/>
                <a:cs typeface="Calibri"/>
              </a:rPr>
              <a:t> </a:t>
            </a:r>
            <a:r>
              <a:rPr sz="1721" dirty="0">
                <a:latin typeface="Calibri"/>
                <a:cs typeface="Calibri"/>
              </a:rPr>
              <a:t>i</a:t>
            </a:r>
            <a:r>
              <a:rPr sz="1721" spc="-13" dirty="0">
                <a:latin typeface="Calibri"/>
                <a:cs typeface="Calibri"/>
              </a:rPr>
              <a:t>n</a:t>
            </a:r>
            <a:r>
              <a:rPr sz="1721" spc="-18" dirty="0">
                <a:latin typeface="Calibri"/>
                <a:cs typeface="Calibri"/>
              </a:rPr>
              <a:t>t</a:t>
            </a:r>
            <a:r>
              <a:rPr sz="1721" dirty="0">
                <a:latin typeface="Calibri"/>
                <a:cs typeface="Calibri"/>
              </a:rPr>
              <a:t>e</a:t>
            </a:r>
            <a:r>
              <a:rPr sz="1721" spc="-13" dirty="0">
                <a:latin typeface="Calibri"/>
                <a:cs typeface="Calibri"/>
              </a:rPr>
              <a:t>g</a:t>
            </a:r>
            <a:r>
              <a:rPr sz="1721" dirty="0">
                <a:latin typeface="Calibri"/>
                <a:cs typeface="Calibri"/>
              </a:rPr>
              <a:t>e</a:t>
            </a:r>
            <a:r>
              <a:rPr sz="1721" spc="4" dirty="0">
                <a:latin typeface="Calibri"/>
                <a:cs typeface="Calibri"/>
              </a:rPr>
              <a:t>r)</a:t>
            </a:r>
            <a:r>
              <a:rPr sz="1721" spc="9" dirty="0">
                <a:latin typeface="Calibri"/>
                <a:cs typeface="Calibri"/>
              </a:rPr>
              <a:t> </a:t>
            </a:r>
            <a:r>
              <a:rPr sz="1721" dirty="0">
                <a:latin typeface="Calibri"/>
                <a:cs typeface="Calibri"/>
              </a:rPr>
              <a:t>i</a:t>
            </a:r>
            <a:r>
              <a:rPr sz="1721" spc="-13" dirty="0">
                <a:latin typeface="Calibri"/>
                <a:cs typeface="Calibri"/>
              </a:rPr>
              <a:t>nt</a:t>
            </a:r>
            <a:r>
              <a:rPr sz="1721" spc="9" dirty="0">
                <a:latin typeface="Calibri"/>
                <a:cs typeface="Calibri"/>
              </a:rPr>
              <a:t>o</a:t>
            </a:r>
            <a:r>
              <a:rPr sz="1721" spc="-9" dirty="0">
                <a:latin typeface="Calibri"/>
                <a:cs typeface="Calibri"/>
              </a:rPr>
              <a:t> </a:t>
            </a:r>
            <a:r>
              <a:rPr sz="1721" spc="4" dirty="0">
                <a:latin typeface="Calibri"/>
                <a:cs typeface="Calibri"/>
              </a:rPr>
              <a:t>the </a:t>
            </a:r>
            <a:r>
              <a:rPr sz="1721" dirty="0">
                <a:latin typeface="Calibri"/>
                <a:cs typeface="Calibri"/>
              </a:rPr>
              <a:t>rig</a:t>
            </a:r>
            <a:r>
              <a:rPr sz="1721" spc="-13" dirty="0">
                <a:latin typeface="Calibri"/>
                <a:cs typeface="Calibri"/>
              </a:rPr>
              <a:t>h</a:t>
            </a:r>
            <a:r>
              <a:rPr sz="1721" spc="4" dirty="0">
                <a:latin typeface="Calibri"/>
                <a:cs typeface="Calibri"/>
              </a:rPr>
              <a:t>t b</a:t>
            </a:r>
            <a:r>
              <a:rPr sz="1721" spc="-26" dirty="0">
                <a:latin typeface="Calibri"/>
                <a:cs typeface="Calibri"/>
              </a:rPr>
              <a:t>o</a:t>
            </a:r>
            <a:r>
              <a:rPr sz="1721" spc="4" dirty="0">
                <a:latin typeface="Calibri"/>
                <a:cs typeface="Calibri"/>
              </a:rPr>
              <a:t>x of </a:t>
            </a:r>
            <a:r>
              <a:rPr sz="1721" dirty="0">
                <a:latin typeface="Calibri"/>
                <a:cs typeface="Calibri"/>
              </a:rPr>
              <a:t>Publishe</a:t>
            </a:r>
            <a:r>
              <a:rPr sz="1721" spc="9" dirty="0">
                <a:latin typeface="Calibri"/>
                <a:cs typeface="Calibri"/>
              </a:rPr>
              <a:t>d </a:t>
            </a:r>
            <a:r>
              <a:rPr sz="1721" spc="4" dirty="0">
                <a:latin typeface="Calibri"/>
                <a:cs typeface="Calibri"/>
              </a:rPr>
              <a:t>D</a:t>
            </a:r>
            <a:r>
              <a:rPr sz="1721" spc="-13" dirty="0">
                <a:latin typeface="Calibri"/>
                <a:cs typeface="Calibri"/>
              </a:rPr>
              <a:t>a</a:t>
            </a:r>
            <a:r>
              <a:rPr sz="1721" spc="-18" dirty="0">
                <a:latin typeface="Calibri"/>
                <a:cs typeface="Calibri"/>
              </a:rPr>
              <a:t>t</a:t>
            </a:r>
            <a:r>
              <a:rPr sz="1721" spc="4" dirty="0">
                <a:latin typeface="Calibri"/>
                <a:cs typeface="Calibri"/>
              </a:rPr>
              <a:t>e</a:t>
            </a:r>
            <a:endParaRPr sz="1721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7176" y="2394922"/>
            <a:ext cx="4875713" cy="27418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3231775" y="1847626"/>
            <a:ext cx="3268308" cy="2383491"/>
          </a:xfrm>
          <a:custGeom>
            <a:avLst/>
            <a:gdLst/>
            <a:ahLst/>
            <a:cxnLst/>
            <a:rect l="l" t="t" r="r" b="b"/>
            <a:pathLst>
              <a:path w="3704082" h="2701290">
                <a:moveTo>
                  <a:pt x="67229" y="2633616"/>
                </a:moveTo>
                <a:lnTo>
                  <a:pt x="48768" y="2608326"/>
                </a:lnTo>
                <a:lnTo>
                  <a:pt x="0" y="2701290"/>
                </a:lnTo>
                <a:lnTo>
                  <a:pt x="54864" y="2692479"/>
                </a:lnTo>
                <a:lnTo>
                  <a:pt x="54864" y="2642616"/>
                </a:lnTo>
                <a:lnTo>
                  <a:pt x="67229" y="2633616"/>
                </a:lnTo>
                <a:close/>
              </a:path>
              <a:path w="3704082" h="2701290">
                <a:moveTo>
                  <a:pt x="85563" y="2658731"/>
                </a:moveTo>
                <a:lnTo>
                  <a:pt x="67229" y="2633616"/>
                </a:lnTo>
                <a:lnTo>
                  <a:pt x="54864" y="2642616"/>
                </a:lnTo>
                <a:lnTo>
                  <a:pt x="73152" y="2667762"/>
                </a:lnTo>
                <a:lnTo>
                  <a:pt x="85563" y="2658731"/>
                </a:lnTo>
                <a:close/>
              </a:path>
              <a:path w="3704082" h="2701290">
                <a:moveTo>
                  <a:pt x="104394" y="2684526"/>
                </a:moveTo>
                <a:lnTo>
                  <a:pt x="85563" y="2658731"/>
                </a:lnTo>
                <a:lnTo>
                  <a:pt x="73152" y="2667762"/>
                </a:lnTo>
                <a:lnTo>
                  <a:pt x="54864" y="2642616"/>
                </a:lnTo>
                <a:lnTo>
                  <a:pt x="54864" y="2692479"/>
                </a:lnTo>
                <a:lnTo>
                  <a:pt x="104394" y="2684526"/>
                </a:lnTo>
                <a:close/>
              </a:path>
              <a:path w="3704082" h="2701290">
                <a:moveTo>
                  <a:pt x="3704082" y="25908"/>
                </a:moveTo>
                <a:lnTo>
                  <a:pt x="3685794" y="0"/>
                </a:lnTo>
                <a:lnTo>
                  <a:pt x="67229" y="2633616"/>
                </a:lnTo>
                <a:lnTo>
                  <a:pt x="85563" y="2658731"/>
                </a:lnTo>
                <a:lnTo>
                  <a:pt x="3704082" y="25908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3814706" y="2106481"/>
            <a:ext cx="2912633" cy="2033868"/>
          </a:xfrm>
          <a:custGeom>
            <a:avLst/>
            <a:gdLst/>
            <a:ahLst/>
            <a:cxnLst/>
            <a:rect l="l" t="t" r="r" b="b"/>
            <a:pathLst>
              <a:path w="3300984" h="2305050">
                <a:moveTo>
                  <a:pt x="68465" y="2238956"/>
                </a:moveTo>
                <a:lnTo>
                  <a:pt x="50292" y="2212848"/>
                </a:lnTo>
                <a:lnTo>
                  <a:pt x="0" y="2305050"/>
                </a:lnTo>
                <a:lnTo>
                  <a:pt x="55626" y="2297335"/>
                </a:lnTo>
                <a:lnTo>
                  <a:pt x="55626" y="2247900"/>
                </a:lnTo>
                <a:lnTo>
                  <a:pt x="68465" y="2238956"/>
                </a:lnTo>
                <a:close/>
              </a:path>
              <a:path w="3300984" h="2305050">
                <a:moveTo>
                  <a:pt x="85977" y="2264114"/>
                </a:moveTo>
                <a:lnTo>
                  <a:pt x="68465" y="2238956"/>
                </a:lnTo>
                <a:lnTo>
                  <a:pt x="55626" y="2247900"/>
                </a:lnTo>
                <a:lnTo>
                  <a:pt x="73152" y="2273046"/>
                </a:lnTo>
                <a:lnTo>
                  <a:pt x="85977" y="2264114"/>
                </a:lnTo>
                <a:close/>
              </a:path>
              <a:path w="3300984" h="2305050">
                <a:moveTo>
                  <a:pt x="104394" y="2290572"/>
                </a:moveTo>
                <a:lnTo>
                  <a:pt x="85977" y="2264114"/>
                </a:lnTo>
                <a:lnTo>
                  <a:pt x="73152" y="2273046"/>
                </a:lnTo>
                <a:lnTo>
                  <a:pt x="55626" y="2247900"/>
                </a:lnTo>
                <a:lnTo>
                  <a:pt x="55626" y="2297335"/>
                </a:lnTo>
                <a:lnTo>
                  <a:pt x="104394" y="2290572"/>
                </a:lnTo>
                <a:close/>
              </a:path>
              <a:path w="3300984" h="2305050">
                <a:moveTo>
                  <a:pt x="3300984" y="25146"/>
                </a:moveTo>
                <a:lnTo>
                  <a:pt x="3282696" y="0"/>
                </a:lnTo>
                <a:lnTo>
                  <a:pt x="68465" y="2238956"/>
                </a:lnTo>
                <a:lnTo>
                  <a:pt x="85977" y="2264114"/>
                </a:lnTo>
                <a:lnTo>
                  <a:pt x="3300984" y="25146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7" name="object 7"/>
          <p:cNvSpPr txBox="1"/>
          <p:nvPr/>
        </p:nvSpPr>
        <p:spPr>
          <a:xfrm>
            <a:off x="7258050" y="5285143"/>
            <a:ext cx="2526926" cy="333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2030" b="1" i="1" dirty="0">
                <a:latin typeface="Calibri"/>
                <a:cs typeface="Calibri"/>
              </a:rPr>
              <a:t>Co</a:t>
            </a:r>
            <a:r>
              <a:rPr sz="2030" b="1" i="1" spc="-22" dirty="0">
                <a:latin typeface="Calibri"/>
                <a:cs typeface="Calibri"/>
              </a:rPr>
              <a:t>n</a:t>
            </a:r>
            <a:r>
              <a:rPr sz="2030" b="1" i="1" spc="-4" dirty="0">
                <a:latin typeface="Calibri"/>
                <a:cs typeface="Calibri"/>
              </a:rPr>
              <a:t>t</a:t>
            </a:r>
            <a:r>
              <a:rPr sz="2030" b="1" i="1" dirty="0">
                <a:latin typeface="Calibri"/>
                <a:cs typeface="Calibri"/>
              </a:rPr>
              <a:t>inued </a:t>
            </a:r>
            <a:r>
              <a:rPr sz="2030" b="1" i="1" spc="-4" dirty="0">
                <a:latin typeface="Calibri"/>
                <a:cs typeface="Calibri"/>
              </a:rPr>
              <a:t>o</a:t>
            </a:r>
            <a:r>
              <a:rPr sz="2030" b="1" i="1" dirty="0">
                <a:latin typeface="Calibri"/>
                <a:cs typeface="Calibri"/>
              </a:rPr>
              <a:t>n n</a:t>
            </a:r>
            <a:r>
              <a:rPr sz="2030" b="1" i="1" spc="-53" dirty="0">
                <a:latin typeface="Calibri"/>
                <a:cs typeface="Calibri"/>
              </a:rPr>
              <a:t>e</a:t>
            </a:r>
            <a:r>
              <a:rPr sz="2030" b="1" i="1" dirty="0">
                <a:latin typeface="Calibri"/>
                <a:cs typeface="Calibri"/>
              </a:rPr>
              <a:t>xt</a:t>
            </a:r>
            <a:r>
              <a:rPr sz="2030" b="1" i="1" spc="9" dirty="0">
                <a:latin typeface="Calibri"/>
                <a:cs typeface="Calibri"/>
              </a:rPr>
              <a:t> </a:t>
            </a:r>
            <a:r>
              <a:rPr sz="2030" b="1" i="1" dirty="0">
                <a:latin typeface="Calibri"/>
                <a:cs typeface="Calibri"/>
              </a:rPr>
              <a:t>slide</a:t>
            </a:r>
            <a:endParaRPr sz="2030">
              <a:latin typeface="Calibri"/>
              <a:cs typeface="Calibri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055686" y="313691"/>
            <a:ext cx="10080625" cy="4191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defPPr>
              <a:defRPr lang="en-GB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 marL="431800" indent="-2159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 marL="647700" indent="-2159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 marL="863600" indent="-2159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 marL="1079500" indent="-2159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spcAft>
                <a:spcPct val="0"/>
              </a:spcAft>
              <a:buFont typeface="Wingdings" charset="2"/>
              <a:buNone/>
            </a:pPr>
            <a:r>
              <a:rPr lang="en-GB" altLang="en-US" sz="2000" b="1">
                <a:solidFill>
                  <a:srgbClr val="FFFFFF"/>
                </a:solidFill>
              </a:rPr>
              <a:t>                        CS574 Object-Oriented Analysis &amp; Design</a:t>
            </a:r>
          </a:p>
        </p:txBody>
      </p:sp>
    </p:spTree>
    <p:extLst>
      <p:ext uri="{BB962C8B-B14F-4D97-AF65-F5344CB8AC3E}">
        <p14:creationId xmlns:p14="http://schemas.microsoft.com/office/powerpoint/2010/main" val="2089536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128" rIns="0" bIns="0" rtlCol="0" anchor="ctr">
            <a:noAutofit/>
          </a:bodyPr>
          <a:lstStyle/>
          <a:p>
            <a:pPr marL="381580">
              <a:lnSpc>
                <a:spcPct val="100000"/>
              </a:lnSpc>
            </a:pPr>
            <a:r>
              <a:rPr sz="2030" dirty="0">
                <a:latin typeface="Calibri"/>
                <a:cs typeface="Calibri"/>
              </a:rPr>
              <a:t>Then</a:t>
            </a:r>
            <a:r>
              <a:rPr sz="2030" spc="-4" dirty="0">
                <a:latin typeface="Calibri"/>
                <a:cs typeface="Calibri"/>
              </a:rPr>
              <a:t> th</a:t>
            </a:r>
            <a:r>
              <a:rPr sz="2030" dirty="0">
                <a:latin typeface="Calibri"/>
                <a:cs typeface="Calibri"/>
              </a:rPr>
              <a:t>e</a:t>
            </a:r>
            <a:r>
              <a:rPr sz="2030" spc="9" dirty="0">
                <a:latin typeface="Calibri"/>
                <a:cs typeface="Calibri"/>
              </a:rPr>
              <a:t> </a:t>
            </a:r>
            <a:r>
              <a:rPr sz="2030" dirty="0">
                <a:latin typeface="Calibri"/>
                <a:cs typeface="Calibri"/>
              </a:rPr>
              <a:t>user</a:t>
            </a:r>
            <a:r>
              <a:rPr sz="2030" spc="-4" dirty="0">
                <a:latin typeface="Calibri"/>
                <a:cs typeface="Calibri"/>
              </a:rPr>
              <a:t> </a:t>
            </a:r>
            <a:r>
              <a:rPr sz="2030" dirty="0">
                <a:latin typeface="Calibri"/>
                <a:cs typeface="Calibri"/>
              </a:rPr>
              <a:t>does </a:t>
            </a:r>
            <a:r>
              <a:rPr sz="2030" b="1" i="1" spc="-22" dirty="0">
                <a:latin typeface="Calibri"/>
                <a:cs typeface="Calibri"/>
              </a:rPr>
              <a:t>z</a:t>
            </a:r>
            <a:r>
              <a:rPr sz="2030" b="1" i="1" spc="-4" dirty="0">
                <a:latin typeface="Calibri"/>
                <a:cs typeface="Calibri"/>
              </a:rPr>
              <a:t>e</a:t>
            </a:r>
            <a:r>
              <a:rPr sz="2030" b="1" i="1" dirty="0">
                <a:latin typeface="Calibri"/>
                <a:cs typeface="Calibri"/>
              </a:rPr>
              <a:t>ro</a:t>
            </a:r>
            <a:r>
              <a:rPr sz="2030" b="1" i="1" spc="4" dirty="0">
                <a:latin typeface="Calibri"/>
                <a:cs typeface="Calibri"/>
              </a:rPr>
              <a:t> </a:t>
            </a:r>
            <a:r>
              <a:rPr sz="2030" b="1" i="1" spc="-4" dirty="0">
                <a:latin typeface="Calibri"/>
                <a:cs typeface="Calibri"/>
              </a:rPr>
              <a:t>o</a:t>
            </a:r>
            <a:r>
              <a:rPr sz="2030" b="1" i="1" dirty="0">
                <a:latin typeface="Calibri"/>
                <a:cs typeface="Calibri"/>
              </a:rPr>
              <a:t>r</a:t>
            </a:r>
            <a:r>
              <a:rPr sz="2030" b="1" i="1" spc="4" dirty="0">
                <a:latin typeface="Calibri"/>
                <a:cs typeface="Calibri"/>
              </a:rPr>
              <a:t> </a:t>
            </a:r>
            <a:r>
              <a:rPr sz="2030" b="1" i="1" dirty="0">
                <a:latin typeface="Calibri"/>
                <a:cs typeface="Calibri"/>
              </a:rPr>
              <a:t>more</a:t>
            </a:r>
            <a:r>
              <a:rPr sz="2030" b="1" i="1" spc="4" dirty="0">
                <a:latin typeface="Calibri"/>
                <a:cs typeface="Calibri"/>
              </a:rPr>
              <a:t> </a:t>
            </a:r>
            <a:r>
              <a:rPr sz="2030" b="1" i="1" spc="-4" dirty="0">
                <a:latin typeface="Calibri"/>
                <a:cs typeface="Calibri"/>
              </a:rPr>
              <a:t>o</a:t>
            </a:r>
            <a:r>
              <a:rPr sz="2030" b="1" i="1" dirty="0">
                <a:latin typeface="Calibri"/>
                <a:cs typeface="Calibri"/>
              </a:rPr>
              <a:t>f </a:t>
            </a:r>
            <a:r>
              <a:rPr sz="2030" b="1" i="1" spc="-4" dirty="0">
                <a:latin typeface="Calibri"/>
                <a:cs typeface="Calibri"/>
              </a:rPr>
              <a:t>th</a:t>
            </a:r>
            <a:r>
              <a:rPr sz="2030" b="1" i="1" dirty="0">
                <a:latin typeface="Calibri"/>
                <a:cs typeface="Calibri"/>
              </a:rPr>
              <a:t>e</a:t>
            </a:r>
            <a:r>
              <a:rPr sz="2030" b="1" i="1" spc="9" dirty="0">
                <a:latin typeface="Calibri"/>
                <a:cs typeface="Calibri"/>
              </a:rPr>
              <a:t> </a:t>
            </a:r>
            <a:r>
              <a:rPr sz="2030" b="1" i="1" spc="-18" dirty="0">
                <a:latin typeface="Calibri"/>
                <a:cs typeface="Calibri"/>
              </a:rPr>
              <a:t>f</a:t>
            </a:r>
            <a:r>
              <a:rPr sz="2030" b="1" i="1" spc="-4" dirty="0">
                <a:latin typeface="Calibri"/>
                <a:cs typeface="Calibri"/>
              </a:rPr>
              <a:t>o</a:t>
            </a:r>
            <a:r>
              <a:rPr sz="2030" b="1" i="1" dirty="0">
                <a:latin typeface="Calibri"/>
                <a:cs typeface="Calibri"/>
              </a:rPr>
              <a:t>ll</a:t>
            </a:r>
            <a:r>
              <a:rPr sz="2030" b="1" i="1" spc="-13" dirty="0">
                <a:latin typeface="Calibri"/>
                <a:cs typeface="Calibri"/>
              </a:rPr>
              <a:t>o</a:t>
            </a:r>
            <a:r>
              <a:rPr sz="2030" b="1" i="1" dirty="0">
                <a:latin typeface="Calibri"/>
                <a:cs typeface="Calibri"/>
              </a:rPr>
              <a:t>wing</a:t>
            </a:r>
            <a:r>
              <a:rPr sz="2030" dirty="0">
                <a:latin typeface="Calibri"/>
                <a:cs typeface="Calibri"/>
              </a:rPr>
              <a:t>:</a:t>
            </a:r>
            <a:endParaRPr sz="203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8514" y="1608268"/>
            <a:ext cx="5378263" cy="5597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7623" indent="-166977">
              <a:buFont typeface="Arial"/>
              <a:buChar char="•"/>
              <a:tabLst>
                <a:tab pos="177623" algn="l"/>
              </a:tabLst>
            </a:pPr>
            <a:r>
              <a:rPr sz="1721" dirty="0">
                <a:latin typeface="Calibri"/>
                <a:cs typeface="Calibri"/>
              </a:rPr>
              <a:t>E</a:t>
            </a:r>
            <a:r>
              <a:rPr sz="1721" spc="-13" dirty="0">
                <a:latin typeface="Calibri"/>
                <a:cs typeface="Calibri"/>
              </a:rPr>
              <a:t>n</a:t>
            </a:r>
            <a:r>
              <a:rPr sz="1721" spc="-18" dirty="0">
                <a:latin typeface="Calibri"/>
                <a:cs typeface="Calibri"/>
              </a:rPr>
              <a:t>t</a:t>
            </a:r>
            <a:r>
              <a:rPr sz="1721" dirty="0">
                <a:latin typeface="Calibri"/>
                <a:cs typeface="Calibri"/>
              </a:rPr>
              <a:t>e</a:t>
            </a:r>
            <a:r>
              <a:rPr sz="1721" spc="-31" dirty="0">
                <a:latin typeface="Calibri"/>
                <a:cs typeface="Calibri"/>
              </a:rPr>
              <a:t>r</a:t>
            </a:r>
            <a:r>
              <a:rPr sz="1721" spc="4" dirty="0">
                <a:latin typeface="Calibri"/>
                <a:cs typeface="Calibri"/>
              </a:rPr>
              <a:t>s</a:t>
            </a:r>
            <a:r>
              <a:rPr sz="1721" spc="9" dirty="0">
                <a:latin typeface="Calibri"/>
                <a:cs typeface="Calibri"/>
              </a:rPr>
              <a:t> </a:t>
            </a:r>
            <a:r>
              <a:rPr sz="1721" spc="4" dirty="0">
                <a:latin typeface="Calibri"/>
                <a:cs typeface="Calibri"/>
              </a:rPr>
              <a:t>a price </a:t>
            </a:r>
            <a:r>
              <a:rPr sz="1721" dirty="0">
                <a:latin typeface="Calibri"/>
                <a:cs typeface="Calibri"/>
              </a:rPr>
              <a:t>i</a:t>
            </a:r>
            <a:r>
              <a:rPr sz="1721" spc="-13" dirty="0">
                <a:latin typeface="Calibri"/>
                <a:cs typeface="Calibri"/>
              </a:rPr>
              <a:t>nt</a:t>
            </a:r>
            <a:r>
              <a:rPr sz="1721" spc="9" dirty="0">
                <a:latin typeface="Calibri"/>
                <a:cs typeface="Calibri"/>
              </a:rPr>
              <a:t>o</a:t>
            </a:r>
            <a:r>
              <a:rPr sz="1721" spc="-4" dirty="0">
                <a:latin typeface="Calibri"/>
                <a:cs typeface="Calibri"/>
              </a:rPr>
              <a:t> </a:t>
            </a:r>
            <a:r>
              <a:rPr sz="1721" spc="4" dirty="0">
                <a:latin typeface="Calibri"/>
                <a:cs typeface="Calibri"/>
              </a:rPr>
              <a:t>the </a:t>
            </a:r>
            <a:r>
              <a:rPr sz="1721" dirty="0">
                <a:latin typeface="Calibri"/>
                <a:cs typeface="Calibri"/>
              </a:rPr>
              <a:t>l</a:t>
            </a:r>
            <a:r>
              <a:rPr sz="1721" spc="-13" dirty="0">
                <a:latin typeface="Calibri"/>
                <a:cs typeface="Calibri"/>
              </a:rPr>
              <a:t>e</a:t>
            </a:r>
            <a:r>
              <a:rPr sz="1721" spc="4" dirty="0">
                <a:latin typeface="Calibri"/>
                <a:cs typeface="Calibri"/>
              </a:rPr>
              <a:t>ft b</a:t>
            </a:r>
            <a:r>
              <a:rPr sz="1721" spc="-26" dirty="0">
                <a:latin typeface="Calibri"/>
                <a:cs typeface="Calibri"/>
              </a:rPr>
              <a:t>o</a:t>
            </a:r>
            <a:r>
              <a:rPr sz="1721" spc="4" dirty="0">
                <a:latin typeface="Calibri"/>
                <a:cs typeface="Calibri"/>
              </a:rPr>
              <a:t>x of</a:t>
            </a:r>
            <a:r>
              <a:rPr sz="1721" spc="-4" dirty="0">
                <a:latin typeface="Calibri"/>
                <a:cs typeface="Calibri"/>
              </a:rPr>
              <a:t> </a:t>
            </a:r>
            <a:r>
              <a:rPr sz="1721" spc="4" dirty="0">
                <a:latin typeface="Calibri"/>
                <a:cs typeface="Calibri"/>
              </a:rPr>
              <a:t>Price</a:t>
            </a:r>
            <a:endParaRPr sz="1721">
              <a:latin typeface="Calibri"/>
              <a:cs typeface="Calibri"/>
            </a:endParaRPr>
          </a:p>
          <a:p>
            <a:pPr marL="177623" indent="-166977">
              <a:spcBef>
                <a:spcPts val="185"/>
              </a:spcBef>
              <a:buFont typeface="Arial"/>
              <a:buChar char="•"/>
              <a:tabLst>
                <a:tab pos="177623" algn="l"/>
              </a:tabLst>
            </a:pPr>
            <a:r>
              <a:rPr sz="1721" dirty="0">
                <a:latin typeface="Calibri"/>
                <a:cs typeface="Calibri"/>
              </a:rPr>
              <a:t>E</a:t>
            </a:r>
            <a:r>
              <a:rPr sz="1721" spc="-13" dirty="0">
                <a:latin typeface="Calibri"/>
                <a:cs typeface="Calibri"/>
              </a:rPr>
              <a:t>n</a:t>
            </a:r>
            <a:r>
              <a:rPr sz="1721" spc="-18" dirty="0">
                <a:latin typeface="Calibri"/>
                <a:cs typeface="Calibri"/>
              </a:rPr>
              <a:t>t</a:t>
            </a:r>
            <a:r>
              <a:rPr sz="1721" dirty="0">
                <a:latin typeface="Calibri"/>
                <a:cs typeface="Calibri"/>
              </a:rPr>
              <a:t>e</a:t>
            </a:r>
            <a:r>
              <a:rPr sz="1721" spc="-31" dirty="0">
                <a:latin typeface="Calibri"/>
                <a:cs typeface="Calibri"/>
              </a:rPr>
              <a:t>r</a:t>
            </a:r>
            <a:r>
              <a:rPr sz="1721" spc="4" dirty="0">
                <a:latin typeface="Calibri"/>
                <a:cs typeface="Calibri"/>
              </a:rPr>
              <a:t>s</a:t>
            </a:r>
            <a:r>
              <a:rPr sz="1721" spc="9" dirty="0">
                <a:latin typeface="Calibri"/>
                <a:cs typeface="Calibri"/>
              </a:rPr>
              <a:t> </a:t>
            </a:r>
            <a:r>
              <a:rPr sz="1721" spc="4" dirty="0">
                <a:latin typeface="Calibri"/>
                <a:cs typeface="Calibri"/>
              </a:rPr>
              <a:t>a </a:t>
            </a:r>
            <a:r>
              <a:rPr sz="1721" spc="-22" dirty="0">
                <a:latin typeface="Calibri"/>
                <a:cs typeface="Calibri"/>
              </a:rPr>
              <a:t>y</a:t>
            </a:r>
            <a:r>
              <a:rPr sz="1721" spc="4" dirty="0">
                <a:latin typeface="Calibri"/>
                <a:cs typeface="Calibri"/>
              </a:rPr>
              <a:t>e</a:t>
            </a:r>
            <a:r>
              <a:rPr sz="1721" dirty="0">
                <a:latin typeface="Calibri"/>
                <a:cs typeface="Calibri"/>
              </a:rPr>
              <a:t>a</a:t>
            </a:r>
            <a:r>
              <a:rPr sz="1721" spc="4" dirty="0">
                <a:latin typeface="Calibri"/>
                <a:cs typeface="Calibri"/>
              </a:rPr>
              <a:t>r</a:t>
            </a:r>
            <a:r>
              <a:rPr sz="1721" spc="9" dirty="0">
                <a:latin typeface="Calibri"/>
                <a:cs typeface="Calibri"/>
              </a:rPr>
              <a:t> </a:t>
            </a:r>
            <a:r>
              <a:rPr sz="1721" dirty="0">
                <a:latin typeface="Calibri"/>
                <a:cs typeface="Calibri"/>
              </a:rPr>
              <a:t>(</a:t>
            </a:r>
            <a:r>
              <a:rPr sz="1721" spc="-35" dirty="0">
                <a:latin typeface="Calibri"/>
                <a:cs typeface="Calibri"/>
              </a:rPr>
              <a:t>f</a:t>
            </a:r>
            <a:r>
              <a:rPr sz="1721" spc="4" dirty="0">
                <a:latin typeface="Calibri"/>
                <a:cs typeface="Calibri"/>
              </a:rPr>
              <a:t>our </a:t>
            </a:r>
            <a:r>
              <a:rPr sz="1721" dirty="0">
                <a:latin typeface="Calibri"/>
                <a:cs typeface="Calibri"/>
              </a:rPr>
              <a:t>digi</a:t>
            </a:r>
            <a:r>
              <a:rPr sz="1721" spc="4" dirty="0">
                <a:latin typeface="Calibri"/>
                <a:cs typeface="Calibri"/>
              </a:rPr>
              <a:t>t</a:t>
            </a:r>
            <a:r>
              <a:rPr sz="1721" spc="-9" dirty="0">
                <a:latin typeface="Calibri"/>
                <a:cs typeface="Calibri"/>
              </a:rPr>
              <a:t> </a:t>
            </a:r>
            <a:r>
              <a:rPr sz="1721" dirty="0">
                <a:latin typeface="Calibri"/>
                <a:cs typeface="Calibri"/>
              </a:rPr>
              <a:t>i</a:t>
            </a:r>
            <a:r>
              <a:rPr sz="1721" spc="-13" dirty="0">
                <a:latin typeface="Calibri"/>
                <a:cs typeface="Calibri"/>
              </a:rPr>
              <a:t>n</a:t>
            </a:r>
            <a:r>
              <a:rPr sz="1721" spc="-18" dirty="0">
                <a:latin typeface="Calibri"/>
                <a:cs typeface="Calibri"/>
              </a:rPr>
              <a:t>t</a:t>
            </a:r>
            <a:r>
              <a:rPr sz="1721" dirty="0">
                <a:latin typeface="Calibri"/>
                <a:cs typeface="Calibri"/>
              </a:rPr>
              <a:t>e</a:t>
            </a:r>
            <a:r>
              <a:rPr sz="1721" spc="-13" dirty="0">
                <a:latin typeface="Calibri"/>
                <a:cs typeface="Calibri"/>
              </a:rPr>
              <a:t>g</a:t>
            </a:r>
            <a:r>
              <a:rPr sz="1721" dirty="0">
                <a:latin typeface="Calibri"/>
                <a:cs typeface="Calibri"/>
              </a:rPr>
              <a:t>e</a:t>
            </a:r>
            <a:r>
              <a:rPr sz="1721" spc="4" dirty="0">
                <a:latin typeface="Calibri"/>
                <a:cs typeface="Calibri"/>
              </a:rPr>
              <a:t>r)</a:t>
            </a:r>
            <a:r>
              <a:rPr sz="1721" spc="9" dirty="0">
                <a:latin typeface="Calibri"/>
                <a:cs typeface="Calibri"/>
              </a:rPr>
              <a:t> </a:t>
            </a:r>
            <a:r>
              <a:rPr sz="1721" dirty="0">
                <a:latin typeface="Calibri"/>
                <a:cs typeface="Calibri"/>
              </a:rPr>
              <a:t>i</a:t>
            </a:r>
            <a:r>
              <a:rPr sz="1721" spc="-13" dirty="0">
                <a:latin typeface="Calibri"/>
                <a:cs typeface="Calibri"/>
              </a:rPr>
              <a:t>nt</a:t>
            </a:r>
            <a:r>
              <a:rPr sz="1721" spc="9" dirty="0">
                <a:latin typeface="Calibri"/>
                <a:cs typeface="Calibri"/>
              </a:rPr>
              <a:t>o</a:t>
            </a:r>
            <a:r>
              <a:rPr sz="1721" spc="-9" dirty="0">
                <a:latin typeface="Calibri"/>
                <a:cs typeface="Calibri"/>
              </a:rPr>
              <a:t> </a:t>
            </a:r>
            <a:r>
              <a:rPr sz="1721" spc="4" dirty="0">
                <a:latin typeface="Calibri"/>
                <a:cs typeface="Calibri"/>
              </a:rPr>
              <a:t>the </a:t>
            </a:r>
            <a:r>
              <a:rPr sz="1721" dirty="0">
                <a:latin typeface="Calibri"/>
                <a:cs typeface="Calibri"/>
              </a:rPr>
              <a:t>rig</a:t>
            </a:r>
            <a:r>
              <a:rPr sz="1721" spc="-13" dirty="0">
                <a:latin typeface="Calibri"/>
                <a:cs typeface="Calibri"/>
              </a:rPr>
              <a:t>h</a:t>
            </a:r>
            <a:r>
              <a:rPr sz="1721" spc="4" dirty="0">
                <a:latin typeface="Calibri"/>
                <a:cs typeface="Calibri"/>
              </a:rPr>
              <a:t>t b</a:t>
            </a:r>
            <a:r>
              <a:rPr sz="1721" spc="-26" dirty="0">
                <a:latin typeface="Calibri"/>
                <a:cs typeface="Calibri"/>
              </a:rPr>
              <a:t>o</a:t>
            </a:r>
            <a:r>
              <a:rPr sz="1721" spc="4" dirty="0">
                <a:latin typeface="Calibri"/>
                <a:cs typeface="Calibri"/>
              </a:rPr>
              <a:t>x of Price</a:t>
            </a:r>
            <a:endParaRPr sz="1721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7176" y="2394922"/>
            <a:ext cx="4875713" cy="27418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3224381" y="1848298"/>
            <a:ext cx="3276376" cy="2534098"/>
          </a:xfrm>
          <a:custGeom>
            <a:avLst/>
            <a:gdLst/>
            <a:ahLst/>
            <a:cxnLst/>
            <a:rect l="l" t="t" r="r" b="b"/>
            <a:pathLst>
              <a:path w="3713226" h="2871978">
                <a:moveTo>
                  <a:pt x="64921" y="2802249"/>
                </a:moveTo>
                <a:lnTo>
                  <a:pt x="45720" y="2777490"/>
                </a:lnTo>
                <a:lnTo>
                  <a:pt x="0" y="2871978"/>
                </a:lnTo>
                <a:lnTo>
                  <a:pt x="52577" y="2861926"/>
                </a:lnTo>
                <a:lnTo>
                  <a:pt x="52577" y="2811780"/>
                </a:lnTo>
                <a:lnTo>
                  <a:pt x="64921" y="2802249"/>
                </a:lnTo>
                <a:close/>
              </a:path>
              <a:path w="3713226" h="2871978">
                <a:moveTo>
                  <a:pt x="84252" y="2827176"/>
                </a:moveTo>
                <a:lnTo>
                  <a:pt x="64921" y="2802249"/>
                </a:lnTo>
                <a:lnTo>
                  <a:pt x="52577" y="2811780"/>
                </a:lnTo>
                <a:lnTo>
                  <a:pt x="71627" y="2836926"/>
                </a:lnTo>
                <a:lnTo>
                  <a:pt x="84252" y="2827176"/>
                </a:lnTo>
                <a:close/>
              </a:path>
              <a:path w="3713226" h="2871978">
                <a:moveTo>
                  <a:pt x="103631" y="2852166"/>
                </a:moveTo>
                <a:lnTo>
                  <a:pt x="84252" y="2827176"/>
                </a:lnTo>
                <a:lnTo>
                  <a:pt x="71627" y="2836926"/>
                </a:lnTo>
                <a:lnTo>
                  <a:pt x="52577" y="2811780"/>
                </a:lnTo>
                <a:lnTo>
                  <a:pt x="52577" y="2861926"/>
                </a:lnTo>
                <a:lnTo>
                  <a:pt x="103631" y="2852166"/>
                </a:lnTo>
                <a:close/>
              </a:path>
              <a:path w="3713226" h="2871978">
                <a:moveTo>
                  <a:pt x="3713226" y="24384"/>
                </a:moveTo>
                <a:lnTo>
                  <a:pt x="3694176" y="0"/>
                </a:lnTo>
                <a:lnTo>
                  <a:pt x="64921" y="2802249"/>
                </a:lnTo>
                <a:lnTo>
                  <a:pt x="84252" y="2827176"/>
                </a:lnTo>
                <a:lnTo>
                  <a:pt x="3713226" y="24384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3836893" y="2107153"/>
            <a:ext cx="2891118" cy="2347184"/>
          </a:xfrm>
          <a:custGeom>
            <a:avLst/>
            <a:gdLst/>
            <a:ahLst/>
            <a:cxnLst/>
            <a:rect l="l" t="t" r="r" b="b"/>
            <a:pathLst>
              <a:path w="3276600" h="2660142">
                <a:moveTo>
                  <a:pt x="64018" y="2588526"/>
                </a:moveTo>
                <a:lnTo>
                  <a:pt x="44195" y="2564130"/>
                </a:lnTo>
                <a:lnTo>
                  <a:pt x="0" y="2660142"/>
                </a:lnTo>
                <a:lnTo>
                  <a:pt x="51815" y="2648712"/>
                </a:lnTo>
                <a:lnTo>
                  <a:pt x="51815" y="2598420"/>
                </a:lnTo>
                <a:lnTo>
                  <a:pt x="64018" y="2588526"/>
                </a:lnTo>
                <a:close/>
              </a:path>
              <a:path w="3276600" h="2660142">
                <a:moveTo>
                  <a:pt x="83830" y="2612910"/>
                </a:moveTo>
                <a:lnTo>
                  <a:pt x="64018" y="2588526"/>
                </a:lnTo>
                <a:lnTo>
                  <a:pt x="51815" y="2598420"/>
                </a:lnTo>
                <a:lnTo>
                  <a:pt x="71627" y="2622804"/>
                </a:lnTo>
                <a:lnTo>
                  <a:pt x="83830" y="2612910"/>
                </a:lnTo>
                <a:close/>
              </a:path>
              <a:path w="3276600" h="2660142">
                <a:moveTo>
                  <a:pt x="103631" y="2637282"/>
                </a:moveTo>
                <a:lnTo>
                  <a:pt x="83830" y="2612910"/>
                </a:lnTo>
                <a:lnTo>
                  <a:pt x="71627" y="2622804"/>
                </a:lnTo>
                <a:lnTo>
                  <a:pt x="51815" y="2598420"/>
                </a:lnTo>
                <a:lnTo>
                  <a:pt x="51815" y="2648712"/>
                </a:lnTo>
                <a:lnTo>
                  <a:pt x="103631" y="2637282"/>
                </a:lnTo>
                <a:close/>
              </a:path>
              <a:path w="3276600" h="2660142">
                <a:moveTo>
                  <a:pt x="3276600" y="24384"/>
                </a:moveTo>
                <a:lnTo>
                  <a:pt x="3256788" y="0"/>
                </a:lnTo>
                <a:lnTo>
                  <a:pt x="64018" y="2588526"/>
                </a:lnTo>
                <a:lnTo>
                  <a:pt x="83830" y="2612910"/>
                </a:lnTo>
                <a:lnTo>
                  <a:pt x="3276600" y="24384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7" name="object 7"/>
          <p:cNvSpPr txBox="1"/>
          <p:nvPr/>
        </p:nvSpPr>
        <p:spPr>
          <a:xfrm>
            <a:off x="7258050" y="5285143"/>
            <a:ext cx="2526926" cy="333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2030" b="1" i="1" dirty="0">
                <a:latin typeface="Calibri"/>
                <a:cs typeface="Calibri"/>
              </a:rPr>
              <a:t>Co</a:t>
            </a:r>
            <a:r>
              <a:rPr sz="2030" b="1" i="1" spc="-22" dirty="0">
                <a:latin typeface="Calibri"/>
                <a:cs typeface="Calibri"/>
              </a:rPr>
              <a:t>n</a:t>
            </a:r>
            <a:r>
              <a:rPr sz="2030" b="1" i="1" spc="-4" dirty="0">
                <a:latin typeface="Calibri"/>
                <a:cs typeface="Calibri"/>
              </a:rPr>
              <a:t>t</a:t>
            </a:r>
            <a:r>
              <a:rPr sz="2030" b="1" i="1" dirty="0">
                <a:latin typeface="Calibri"/>
                <a:cs typeface="Calibri"/>
              </a:rPr>
              <a:t>inued </a:t>
            </a:r>
            <a:r>
              <a:rPr sz="2030" b="1" i="1" spc="-4" dirty="0">
                <a:latin typeface="Calibri"/>
                <a:cs typeface="Calibri"/>
              </a:rPr>
              <a:t>o</a:t>
            </a:r>
            <a:r>
              <a:rPr sz="2030" b="1" i="1" dirty="0">
                <a:latin typeface="Calibri"/>
                <a:cs typeface="Calibri"/>
              </a:rPr>
              <a:t>n n</a:t>
            </a:r>
            <a:r>
              <a:rPr sz="2030" b="1" i="1" spc="-53" dirty="0">
                <a:latin typeface="Calibri"/>
                <a:cs typeface="Calibri"/>
              </a:rPr>
              <a:t>e</a:t>
            </a:r>
            <a:r>
              <a:rPr sz="2030" b="1" i="1" dirty="0">
                <a:latin typeface="Calibri"/>
                <a:cs typeface="Calibri"/>
              </a:rPr>
              <a:t>xt</a:t>
            </a:r>
            <a:r>
              <a:rPr sz="2030" b="1" i="1" spc="9" dirty="0">
                <a:latin typeface="Calibri"/>
                <a:cs typeface="Calibri"/>
              </a:rPr>
              <a:t> </a:t>
            </a:r>
            <a:r>
              <a:rPr sz="2030" b="1" i="1" dirty="0">
                <a:latin typeface="Calibri"/>
                <a:cs typeface="Calibri"/>
              </a:rPr>
              <a:t>slide</a:t>
            </a:r>
            <a:endParaRPr sz="2030">
              <a:latin typeface="Calibri"/>
              <a:cs typeface="Calibri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86354" y="327237"/>
            <a:ext cx="10080625" cy="4191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defPPr>
              <a:defRPr lang="en-GB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 marL="431800" indent="-2159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 marL="647700" indent="-2159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 marL="863600" indent="-2159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 marL="1079500" indent="-2159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spcAft>
                <a:spcPct val="0"/>
              </a:spcAft>
              <a:buFont typeface="Wingdings" charset="2"/>
              <a:buNone/>
            </a:pPr>
            <a:r>
              <a:rPr lang="en-GB" altLang="en-US" sz="2000" b="1">
                <a:solidFill>
                  <a:srgbClr val="FFFFFF"/>
                </a:solidFill>
              </a:rPr>
              <a:t>                        CS574 Object-Oriented Analysis &amp; Design</a:t>
            </a:r>
          </a:p>
        </p:txBody>
      </p:sp>
    </p:spTree>
    <p:extLst>
      <p:ext uri="{BB962C8B-B14F-4D97-AF65-F5344CB8AC3E}">
        <p14:creationId xmlns:p14="http://schemas.microsoft.com/office/powerpoint/2010/main" val="2877203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6256" y="1140086"/>
            <a:ext cx="7403726" cy="5799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7623" marR="11206" indent="-166977">
              <a:lnSpc>
                <a:spcPts val="2206"/>
              </a:lnSpc>
              <a:buFont typeface="Arial"/>
              <a:buChar char="•"/>
              <a:tabLst>
                <a:tab pos="177623" algn="l"/>
              </a:tabLst>
            </a:pPr>
            <a:r>
              <a:rPr sz="2030" spc="-4" dirty="0">
                <a:latin typeface="Calibri"/>
                <a:cs typeface="Calibri"/>
              </a:rPr>
              <a:t>Clic</a:t>
            </a:r>
            <a:r>
              <a:rPr sz="2030" spc="-26" dirty="0">
                <a:latin typeface="Calibri"/>
                <a:cs typeface="Calibri"/>
              </a:rPr>
              <a:t>k</a:t>
            </a:r>
            <a:r>
              <a:rPr sz="2030" dirty="0">
                <a:latin typeface="Calibri"/>
                <a:cs typeface="Calibri"/>
              </a:rPr>
              <a:t>s</a:t>
            </a:r>
            <a:r>
              <a:rPr sz="2030" spc="9" dirty="0">
                <a:latin typeface="Calibri"/>
                <a:cs typeface="Calibri"/>
              </a:rPr>
              <a:t> </a:t>
            </a:r>
            <a:r>
              <a:rPr sz="2030" spc="-4" dirty="0">
                <a:latin typeface="Calibri"/>
                <a:cs typeface="Calibri"/>
              </a:rPr>
              <a:t>o</a:t>
            </a:r>
            <a:r>
              <a:rPr sz="2030" dirty="0">
                <a:latin typeface="Calibri"/>
                <a:cs typeface="Calibri"/>
              </a:rPr>
              <a:t>n</a:t>
            </a:r>
            <a:r>
              <a:rPr sz="2030" spc="4" dirty="0">
                <a:latin typeface="Calibri"/>
                <a:cs typeface="Calibri"/>
              </a:rPr>
              <a:t> </a:t>
            </a:r>
            <a:r>
              <a:rPr sz="2030" spc="-4" dirty="0">
                <a:latin typeface="Calibri"/>
                <a:cs typeface="Calibri"/>
              </a:rPr>
              <a:t>th</a:t>
            </a:r>
            <a:r>
              <a:rPr sz="2030" dirty="0">
                <a:latin typeface="Calibri"/>
                <a:cs typeface="Calibri"/>
              </a:rPr>
              <a:t>e Boo</a:t>
            </a:r>
            <a:r>
              <a:rPr sz="2030" spc="-22" dirty="0">
                <a:latin typeface="Calibri"/>
                <a:cs typeface="Calibri"/>
              </a:rPr>
              <a:t>k</a:t>
            </a:r>
            <a:r>
              <a:rPr sz="2030" dirty="0">
                <a:latin typeface="Calibri"/>
                <a:cs typeface="Calibri"/>
              </a:rPr>
              <a:t>seller</a:t>
            </a:r>
            <a:r>
              <a:rPr sz="2030" spc="-4" dirty="0">
                <a:latin typeface="Calibri"/>
                <a:cs typeface="Calibri"/>
              </a:rPr>
              <a:t> Cou</a:t>
            </a:r>
            <a:r>
              <a:rPr sz="2030" spc="-26" dirty="0">
                <a:latin typeface="Calibri"/>
                <a:cs typeface="Calibri"/>
              </a:rPr>
              <a:t>n</a:t>
            </a:r>
            <a:r>
              <a:rPr sz="2030" spc="-4" dirty="0">
                <a:latin typeface="Calibri"/>
                <a:cs typeface="Calibri"/>
              </a:rPr>
              <a:t>t</a:t>
            </a:r>
            <a:r>
              <a:rPr sz="2030" spc="9" dirty="0">
                <a:latin typeface="Calibri"/>
                <a:cs typeface="Calibri"/>
              </a:rPr>
              <a:t>r</a:t>
            </a:r>
            <a:r>
              <a:rPr sz="2030" dirty="0">
                <a:latin typeface="Calibri"/>
                <a:cs typeface="Calibri"/>
              </a:rPr>
              <a:t>y</a:t>
            </a:r>
            <a:r>
              <a:rPr sz="2030" spc="9" dirty="0">
                <a:latin typeface="Calibri"/>
                <a:cs typeface="Calibri"/>
              </a:rPr>
              <a:t> </a:t>
            </a:r>
            <a:r>
              <a:rPr sz="2030" spc="-4" dirty="0">
                <a:latin typeface="Calibri"/>
                <a:cs typeface="Calibri"/>
              </a:rPr>
              <a:t>pul</a:t>
            </a:r>
            <a:r>
              <a:rPr sz="2030" dirty="0">
                <a:latin typeface="Calibri"/>
                <a:cs typeface="Calibri"/>
              </a:rPr>
              <a:t>l</a:t>
            </a:r>
            <a:r>
              <a:rPr sz="2030" spc="4" dirty="0">
                <a:latin typeface="Calibri"/>
                <a:cs typeface="Calibri"/>
              </a:rPr>
              <a:t> </a:t>
            </a:r>
            <a:r>
              <a:rPr sz="2030" spc="-4" dirty="0">
                <a:latin typeface="Calibri"/>
                <a:cs typeface="Calibri"/>
              </a:rPr>
              <a:t>dow</a:t>
            </a:r>
            <a:r>
              <a:rPr sz="2030" dirty="0">
                <a:latin typeface="Calibri"/>
                <a:cs typeface="Calibri"/>
              </a:rPr>
              <a:t>n</a:t>
            </a:r>
            <a:r>
              <a:rPr sz="2030" spc="13" dirty="0">
                <a:latin typeface="Calibri"/>
                <a:cs typeface="Calibri"/>
              </a:rPr>
              <a:t> </a:t>
            </a:r>
            <a:r>
              <a:rPr sz="2030" spc="-4" dirty="0">
                <a:latin typeface="Calibri"/>
                <a:cs typeface="Calibri"/>
              </a:rPr>
              <a:t>li</a:t>
            </a:r>
            <a:r>
              <a:rPr sz="2030" spc="-22" dirty="0">
                <a:latin typeface="Calibri"/>
                <a:cs typeface="Calibri"/>
              </a:rPr>
              <a:t>s</a:t>
            </a:r>
            <a:r>
              <a:rPr sz="2030" dirty="0">
                <a:latin typeface="Calibri"/>
                <a:cs typeface="Calibri"/>
              </a:rPr>
              <a:t>t </a:t>
            </a:r>
            <a:r>
              <a:rPr sz="2030" spc="-4" dirty="0">
                <a:latin typeface="Calibri"/>
                <a:cs typeface="Calibri"/>
              </a:rPr>
              <a:t>an</a:t>
            </a:r>
            <a:r>
              <a:rPr sz="2030" dirty="0">
                <a:latin typeface="Calibri"/>
                <a:cs typeface="Calibri"/>
              </a:rPr>
              <a:t>d</a:t>
            </a:r>
            <a:r>
              <a:rPr sz="2030" spc="9" dirty="0">
                <a:latin typeface="Calibri"/>
                <a:cs typeface="Calibri"/>
              </a:rPr>
              <a:t> </a:t>
            </a:r>
            <a:r>
              <a:rPr sz="2030" dirty="0">
                <a:latin typeface="Calibri"/>
                <a:cs typeface="Calibri"/>
              </a:rPr>
              <a:t>selects</a:t>
            </a:r>
            <a:r>
              <a:rPr sz="2030" spc="-9" dirty="0">
                <a:latin typeface="Calibri"/>
                <a:cs typeface="Calibri"/>
              </a:rPr>
              <a:t> </a:t>
            </a:r>
            <a:r>
              <a:rPr sz="2030" spc="-4" dirty="0">
                <a:latin typeface="Calibri"/>
                <a:cs typeface="Calibri"/>
              </a:rPr>
              <a:t>on</a:t>
            </a:r>
            <a:r>
              <a:rPr sz="2030" dirty="0">
                <a:latin typeface="Calibri"/>
                <a:cs typeface="Calibri"/>
              </a:rPr>
              <a:t>e </a:t>
            </a:r>
            <a:r>
              <a:rPr sz="2030" spc="-4" dirty="0">
                <a:latin typeface="Calibri"/>
                <a:cs typeface="Calibri"/>
              </a:rPr>
              <a:t>o</a:t>
            </a:r>
            <a:r>
              <a:rPr sz="2030" dirty="0">
                <a:latin typeface="Calibri"/>
                <a:cs typeface="Calibri"/>
              </a:rPr>
              <a:t>f</a:t>
            </a:r>
            <a:r>
              <a:rPr sz="2030" spc="4" dirty="0">
                <a:latin typeface="Calibri"/>
                <a:cs typeface="Calibri"/>
              </a:rPr>
              <a:t> </a:t>
            </a:r>
            <a:r>
              <a:rPr sz="2030" spc="-4" dirty="0">
                <a:latin typeface="Calibri"/>
                <a:cs typeface="Calibri"/>
              </a:rPr>
              <a:t>the li</a:t>
            </a:r>
            <a:r>
              <a:rPr sz="2030" spc="-22" dirty="0">
                <a:latin typeface="Calibri"/>
                <a:cs typeface="Calibri"/>
              </a:rPr>
              <a:t>st</a:t>
            </a:r>
            <a:r>
              <a:rPr sz="2030" dirty="0">
                <a:latin typeface="Calibri"/>
                <a:cs typeface="Calibri"/>
              </a:rPr>
              <a:t>ed</a:t>
            </a:r>
            <a:r>
              <a:rPr sz="2030" spc="-4" dirty="0">
                <a:latin typeface="Calibri"/>
                <a:cs typeface="Calibri"/>
              </a:rPr>
              <a:t> </a:t>
            </a:r>
            <a:r>
              <a:rPr sz="2030" spc="-18" dirty="0">
                <a:latin typeface="Calibri"/>
                <a:cs typeface="Calibri"/>
              </a:rPr>
              <a:t>c</a:t>
            </a:r>
            <a:r>
              <a:rPr sz="2030" spc="-4" dirty="0">
                <a:latin typeface="Calibri"/>
                <a:cs typeface="Calibri"/>
              </a:rPr>
              <a:t>ou</a:t>
            </a:r>
            <a:r>
              <a:rPr sz="2030" spc="-26" dirty="0">
                <a:latin typeface="Calibri"/>
                <a:cs typeface="Calibri"/>
              </a:rPr>
              <a:t>n</a:t>
            </a:r>
            <a:r>
              <a:rPr sz="2030" dirty="0">
                <a:latin typeface="Calibri"/>
                <a:cs typeface="Calibri"/>
              </a:rPr>
              <a:t>t</a:t>
            </a:r>
            <a:r>
              <a:rPr sz="2030" spc="-4" dirty="0">
                <a:latin typeface="Calibri"/>
                <a:cs typeface="Calibri"/>
              </a:rPr>
              <a:t>ri</a:t>
            </a:r>
            <a:r>
              <a:rPr sz="2030" dirty="0">
                <a:latin typeface="Calibri"/>
                <a:cs typeface="Calibri"/>
              </a:rPr>
              <a:t>es</a:t>
            </a:r>
            <a:endParaRPr sz="203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24229" y="1987475"/>
            <a:ext cx="7001884" cy="39379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3910853" y="1383703"/>
            <a:ext cx="1112071" cy="3770555"/>
          </a:xfrm>
          <a:custGeom>
            <a:avLst/>
            <a:gdLst/>
            <a:ahLst/>
            <a:cxnLst/>
            <a:rect l="l" t="t" r="r" b="b"/>
            <a:pathLst>
              <a:path w="1260347" h="4273296">
                <a:moveTo>
                  <a:pt x="30211" y="4178295"/>
                </a:moveTo>
                <a:lnTo>
                  <a:pt x="0" y="4169664"/>
                </a:lnTo>
                <a:lnTo>
                  <a:pt x="19049" y="4273296"/>
                </a:lnTo>
                <a:lnTo>
                  <a:pt x="25907" y="4265854"/>
                </a:lnTo>
                <a:lnTo>
                  <a:pt x="25907" y="4193286"/>
                </a:lnTo>
                <a:lnTo>
                  <a:pt x="30211" y="4178295"/>
                </a:lnTo>
                <a:close/>
              </a:path>
              <a:path w="1260347" h="4273296">
                <a:moveTo>
                  <a:pt x="60806" y="4187037"/>
                </a:moveTo>
                <a:lnTo>
                  <a:pt x="30211" y="4178295"/>
                </a:lnTo>
                <a:lnTo>
                  <a:pt x="25907" y="4193286"/>
                </a:lnTo>
                <a:lnTo>
                  <a:pt x="56387" y="4202430"/>
                </a:lnTo>
                <a:lnTo>
                  <a:pt x="60806" y="4187037"/>
                </a:lnTo>
                <a:close/>
              </a:path>
              <a:path w="1260347" h="4273296">
                <a:moveTo>
                  <a:pt x="90677" y="4195572"/>
                </a:moveTo>
                <a:lnTo>
                  <a:pt x="60806" y="4187037"/>
                </a:lnTo>
                <a:lnTo>
                  <a:pt x="56387" y="4202430"/>
                </a:lnTo>
                <a:lnTo>
                  <a:pt x="25907" y="4193286"/>
                </a:lnTo>
                <a:lnTo>
                  <a:pt x="25907" y="4265854"/>
                </a:lnTo>
                <a:lnTo>
                  <a:pt x="90677" y="4195572"/>
                </a:lnTo>
                <a:close/>
              </a:path>
              <a:path w="1260347" h="4273296">
                <a:moveTo>
                  <a:pt x="1260347" y="8381"/>
                </a:moveTo>
                <a:lnTo>
                  <a:pt x="1229867" y="0"/>
                </a:lnTo>
                <a:lnTo>
                  <a:pt x="30211" y="4178295"/>
                </a:lnTo>
                <a:lnTo>
                  <a:pt x="60806" y="4187037"/>
                </a:lnTo>
                <a:lnTo>
                  <a:pt x="1260347" y="8381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055686" y="327236"/>
            <a:ext cx="10080625" cy="4191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defPPr>
              <a:defRPr lang="en-GB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 marL="431800" indent="-2159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 marL="647700" indent="-2159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 marL="863600" indent="-2159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 marL="1079500" indent="-2159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spcAft>
                <a:spcPct val="0"/>
              </a:spcAft>
              <a:buFont typeface="Wingdings" charset="2"/>
              <a:buNone/>
            </a:pPr>
            <a:r>
              <a:rPr lang="en-GB" altLang="en-US" sz="2000" b="1">
                <a:solidFill>
                  <a:srgbClr val="FFFFFF"/>
                </a:solidFill>
              </a:rPr>
              <a:t>                        CS574 Object-Oriented Analysis &amp; Design</a:t>
            </a:r>
          </a:p>
        </p:txBody>
      </p:sp>
    </p:spTree>
    <p:extLst>
      <p:ext uri="{BB962C8B-B14F-4D97-AF65-F5344CB8AC3E}">
        <p14:creationId xmlns:p14="http://schemas.microsoft.com/office/powerpoint/2010/main" val="1735479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94100" y="1166981"/>
            <a:ext cx="4702549" cy="10780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52609"/>
            <a:r>
              <a:rPr sz="2030" b="1" dirty="0">
                <a:latin typeface="Calibri"/>
                <a:cs typeface="Calibri"/>
              </a:rPr>
              <a:t>Sign</a:t>
            </a:r>
            <a:r>
              <a:rPr sz="2030" b="1" spc="-4" dirty="0">
                <a:latin typeface="Calibri"/>
                <a:cs typeface="Calibri"/>
              </a:rPr>
              <a:t> O</a:t>
            </a:r>
            <a:r>
              <a:rPr sz="2030" b="1" dirty="0">
                <a:latin typeface="Calibri"/>
                <a:cs typeface="Calibri"/>
              </a:rPr>
              <a:t>n</a:t>
            </a:r>
            <a:r>
              <a:rPr sz="2030" b="1" spc="-4" dirty="0">
                <a:latin typeface="Calibri"/>
                <a:cs typeface="Calibri"/>
              </a:rPr>
              <a:t> </a:t>
            </a:r>
            <a:r>
              <a:rPr sz="2030" b="1" dirty="0">
                <a:latin typeface="Calibri"/>
                <a:cs typeface="Calibri"/>
              </a:rPr>
              <a:t>Use Case</a:t>
            </a:r>
            <a:endParaRPr sz="2030">
              <a:latin typeface="Calibri"/>
              <a:cs typeface="Calibri"/>
            </a:endParaRPr>
          </a:p>
          <a:p>
            <a:pPr marL="11206" marR="271197" indent="3100272">
              <a:lnSpc>
                <a:spcPts val="2930"/>
              </a:lnSpc>
              <a:spcBef>
                <a:spcPts val="176"/>
              </a:spcBef>
            </a:pPr>
            <a:r>
              <a:rPr sz="2030" spc="-4" dirty="0">
                <a:latin typeface="Calibri"/>
                <a:cs typeface="Calibri"/>
              </a:rPr>
              <a:t>Basi</a:t>
            </a:r>
            <a:r>
              <a:rPr sz="2030" dirty="0">
                <a:latin typeface="Calibri"/>
                <a:cs typeface="Calibri"/>
              </a:rPr>
              <a:t>c</a:t>
            </a:r>
            <a:r>
              <a:rPr sz="2030" spc="9" dirty="0">
                <a:latin typeface="Calibri"/>
                <a:cs typeface="Calibri"/>
              </a:rPr>
              <a:t> </a:t>
            </a:r>
            <a:r>
              <a:rPr sz="2030" dirty="0">
                <a:latin typeface="Calibri"/>
                <a:cs typeface="Calibri"/>
              </a:rPr>
              <a:t>Cou</a:t>
            </a:r>
            <a:r>
              <a:rPr sz="2030" spc="-40" dirty="0">
                <a:latin typeface="Calibri"/>
                <a:cs typeface="Calibri"/>
              </a:rPr>
              <a:t>r</a:t>
            </a:r>
            <a:r>
              <a:rPr sz="2030" dirty="0">
                <a:latin typeface="Calibri"/>
                <a:cs typeface="Calibri"/>
              </a:rPr>
              <a:t>se The user</a:t>
            </a:r>
            <a:r>
              <a:rPr sz="2030" spc="-4" dirty="0">
                <a:latin typeface="Calibri"/>
                <a:cs typeface="Calibri"/>
              </a:rPr>
              <a:t> clic</a:t>
            </a:r>
            <a:r>
              <a:rPr sz="2030" spc="-22" dirty="0">
                <a:latin typeface="Calibri"/>
                <a:cs typeface="Calibri"/>
              </a:rPr>
              <a:t>k</a:t>
            </a:r>
            <a:r>
              <a:rPr sz="2030" dirty="0">
                <a:latin typeface="Calibri"/>
                <a:cs typeface="Calibri"/>
              </a:rPr>
              <a:t>s</a:t>
            </a:r>
            <a:r>
              <a:rPr sz="2030" spc="13" dirty="0">
                <a:latin typeface="Calibri"/>
                <a:cs typeface="Calibri"/>
              </a:rPr>
              <a:t> </a:t>
            </a:r>
            <a:r>
              <a:rPr sz="2030" spc="-4" dirty="0">
                <a:latin typeface="Calibri"/>
                <a:cs typeface="Calibri"/>
              </a:rPr>
              <a:t>o</a:t>
            </a:r>
            <a:r>
              <a:rPr sz="2030" dirty="0">
                <a:latin typeface="Calibri"/>
                <a:cs typeface="Calibri"/>
              </a:rPr>
              <a:t>n</a:t>
            </a:r>
            <a:r>
              <a:rPr sz="2030" spc="4" dirty="0">
                <a:latin typeface="Calibri"/>
                <a:cs typeface="Calibri"/>
              </a:rPr>
              <a:t> </a:t>
            </a:r>
            <a:r>
              <a:rPr sz="2030" spc="-4" dirty="0">
                <a:latin typeface="Calibri"/>
                <a:cs typeface="Calibri"/>
              </a:rPr>
              <a:t>Sig</a:t>
            </a:r>
            <a:r>
              <a:rPr sz="2030" dirty="0">
                <a:latin typeface="Calibri"/>
                <a:cs typeface="Calibri"/>
              </a:rPr>
              <a:t>n</a:t>
            </a:r>
            <a:r>
              <a:rPr sz="2030" spc="4" dirty="0">
                <a:latin typeface="Calibri"/>
                <a:cs typeface="Calibri"/>
              </a:rPr>
              <a:t> </a:t>
            </a:r>
            <a:r>
              <a:rPr sz="2030" dirty="0">
                <a:latin typeface="Calibri"/>
                <a:cs typeface="Calibri"/>
              </a:rPr>
              <a:t>On </a:t>
            </a:r>
            <a:r>
              <a:rPr sz="2030" spc="-4" dirty="0">
                <a:latin typeface="Calibri"/>
                <a:cs typeface="Calibri"/>
              </a:rPr>
              <a:t>th</a:t>
            </a:r>
            <a:r>
              <a:rPr sz="2030" dirty="0">
                <a:latin typeface="Calibri"/>
                <a:cs typeface="Calibri"/>
              </a:rPr>
              <a:t>e</a:t>
            </a:r>
            <a:r>
              <a:rPr sz="2030" spc="9" dirty="0">
                <a:latin typeface="Calibri"/>
                <a:cs typeface="Calibri"/>
              </a:rPr>
              <a:t> </a:t>
            </a:r>
            <a:r>
              <a:rPr sz="2030" dirty="0">
                <a:latin typeface="Calibri"/>
                <a:cs typeface="Calibri"/>
              </a:rPr>
              <a:t>home</a:t>
            </a:r>
            <a:r>
              <a:rPr sz="2030" spc="-4" dirty="0">
                <a:latin typeface="Calibri"/>
                <a:cs typeface="Calibri"/>
              </a:rPr>
              <a:t> pa</a:t>
            </a:r>
            <a:r>
              <a:rPr sz="2030" spc="-18" dirty="0">
                <a:latin typeface="Calibri"/>
                <a:cs typeface="Calibri"/>
              </a:rPr>
              <a:t>g</a:t>
            </a:r>
            <a:r>
              <a:rPr sz="2030" dirty="0">
                <a:latin typeface="Calibri"/>
                <a:cs typeface="Calibri"/>
              </a:rPr>
              <a:t>e</a:t>
            </a:r>
            <a:endParaRPr sz="203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53502" y="2586541"/>
            <a:ext cx="6712099" cy="32481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4539503" y="2245659"/>
            <a:ext cx="1786442" cy="819597"/>
          </a:xfrm>
          <a:custGeom>
            <a:avLst/>
            <a:gdLst/>
            <a:ahLst/>
            <a:cxnLst/>
            <a:rect l="l" t="t" r="r" b="b"/>
            <a:pathLst>
              <a:path w="2024634" h="928877">
                <a:moveTo>
                  <a:pt x="1904838" y="842310"/>
                </a:moveTo>
                <a:lnTo>
                  <a:pt x="19812" y="0"/>
                </a:lnTo>
                <a:lnTo>
                  <a:pt x="0" y="43434"/>
                </a:lnTo>
                <a:lnTo>
                  <a:pt x="1885481" y="885610"/>
                </a:lnTo>
                <a:lnTo>
                  <a:pt x="1904838" y="842310"/>
                </a:lnTo>
                <a:close/>
              </a:path>
              <a:path w="2024634" h="928877">
                <a:moveTo>
                  <a:pt x="1926336" y="926273"/>
                </a:moveTo>
                <a:lnTo>
                  <a:pt x="1926336" y="851915"/>
                </a:lnTo>
                <a:lnTo>
                  <a:pt x="1907286" y="895349"/>
                </a:lnTo>
                <a:lnTo>
                  <a:pt x="1885481" y="885610"/>
                </a:lnTo>
                <a:lnTo>
                  <a:pt x="1866138" y="928877"/>
                </a:lnTo>
                <a:lnTo>
                  <a:pt x="1926336" y="926273"/>
                </a:lnTo>
                <a:close/>
              </a:path>
              <a:path w="2024634" h="928877">
                <a:moveTo>
                  <a:pt x="1926336" y="851915"/>
                </a:moveTo>
                <a:lnTo>
                  <a:pt x="1904838" y="842310"/>
                </a:lnTo>
                <a:lnTo>
                  <a:pt x="1885481" y="885610"/>
                </a:lnTo>
                <a:lnTo>
                  <a:pt x="1907286" y="895349"/>
                </a:lnTo>
                <a:lnTo>
                  <a:pt x="1926336" y="851915"/>
                </a:lnTo>
                <a:close/>
              </a:path>
              <a:path w="2024634" h="928877">
                <a:moveTo>
                  <a:pt x="2024634" y="922019"/>
                </a:moveTo>
                <a:lnTo>
                  <a:pt x="1924050" y="799337"/>
                </a:lnTo>
                <a:lnTo>
                  <a:pt x="1904838" y="842310"/>
                </a:lnTo>
                <a:lnTo>
                  <a:pt x="1926336" y="851915"/>
                </a:lnTo>
                <a:lnTo>
                  <a:pt x="1926336" y="926273"/>
                </a:lnTo>
                <a:lnTo>
                  <a:pt x="2024634" y="922019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177607" y="327237"/>
            <a:ext cx="10080625" cy="4191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defPPr>
              <a:defRPr lang="en-GB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 marL="431800" indent="-2159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 marL="647700" indent="-2159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 marL="863600" indent="-2159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 marL="1079500" indent="-2159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spcAft>
                <a:spcPct val="0"/>
              </a:spcAft>
              <a:buFont typeface="Wingdings" charset="2"/>
              <a:buNone/>
            </a:pPr>
            <a:r>
              <a:rPr lang="en-GB" altLang="en-US" sz="2000" b="1">
                <a:solidFill>
                  <a:srgbClr val="FFFFFF"/>
                </a:solidFill>
              </a:rPr>
              <a:t>                        CS574 Object-Oriented Analysis &amp; Design</a:t>
            </a:r>
          </a:p>
        </p:txBody>
      </p:sp>
    </p:spTree>
    <p:extLst>
      <p:ext uri="{BB962C8B-B14F-4D97-AF65-F5344CB8AC3E}">
        <p14:creationId xmlns:p14="http://schemas.microsoft.com/office/powerpoint/2010/main" val="2120223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1920" rIns="0" bIns="0" rtlCol="0" anchor="ctr">
            <a:noAutofit/>
          </a:bodyPr>
          <a:lstStyle/>
          <a:p>
            <a:pPr marL="154649">
              <a:lnSpc>
                <a:spcPct val="100000"/>
              </a:lnSpc>
            </a:pPr>
            <a:r>
              <a:rPr sz="2030" dirty="0">
                <a:latin typeface="Calibri"/>
                <a:cs typeface="Calibri"/>
              </a:rPr>
              <a:t>The </a:t>
            </a:r>
            <a:r>
              <a:rPr sz="2030" spc="-35" dirty="0">
                <a:latin typeface="Calibri"/>
                <a:cs typeface="Calibri"/>
              </a:rPr>
              <a:t>s</a:t>
            </a:r>
            <a:r>
              <a:rPr sz="2030" spc="-22" dirty="0">
                <a:latin typeface="Calibri"/>
                <a:cs typeface="Calibri"/>
              </a:rPr>
              <a:t>yst</a:t>
            </a:r>
            <a:r>
              <a:rPr sz="2030" dirty="0">
                <a:latin typeface="Calibri"/>
                <a:cs typeface="Calibri"/>
              </a:rPr>
              <a:t>em</a:t>
            </a:r>
            <a:r>
              <a:rPr sz="2030" spc="-4" dirty="0">
                <a:latin typeface="Calibri"/>
                <a:cs typeface="Calibri"/>
              </a:rPr>
              <a:t> bring</a:t>
            </a:r>
            <a:r>
              <a:rPr sz="2030" dirty="0">
                <a:latin typeface="Calibri"/>
                <a:cs typeface="Calibri"/>
              </a:rPr>
              <a:t>s</a:t>
            </a:r>
            <a:r>
              <a:rPr sz="2030" spc="9" dirty="0">
                <a:latin typeface="Calibri"/>
                <a:cs typeface="Calibri"/>
              </a:rPr>
              <a:t> </a:t>
            </a:r>
            <a:r>
              <a:rPr sz="2030" spc="-4" dirty="0">
                <a:latin typeface="Calibri"/>
                <a:cs typeface="Calibri"/>
              </a:rPr>
              <a:t>th</a:t>
            </a:r>
            <a:r>
              <a:rPr sz="2030" dirty="0">
                <a:latin typeface="Calibri"/>
                <a:cs typeface="Calibri"/>
              </a:rPr>
              <a:t>e</a:t>
            </a:r>
            <a:r>
              <a:rPr sz="2030" spc="9" dirty="0">
                <a:latin typeface="Calibri"/>
                <a:cs typeface="Calibri"/>
              </a:rPr>
              <a:t> </a:t>
            </a:r>
            <a:r>
              <a:rPr sz="2030" dirty="0">
                <a:latin typeface="Calibri"/>
                <a:cs typeface="Calibri"/>
              </a:rPr>
              <a:t>user</a:t>
            </a:r>
            <a:r>
              <a:rPr sz="2030" spc="-4" dirty="0">
                <a:latin typeface="Calibri"/>
                <a:cs typeface="Calibri"/>
              </a:rPr>
              <a:t> </a:t>
            </a:r>
            <a:r>
              <a:rPr sz="2030" spc="-22" dirty="0">
                <a:latin typeface="Calibri"/>
                <a:cs typeface="Calibri"/>
              </a:rPr>
              <a:t>t</a:t>
            </a:r>
            <a:r>
              <a:rPr sz="2030" dirty="0">
                <a:latin typeface="Calibri"/>
                <a:cs typeface="Calibri"/>
              </a:rPr>
              <a:t>o</a:t>
            </a:r>
            <a:r>
              <a:rPr sz="2030" spc="4" dirty="0">
                <a:latin typeface="Calibri"/>
                <a:cs typeface="Calibri"/>
              </a:rPr>
              <a:t> </a:t>
            </a:r>
            <a:r>
              <a:rPr sz="2030" spc="-4" dirty="0">
                <a:latin typeface="Calibri"/>
                <a:cs typeface="Calibri"/>
              </a:rPr>
              <a:t>th</a:t>
            </a:r>
            <a:r>
              <a:rPr sz="2030" dirty="0">
                <a:latin typeface="Calibri"/>
                <a:cs typeface="Calibri"/>
              </a:rPr>
              <a:t>e </a:t>
            </a:r>
            <a:r>
              <a:rPr sz="2030" spc="-4" dirty="0">
                <a:latin typeface="Calibri"/>
                <a:cs typeface="Calibri"/>
              </a:rPr>
              <a:t>Sig</a:t>
            </a:r>
            <a:r>
              <a:rPr sz="2030" dirty="0">
                <a:latin typeface="Calibri"/>
                <a:cs typeface="Calibri"/>
              </a:rPr>
              <a:t>n</a:t>
            </a:r>
            <a:r>
              <a:rPr sz="2030" spc="4" dirty="0">
                <a:latin typeface="Calibri"/>
                <a:cs typeface="Calibri"/>
              </a:rPr>
              <a:t> </a:t>
            </a:r>
            <a:r>
              <a:rPr sz="2030" dirty="0">
                <a:latin typeface="Calibri"/>
                <a:cs typeface="Calibri"/>
              </a:rPr>
              <a:t>On </a:t>
            </a:r>
            <a:r>
              <a:rPr sz="2030" spc="-4" dirty="0">
                <a:latin typeface="Calibri"/>
                <a:cs typeface="Calibri"/>
              </a:rPr>
              <a:t>pa</a:t>
            </a:r>
            <a:r>
              <a:rPr sz="2030" spc="-18" dirty="0">
                <a:latin typeface="Calibri"/>
                <a:cs typeface="Calibri"/>
              </a:rPr>
              <a:t>g</a:t>
            </a:r>
            <a:r>
              <a:rPr sz="2030" dirty="0">
                <a:latin typeface="Calibri"/>
                <a:cs typeface="Calibri"/>
              </a:rPr>
              <a:t>e</a:t>
            </a:r>
            <a:endParaRPr sz="203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28987" y="1871830"/>
            <a:ext cx="6850604" cy="38532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66033" y="279823"/>
            <a:ext cx="10080625" cy="4191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defPPr>
              <a:defRPr lang="en-GB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 marL="431800" indent="-2159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 marL="647700" indent="-2159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 marL="863600" indent="-2159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 marL="1079500" indent="-2159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spcAft>
                <a:spcPct val="0"/>
              </a:spcAft>
              <a:buFont typeface="Wingdings" charset="2"/>
              <a:buNone/>
            </a:pPr>
            <a:r>
              <a:rPr lang="en-GB" altLang="en-US" sz="2000" b="1">
                <a:solidFill>
                  <a:srgbClr val="FFFFFF"/>
                </a:solidFill>
              </a:rPr>
              <a:t>                        CS574 Object-Oriented Analysis &amp; Design</a:t>
            </a:r>
          </a:p>
        </p:txBody>
      </p:sp>
    </p:spTree>
    <p:extLst>
      <p:ext uri="{BB962C8B-B14F-4D97-AF65-F5344CB8AC3E}">
        <p14:creationId xmlns:p14="http://schemas.microsoft.com/office/powerpoint/2010/main" val="428142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6812" y="1212700"/>
            <a:ext cx="7256368" cy="4168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 marR="11206" indent="-560">
              <a:lnSpc>
                <a:spcPts val="1571"/>
              </a:lnSpc>
            </a:pPr>
            <a:r>
              <a:rPr sz="1456" spc="-4" dirty="0">
                <a:latin typeface="Calibri"/>
                <a:cs typeface="Calibri"/>
              </a:rPr>
              <a:t>Th</a:t>
            </a:r>
            <a:r>
              <a:rPr sz="1456" dirty="0">
                <a:latin typeface="Calibri"/>
                <a:cs typeface="Calibri"/>
              </a:rPr>
              <a:t>e</a:t>
            </a:r>
            <a:r>
              <a:rPr sz="1456" spc="4" dirty="0">
                <a:latin typeface="Calibri"/>
                <a:cs typeface="Calibri"/>
              </a:rPr>
              <a:t> </a:t>
            </a:r>
            <a:r>
              <a:rPr sz="1456" spc="-9" dirty="0">
                <a:latin typeface="Calibri"/>
                <a:cs typeface="Calibri"/>
              </a:rPr>
              <a:t>user</a:t>
            </a:r>
            <a:r>
              <a:rPr sz="1456" spc="4" dirty="0">
                <a:latin typeface="Calibri"/>
                <a:cs typeface="Calibri"/>
              </a:rPr>
              <a:t> </a:t>
            </a:r>
            <a:r>
              <a:rPr sz="1456" spc="-9" dirty="0">
                <a:latin typeface="Calibri"/>
                <a:cs typeface="Calibri"/>
              </a:rPr>
              <a:t>e</a:t>
            </a:r>
            <a:r>
              <a:rPr sz="1456" spc="-31" dirty="0">
                <a:latin typeface="Calibri"/>
                <a:cs typeface="Calibri"/>
              </a:rPr>
              <a:t>n</a:t>
            </a:r>
            <a:r>
              <a:rPr sz="1456" spc="-26" dirty="0">
                <a:latin typeface="Calibri"/>
                <a:cs typeface="Calibri"/>
              </a:rPr>
              <a:t>t</a:t>
            </a:r>
            <a:r>
              <a:rPr sz="1456" spc="-9" dirty="0">
                <a:latin typeface="Calibri"/>
                <a:cs typeface="Calibri"/>
              </a:rPr>
              <a:t>e</a:t>
            </a:r>
            <a:r>
              <a:rPr sz="1456" spc="-35" dirty="0">
                <a:latin typeface="Calibri"/>
                <a:cs typeface="Calibri"/>
              </a:rPr>
              <a:t>r</a:t>
            </a:r>
            <a:r>
              <a:rPr sz="1456" dirty="0">
                <a:latin typeface="Calibri"/>
                <a:cs typeface="Calibri"/>
              </a:rPr>
              <a:t>s</a:t>
            </a:r>
            <a:r>
              <a:rPr sz="1456" spc="18" dirty="0">
                <a:latin typeface="Calibri"/>
                <a:cs typeface="Calibri"/>
              </a:rPr>
              <a:t> </a:t>
            </a:r>
            <a:r>
              <a:rPr sz="1456" dirty="0">
                <a:latin typeface="Calibri"/>
                <a:cs typeface="Calibri"/>
              </a:rPr>
              <a:t>an</a:t>
            </a:r>
            <a:r>
              <a:rPr sz="1456" spc="-4" dirty="0">
                <a:latin typeface="Calibri"/>
                <a:cs typeface="Calibri"/>
              </a:rPr>
              <a:t> </a:t>
            </a:r>
            <a:r>
              <a:rPr sz="1456" dirty="0">
                <a:latin typeface="Calibri"/>
                <a:cs typeface="Calibri"/>
              </a:rPr>
              <a:t>email</a:t>
            </a:r>
            <a:r>
              <a:rPr sz="1456" spc="9" dirty="0">
                <a:latin typeface="Calibri"/>
                <a:cs typeface="Calibri"/>
              </a:rPr>
              <a:t> </a:t>
            </a:r>
            <a:r>
              <a:rPr sz="1456" spc="-4" dirty="0">
                <a:latin typeface="Calibri"/>
                <a:cs typeface="Calibri"/>
              </a:rPr>
              <a:t>add</a:t>
            </a:r>
            <a:r>
              <a:rPr sz="1456" spc="-22" dirty="0">
                <a:latin typeface="Calibri"/>
                <a:cs typeface="Calibri"/>
              </a:rPr>
              <a:t>r</a:t>
            </a:r>
            <a:r>
              <a:rPr sz="1456" spc="-13" dirty="0">
                <a:latin typeface="Calibri"/>
                <a:cs typeface="Calibri"/>
              </a:rPr>
              <a:t>es</a:t>
            </a:r>
            <a:r>
              <a:rPr sz="1456" spc="-9" dirty="0">
                <a:latin typeface="Calibri"/>
                <a:cs typeface="Calibri"/>
              </a:rPr>
              <a:t>s</a:t>
            </a:r>
            <a:r>
              <a:rPr sz="1456" spc="18" dirty="0">
                <a:latin typeface="Calibri"/>
                <a:cs typeface="Calibri"/>
              </a:rPr>
              <a:t> </a:t>
            </a:r>
            <a:r>
              <a:rPr sz="1456" spc="-4" dirty="0">
                <a:latin typeface="Calibri"/>
                <a:cs typeface="Calibri"/>
              </a:rPr>
              <a:t>an</a:t>
            </a:r>
            <a:r>
              <a:rPr sz="1456" dirty="0">
                <a:latin typeface="Calibri"/>
                <a:cs typeface="Calibri"/>
              </a:rPr>
              <a:t>d a </a:t>
            </a:r>
            <a:r>
              <a:rPr sz="1456" spc="-4" dirty="0">
                <a:latin typeface="Calibri"/>
                <a:cs typeface="Calibri"/>
              </a:rPr>
              <a:t>pass</a:t>
            </a:r>
            <a:r>
              <a:rPr sz="1456" spc="-18" dirty="0">
                <a:latin typeface="Calibri"/>
                <a:cs typeface="Calibri"/>
              </a:rPr>
              <a:t>w</a:t>
            </a:r>
            <a:r>
              <a:rPr sz="1456" spc="-4" dirty="0">
                <a:latin typeface="Calibri"/>
                <a:cs typeface="Calibri"/>
              </a:rPr>
              <a:t>o</a:t>
            </a:r>
            <a:r>
              <a:rPr sz="1456" spc="-31" dirty="0">
                <a:latin typeface="Calibri"/>
                <a:cs typeface="Calibri"/>
              </a:rPr>
              <a:t>r</a:t>
            </a:r>
            <a:r>
              <a:rPr sz="1456" dirty="0">
                <a:latin typeface="Calibri"/>
                <a:cs typeface="Calibri"/>
              </a:rPr>
              <a:t>d</a:t>
            </a:r>
            <a:r>
              <a:rPr sz="1456" spc="-4" dirty="0">
                <a:latin typeface="Calibri"/>
                <a:cs typeface="Calibri"/>
              </a:rPr>
              <a:t> an</a:t>
            </a:r>
            <a:r>
              <a:rPr sz="1456" dirty="0">
                <a:latin typeface="Calibri"/>
                <a:cs typeface="Calibri"/>
              </a:rPr>
              <a:t>d </a:t>
            </a:r>
            <a:r>
              <a:rPr sz="1456" spc="-4" dirty="0">
                <a:latin typeface="Calibri"/>
                <a:cs typeface="Calibri"/>
              </a:rPr>
              <a:t>clic</a:t>
            </a:r>
            <a:r>
              <a:rPr sz="1456" spc="-18" dirty="0">
                <a:latin typeface="Calibri"/>
                <a:cs typeface="Calibri"/>
              </a:rPr>
              <a:t>k</a:t>
            </a:r>
            <a:r>
              <a:rPr sz="1456" dirty="0">
                <a:latin typeface="Calibri"/>
                <a:cs typeface="Calibri"/>
              </a:rPr>
              <a:t>s</a:t>
            </a:r>
            <a:r>
              <a:rPr sz="1456" spc="22" dirty="0">
                <a:latin typeface="Calibri"/>
                <a:cs typeface="Calibri"/>
              </a:rPr>
              <a:t> </a:t>
            </a:r>
            <a:r>
              <a:rPr sz="1456" spc="-4" dirty="0">
                <a:latin typeface="Calibri"/>
                <a:cs typeface="Calibri"/>
              </a:rPr>
              <a:t>o</a:t>
            </a:r>
            <a:r>
              <a:rPr sz="1456" dirty="0">
                <a:latin typeface="Calibri"/>
                <a:cs typeface="Calibri"/>
              </a:rPr>
              <a:t>n</a:t>
            </a:r>
            <a:r>
              <a:rPr sz="1456" spc="-4" dirty="0">
                <a:latin typeface="Calibri"/>
                <a:cs typeface="Calibri"/>
              </a:rPr>
              <a:t> Sig</a:t>
            </a:r>
            <a:r>
              <a:rPr sz="1456" dirty="0">
                <a:latin typeface="Calibri"/>
                <a:cs typeface="Calibri"/>
              </a:rPr>
              <a:t>n</a:t>
            </a:r>
            <a:r>
              <a:rPr sz="1456" spc="4" dirty="0">
                <a:latin typeface="Calibri"/>
                <a:cs typeface="Calibri"/>
              </a:rPr>
              <a:t> </a:t>
            </a:r>
            <a:r>
              <a:rPr sz="1456" spc="-4" dirty="0">
                <a:latin typeface="Calibri"/>
                <a:cs typeface="Calibri"/>
              </a:rPr>
              <a:t>On</a:t>
            </a:r>
            <a:r>
              <a:rPr sz="1456" dirty="0">
                <a:latin typeface="Calibri"/>
                <a:cs typeface="Calibri"/>
              </a:rPr>
              <a:t>.</a:t>
            </a:r>
            <a:r>
              <a:rPr sz="1456" spc="-4" dirty="0">
                <a:latin typeface="Calibri"/>
                <a:cs typeface="Calibri"/>
              </a:rPr>
              <a:t> Th</a:t>
            </a:r>
            <a:r>
              <a:rPr sz="1456" dirty="0">
                <a:latin typeface="Calibri"/>
                <a:cs typeface="Calibri"/>
              </a:rPr>
              <a:t>e</a:t>
            </a:r>
            <a:r>
              <a:rPr sz="1456" spc="4" dirty="0">
                <a:latin typeface="Calibri"/>
                <a:cs typeface="Calibri"/>
              </a:rPr>
              <a:t> </a:t>
            </a:r>
            <a:r>
              <a:rPr sz="1456" spc="-31" dirty="0">
                <a:latin typeface="Calibri"/>
                <a:cs typeface="Calibri"/>
              </a:rPr>
              <a:t>sy</a:t>
            </a:r>
            <a:r>
              <a:rPr sz="1456" spc="-26" dirty="0">
                <a:latin typeface="Calibri"/>
                <a:cs typeface="Calibri"/>
              </a:rPr>
              <a:t>st</a:t>
            </a:r>
            <a:r>
              <a:rPr sz="1456" spc="-13" dirty="0">
                <a:latin typeface="Calibri"/>
                <a:cs typeface="Calibri"/>
              </a:rPr>
              <a:t>em</a:t>
            </a:r>
            <a:r>
              <a:rPr sz="1456" spc="9" dirty="0">
                <a:latin typeface="Calibri"/>
                <a:cs typeface="Calibri"/>
              </a:rPr>
              <a:t> </a:t>
            </a:r>
            <a:r>
              <a:rPr sz="1456" spc="-31" dirty="0">
                <a:latin typeface="Calibri"/>
                <a:cs typeface="Calibri"/>
              </a:rPr>
              <a:t>v</a:t>
            </a:r>
            <a:r>
              <a:rPr sz="1456" dirty="0">
                <a:latin typeface="Calibri"/>
                <a:cs typeface="Calibri"/>
              </a:rPr>
              <a:t>a</a:t>
            </a:r>
            <a:r>
              <a:rPr sz="1456" spc="-4" dirty="0">
                <a:latin typeface="Calibri"/>
                <a:cs typeface="Calibri"/>
              </a:rPr>
              <a:t>lid</a:t>
            </a:r>
            <a:r>
              <a:rPr sz="1456" spc="-18" dirty="0">
                <a:latin typeface="Calibri"/>
                <a:cs typeface="Calibri"/>
              </a:rPr>
              <a:t>a</a:t>
            </a:r>
            <a:r>
              <a:rPr sz="1456" spc="-26" dirty="0">
                <a:latin typeface="Calibri"/>
                <a:cs typeface="Calibri"/>
              </a:rPr>
              <a:t>t</a:t>
            </a:r>
            <a:r>
              <a:rPr sz="1456" spc="-13" dirty="0">
                <a:latin typeface="Calibri"/>
                <a:cs typeface="Calibri"/>
              </a:rPr>
              <a:t>e</a:t>
            </a:r>
            <a:r>
              <a:rPr sz="1456" spc="-9" dirty="0">
                <a:latin typeface="Calibri"/>
                <a:cs typeface="Calibri"/>
              </a:rPr>
              <a:t>s</a:t>
            </a:r>
            <a:r>
              <a:rPr sz="1456" spc="22" dirty="0">
                <a:latin typeface="Calibri"/>
                <a:cs typeface="Calibri"/>
              </a:rPr>
              <a:t> </a:t>
            </a:r>
            <a:r>
              <a:rPr sz="1456" spc="-13" dirty="0">
                <a:latin typeface="Calibri"/>
                <a:cs typeface="Calibri"/>
              </a:rPr>
              <a:t>the</a:t>
            </a:r>
            <a:r>
              <a:rPr sz="1456" spc="-9" dirty="0">
                <a:latin typeface="Calibri"/>
                <a:cs typeface="Calibri"/>
              </a:rPr>
              <a:t> </a:t>
            </a:r>
            <a:r>
              <a:rPr sz="1456" dirty="0">
                <a:latin typeface="Calibri"/>
                <a:cs typeface="Calibri"/>
              </a:rPr>
              <a:t>email</a:t>
            </a:r>
            <a:r>
              <a:rPr sz="1456" spc="9" dirty="0">
                <a:latin typeface="Calibri"/>
                <a:cs typeface="Calibri"/>
              </a:rPr>
              <a:t> </a:t>
            </a:r>
            <a:r>
              <a:rPr sz="1456" spc="-4" dirty="0">
                <a:latin typeface="Calibri"/>
                <a:cs typeface="Calibri"/>
              </a:rPr>
              <a:t>add</a:t>
            </a:r>
            <a:r>
              <a:rPr sz="1456" spc="-22" dirty="0">
                <a:latin typeface="Calibri"/>
                <a:cs typeface="Calibri"/>
              </a:rPr>
              <a:t>r</a:t>
            </a:r>
            <a:r>
              <a:rPr sz="1456" spc="-13" dirty="0">
                <a:latin typeface="Calibri"/>
                <a:cs typeface="Calibri"/>
              </a:rPr>
              <a:t>es</a:t>
            </a:r>
            <a:r>
              <a:rPr sz="1456" spc="-9" dirty="0">
                <a:latin typeface="Calibri"/>
                <a:cs typeface="Calibri"/>
              </a:rPr>
              <a:t>s</a:t>
            </a:r>
            <a:r>
              <a:rPr sz="1456" spc="18" dirty="0">
                <a:latin typeface="Calibri"/>
                <a:cs typeface="Calibri"/>
              </a:rPr>
              <a:t> </a:t>
            </a:r>
            <a:r>
              <a:rPr sz="1456" spc="-4" dirty="0">
                <a:latin typeface="Calibri"/>
                <a:cs typeface="Calibri"/>
              </a:rPr>
              <a:t>an</a:t>
            </a:r>
            <a:r>
              <a:rPr sz="1456" dirty="0">
                <a:latin typeface="Calibri"/>
                <a:cs typeface="Calibri"/>
              </a:rPr>
              <a:t>d </a:t>
            </a:r>
            <a:r>
              <a:rPr sz="1456" spc="-4" dirty="0">
                <a:latin typeface="Calibri"/>
                <a:cs typeface="Calibri"/>
              </a:rPr>
              <a:t>pass</a:t>
            </a:r>
            <a:r>
              <a:rPr sz="1456" spc="-18" dirty="0">
                <a:latin typeface="Calibri"/>
                <a:cs typeface="Calibri"/>
              </a:rPr>
              <a:t>w</a:t>
            </a:r>
            <a:r>
              <a:rPr sz="1456" spc="-4" dirty="0">
                <a:latin typeface="Calibri"/>
                <a:cs typeface="Calibri"/>
              </a:rPr>
              <a:t>o</a:t>
            </a:r>
            <a:r>
              <a:rPr sz="1456" spc="-31" dirty="0">
                <a:latin typeface="Calibri"/>
                <a:cs typeface="Calibri"/>
              </a:rPr>
              <a:t>r</a:t>
            </a:r>
            <a:r>
              <a:rPr sz="1456" dirty="0">
                <a:latin typeface="Calibri"/>
                <a:cs typeface="Calibri"/>
              </a:rPr>
              <a:t>d</a:t>
            </a:r>
            <a:r>
              <a:rPr sz="1456" spc="-4" dirty="0">
                <a:latin typeface="Calibri"/>
                <a:cs typeface="Calibri"/>
              </a:rPr>
              <a:t> an</a:t>
            </a:r>
            <a:r>
              <a:rPr sz="1456" dirty="0">
                <a:latin typeface="Calibri"/>
                <a:cs typeface="Calibri"/>
              </a:rPr>
              <a:t>d </a:t>
            </a:r>
            <a:r>
              <a:rPr sz="1456" spc="-4" dirty="0">
                <a:latin typeface="Calibri"/>
                <a:cs typeface="Calibri"/>
              </a:rPr>
              <a:t>th</a:t>
            </a:r>
            <a:r>
              <a:rPr sz="1456" spc="-18" dirty="0">
                <a:latin typeface="Calibri"/>
                <a:cs typeface="Calibri"/>
              </a:rPr>
              <a:t>a</a:t>
            </a:r>
            <a:r>
              <a:rPr sz="1456" spc="-9" dirty="0">
                <a:latin typeface="Calibri"/>
                <a:cs typeface="Calibri"/>
              </a:rPr>
              <a:t>t</a:t>
            </a:r>
            <a:r>
              <a:rPr sz="1456" spc="13" dirty="0">
                <a:latin typeface="Calibri"/>
                <a:cs typeface="Calibri"/>
              </a:rPr>
              <a:t> </a:t>
            </a:r>
            <a:r>
              <a:rPr sz="1456" spc="-13" dirty="0">
                <a:latin typeface="Calibri"/>
                <a:cs typeface="Calibri"/>
              </a:rPr>
              <a:t>th</a:t>
            </a:r>
            <a:r>
              <a:rPr sz="1456" spc="-22" dirty="0">
                <a:latin typeface="Calibri"/>
                <a:cs typeface="Calibri"/>
              </a:rPr>
              <a:t>e</a:t>
            </a:r>
            <a:r>
              <a:rPr sz="1456" spc="-9" dirty="0">
                <a:latin typeface="Calibri"/>
                <a:cs typeface="Calibri"/>
              </a:rPr>
              <a:t>y </a:t>
            </a:r>
            <a:r>
              <a:rPr sz="1456" spc="-4" dirty="0">
                <a:latin typeface="Calibri"/>
                <a:cs typeface="Calibri"/>
              </a:rPr>
              <a:t>belon</a:t>
            </a:r>
            <a:r>
              <a:rPr sz="1456" dirty="0">
                <a:latin typeface="Calibri"/>
                <a:cs typeface="Calibri"/>
              </a:rPr>
              <a:t>g </a:t>
            </a:r>
            <a:r>
              <a:rPr sz="1456" spc="-18" dirty="0">
                <a:latin typeface="Calibri"/>
                <a:cs typeface="Calibri"/>
              </a:rPr>
              <a:t>t</a:t>
            </a:r>
            <a:r>
              <a:rPr sz="1456" dirty="0">
                <a:latin typeface="Calibri"/>
                <a:cs typeface="Calibri"/>
              </a:rPr>
              <a:t>o</a:t>
            </a:r>
            <a:r>
              <a:rPr sz="1456" spc="4" dirty="0">
                <a:latin typeface="Calibri"/>
                <a:cs typeface="Calibri"/>
              </a:rPr>
              <a:t> </a:t>
            </a:r>
            <a:r>
              <a:rPr sz="1456" dirty="0">
                <a:latin typeface="Calibri"/>
                <a:cs typeface="Calibri"/>
              </a:rPr>
              <a:t>an</a:t>
            </a:r>
            <a:r>
              <a:rPr sz="1456" spc="-4" dirty="0">
                <a:latin typeface="Calibri"/>
                <a:cs typeface="Calibri"/>
              </a:rPr>
              <a:t> </a:t>
            </a:r>
            <a:r>
              <a:rPr sz="1456" spc="-31" dirty="0">
                <a:latin typeface="Calibri"/>
                <a:cs typeface="Calibri"/>
              </a:rPr>
              <a:t>e</a:t>
            </a:r>
            <a:r>
              <a:rPr sz="1456" spc="-4" dirty="0">
                <a:latin typeface="Calibri"/>
                <a:cs typeface="Calibri"/>
              </a:rPr>
              <a:t>xi</a:t>
            </a:r>
            <a:r>
              <a:rPr sz="1456" spc="-18" dirty="0">
                <a:latin typeface="Calibri"/>
                <a:cs typeface="Calibri"/>
              </a:rPr>
              <a:t>s</a:t>
            </a:r>
            <a:r>
              <a:rPr sz="1456" spc="-4" dirty="0">
                <a:latin typeface="Calibri"/>
                <a:cs typeface="Calibri"/>
              </a:rPr>
              <a:t>tin</a:t>
            </a:r>
            <a:r>
              <a:rPr sz="1456" dirty="0">
                <a:latin typeface="Calibri"/>
                <a:cs typeface="Calibri"/>
              </a:rPr>
              <a:t>g</a:t>
            </a:r>
            <a:r>
              <a:rPr sz="1456" spc="4" dirty="0">
                <a:latin typeface="Calibri"/>
                <a:cs typeface="Calibri"/>
              </a:rPr>
              <a:t> </a:t>
            </a:r>
            <a:r>
              <a:rPr sz="1456" spc="-9" dirty="0">
                <a:latin typeface="Calibri"/>
                <a:cs typeface="Calibri"/>
              </a:rPr>
              <a:t>AbeBoo</a:t>
            </a:r>
            <a:r>
              <a:rPr sz="1456" spc="-26" dirty="0">
                <a:latin typeface="Calibri"/>
                <a:cs typeface="Calibri"/>
              </a:rPr>
              <a:t>k</a:t>
            </a:r>
            <a:r>
              <a:rPr sz="1456" dirty="0">
                <a:latin typeface="Calibri"/>
                <a:cs typeface="Calibri"/>
              </a:rPr>
              <a:t>s.</a:t>
            </a:r>
            <a:r>
              <a:rPr sz="1456" spc="-13" dirty="0">
                <a:latin typeface="Calibri"/>
                <a:cs typeface="Calibri"/>
              </a:rPr>
              <a:t>c</a:t>
            </a:r>
            <a:r>
              <a:rPr sz="1456" spc="-4" dirty="0">
                <a:latin typeface="Calibri"/>
                <a:cs typeface="Calibri"/>
              </a:rPr>
              <a:t>o</a:t>
            </a:r>
            <a:r>
              <a:rPr sz="1456" spc="-13" dirty="0">
                <a:latin typeface="Calibri"/>
                <a:cs typeface="Calibri"/>
              </a:rPr>
              <a:t>m</a:t>
            </a:r>
            <a:r>
              <a:rPr sz="1456" spc="4" dirty="0">
                <a:latin typeface="Calibri"/>
                <a:cs typeface="Calibri"/>
              </a:rPr>
              <a:t> </a:t>
            </a:r>
            <a:r>
              <a:rPr sz="1456" spc="-13" dirty="0">
                <a:latin typeface="Calibri"/>
                <a:cs typeface="Calibri"/>
              </a:rPr>
              <a:t>ac</a:t>
            </a:r>
            <a:r>
              <a:rPr sz="1456" spc="-22" dirty="0">
                <a:latin typeface="Calibri"/>
                <a:cs typeface="Calibri"/>
              </a:rPr>
              <a:t>c</a:t>
            </a:r>
            <a:r>
              <a:rPr sz="1456" spc="-4" dirty="0">
                <a:latin typeface="Calibri"/>
                <a:cs typeface="Calibri"/>
              </a:rPr>
              <a:t>ou</a:t>
            </a:r>
            <a:r>
              <a:rPr sz="1456" spc="-22" dirty="0">
                <a:latin typeface="Calibri"/>
                <a:cs typeface="Calibri"/>
              </a:rPr>
              <a:t>n</a:t>
            </a:r>
            <a:r>
              <a:rPr sz="1456" spc="-4" dirty="0">
                <a:latin typeface="Calibri"/>
                <a:cs typeface="Calibri"/>
              </a:rPr>
              <a:t>t.</a:t>
            </a:r>
            <a:endParaRPr sz="1456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28987" y="1871830"/>
            <a:ext cx="6850604" cy="38532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5779993" y="1395133"/>
            <a:ext cx="1200822" cy="3214519"/>
          </a:xfrm>
          <a:custGeom>
            <a:avLst/>
            <a:gdLst/>
            <a:ahLst/>
            <a:cxnLst/>
            <a:rect l="l" t="t" r="r" b="b"/>
            <a:pathLst>
              <a:path w="1360932" h="3643122">
                <a:moveTo>
                  <a:pt x="44585" y="3502200"/>
                </a:moveTo>
                <a:lnTo>
                  <a:pt x="0" y="3486150"/>
                </a:lnTo>
                <a:lnTo>
                  <a:pt x="18288" y="3643122"/>
                </a:lnTo>
                <a:lnTo>
                  <a:pt x="36576" y="3625802"/>
                </a:lnTo>
                <a:lnTo>
                  <a:pt x="36576" y="3524250"/>
                </a:lnTo>
                <a:lnTo>
                  <a:pt x="44585" y="3502200"/>
                </a:lnTo>
                <a:close/>
              </a:path>
              <a:path w="1360932" h="3643122">
                <a:moveTo>
                  <a:pt x="88812" y="3518122"/>
                </a:moveTo>
                <a:lnTo>
                  <a:pt x="44585" y="3502200"/>
                </a:lnTo>
                <a:lnTo>
                  <a:pt x="36576" y="3524250"/>
                </a:lnTo>
                <a:lnTo>
                  <a:pt x="80772" y="3540252"/>
                </a:lnTo>
                <a:lnTo>
                  <a:pt x="88812" y="3518122"/>
                </a:lnTo>
                <a:close/>
              </a:path>
              <a:path w="1360932" h="3643122">
                <a:moveTo>
                  <a:pt x="133350" y="3534155"/>
                </a:moveTo>
                <a:lnTo>
                  <a:pt x="88812" y="3518122"/>
                </a:lnTo>
                <a:lnTo>
                  <a:pt x="80772" y="3540252"/>
                </a:lnTo>
                <a:lnTo>
                  <a:pt x="36576" y="3524250"/>
                </a:lnTo>
                <a:lnTo>
                  <a:pt x="36576" y="3625802"/>
                </a:lnTo>
                <a:lnTo>
                  <a:pt x="133350" y="3534155"/>
                </a:lnTo>
                <a:close/>
              </a:path>
              <a:path w="1360932" h="3643122">
                <a:moveTo>
                  <a:pt x="1360932" y="16763"/>
                </a:moveTo>
                <a:lnTo>
                  <a:pt x="1316736" y="0"/>
                </a:lnTo>
                <a:lnTo>
                  <a:pt x="44585" y="3502200"/>
                </a:lnTo>
                <a:lnTo>
                  <a:pt x="88812" y="3518122"/>
                </a:lnTo>
                <a:lnTo>
                  <a:pt x="1360932" y="16763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" name="object 5"/>
          <p:cNvSpPr txBox="1"/>
          <p:nvPr/>
        </p:nvSpPr>
        <p:spPr>
          <a:xfrm>
            <a:off x="9482177" y="2982809"/>
            <a:ext cx="880781" cy="20176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 marR="11206">
              <a:lnSpc>
                <a:spcPct val="102400"/>
              </a:lnSpc>
            </a:pPr>
            <a:r>
              <a:rPr sz="1279" b="1" i="1" spc="13" dirty="0">
                <a:solidFill>
                  <a:srgbClr val="00B0F0"/>
                </a:solidFill>
                <a:latin typeface="Calibri"/>
                <a:cs typeface="Calibri"/>
              </a:rPr>
              <a:t>No</a:t>
            </a:r>
            <a:r>
              <a:rPr sz="1279" b="1" i="1" spc="-4" dirty="0">
                <a:solidFill>
                  <a:srgbClr val="00B0F0"/>
                </a:solidFill>
                <a:latin typeface="Calibri"/>
                <a:cs typeface="Calibri"/>
              </a:rPr>
              <a:t>t</a:t>
            </a:r>
            <a:r>
              <a:rPr sz="1279" b="1" i="1" spc="9" dirty="0">
                <a:solidFill>
                  <a:srgbClr val="00B0F0"/>
                </a:solidFill>
                <a:latin typeface="Calibri"/>
                <a:cs typeface="Calibri"/>
              </a:rPr>
              <a:t>e</a:t>
            </a:r>
            <a:r>
              <a:rPr sz="1279" b="1" i="1" spc="4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279" b="1" i="1" spc="9" dirty="0">
                <a:solidFill>
                  <a:srgbClr val="00B0F0"/>
                </a:solidFill>
                <a:latin typeface="Calibri"/>
                <a:cs typeface="Calibri"/>
              </a:rPr>
              <a:t>that the</a:t>
            </a:r>
            <a:r>
              <a:rPr sz="1279" b="1" i="1" spc="4" dirty="0">
                <a:solidFill>
                  <a:srgbClr val="00B0F0"/>
                </a:solidFill>
                <a:latin typeface="Calibri"/>
                <a:cs typeface="Calibri"/>
              </a:rPr>
              <a:t> arro</a:t>
            </a:r>
            <a:r>
              <a:rPr sz="1279" b="1" i="1" spc="18" dirty="0">
                <a:solidFill>
                  <a:srgbClr val="00B0F0"/>
                </a:solidFill>
                <a:latin typeface="Calibri"/>
                <a:cs typeface="Calibri"/>
              </a:rPr>
              <a:t>w</a:t>
            </a:r>
            <a:r>
              <a:rPr sz="1279" b="1" i="1" spc="4" dirty="0">
                <a:solidFill>
                  <a:srgbClr val="00B0F0"/>
                </a:solidFill>
                <a:latin typeface="Calibri"/>
                <a:cs typeface="Calibri"/>
              </a:rPr>
              <a:t> is</a:t>
            </a:r>
            <a:r>
              <a:rPr sz="1279" b="1" i="1" spc="9" dirty="0">
                <a:solidFill>
                  <a:srgbClr val="00B0F0"/>
                </a:solidFill>
                <a:latin typeface="Calibri"/>
                <a:cs typeface="Calibri"/>
              </a:rPr>
              <a:t> needed</a:t>
            </a:r>
            <a:r>
              <a:rPr sz="1279" b="1" i="1" spc="4" dirty="0">
                <a:solidFill>
                  <a:srgbClr val="00B0F0"/>
                </a:solidFill>
                <a:latin typeface="Calibri"/>
                <a:cs typeface="Calibri"/>
              </a:rPr>
              <a:t> here</a:t>
            </a:r>
            <a:r>
              <a:rPr sz="1279" b="1" i="1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279" b="1" i="1" spc="9" dirty="0">
                <a:solidFill>
                  <a:srgbClr val="00B0F0"/>
                </a:solidFill>
                <a:latin typeface="Calibri"/>
                <a:cs typeface="Calibri"/>
              </a:rPr>
              <a:t>be</a:t>
            </a:r>
            <a:r>
              <a:rPr sz="1279" b="1" i="1" spc="-4" dirty="0">
                <a:solidFill>
                  <a:srgbClr val="00B0F0"/>
                </a:solidFill>
                <a:latin typeface="Calibri"/>
                <a:cs typeface="Calibri"/>
              </a:rPr>
              <a:t>c</a:t>
            </a:r>
            <a:r>
              <a:rPr sz="1279" b="1" i="1" spc="9" dirty="0">
                <a:solidFill>
                  <a:srgbClr val="00B0F0"/>
                </a:solidFill>
                <a:latin typeface="Calibri"/>
                <a:cs typeface="Calibri"/>
              </a:rPr>
              <a:t>ause there</a:t>
            </a:r>
            <a:r>
              <a:rPr sz="1279" b="1" i="1" spc="13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279" b="1" i="1" spc="4" dirty="0">
                <a:solidFill>
                  <a:srgbClr val="00B0F0"/>
                </a:solidFill>
                <a:latin typeface="Calibri"/>
                <a:cs typeface="Calibri"/>
              </a:rPr>
              <a:t>are</a:t>
            </a:r>
            <a:r>
              <a:rPr sz="1279" b="1" i="1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279" b="1" i="1" spc="13" dirty="0">
                <a:solidFill>
                  <a:srgbClr val="00B0F0"/>
                </a:solidFill>
                <a:latin typeface="Calibri"/>
                <a:cs typeface="Calibri"/>
              </a:rPr>
              <a:t>two</a:t>
            </a:r>
            <a:r>
              <a:rPr sz="1279" b="1" i="1" spc="4" dirty="0">
                <a:solidFill>
                  <a:srgbClr val="00B0F0"/>
                </a:solidFill>
                <a:latin typeface="Calibri"/>
                <a:cs typeface="Calibri"/>
              </a:rPr>
              <a:t> lo</a:t>
            </a:r>
            <a:r>
              <a:rPr sz="1279" b="1" i="1" spc="-4" dirty="0">
                <a:solidFill>
                  <a:srgbClr val="00B0F0"/>
                </a:solidFill>
                <a:latin typeface="Calibri"/>
                <a:cs typeface="Calibri"/>
              </a:rPr>
              <a:t>c</a:t>
            </a:r>
            <a:r>
              <a:rPr sz="1279" b="1" i="1" spc="13" dirty="0">
                <a:solidFill>
                  <a:srgbClr val="00B0F0"/>
                </a:solidFill>
                <a:latin typeface="Calibri"/>
                <a:cs typeface="Calibri"/>
              </a:rPr>
              <a:t>a</a:t>
            </a:r>
            <a:r>
              <a:rPr sz="1279" b="1" i="1" spc="4" dirty="0">
                <a:solidFill>
                  <a:srgbClr val="00B0F0"/>
                </a:solidFill>
                <a:latin typeface="Calibri"/>
                <a:cs typeface="Calibri"/>
              </a:rPr>
              <a:t>tion</a:t>
            </a:r>
            <a:r>
              <a:rPr sz="1279" b="1" i="1" spc="9" dirty="0">
                <a:solidFill>
                  <a:srgbClr val="00B0F0"/>
                </a:solidFill>
                <a:latin typeface="Calibri"/>
                <a:cs typeface="Calibri"/>
              </a:rPr>
              <a:t>s</a:t>
            </a:r>
            <a:r>
              <a:rPr sz="1279" b="1" i="1" spc="-4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279" b="1" i="1" spc="13" dirty="0">
                <a:solidFill>
                  <a:srgbClr val="00B0F0"/>
                </a:solidFill>
                <a:latin typeface="Calibri"/>
                <a:cs typeface="Calibri"/>
              </a:rPr>
              <a:t>on</a:t>
            </a:r>
            <a:r>
              <a:rPr sz="1279" b="1" i="1" spc="9" dirty="0">
                <a:solidFill>
                  <a:srgbClr val="00B0F0"/>
                </a:solidFill>
                <a:latin typeface="Calibri"/>
                <a:cs typeface="Calibri"/>
              </a:rPr>
              <a:t> this </a:t>
            </a:r>
            <a:r>
              <a:rPr sz="1279" b="1" i="1" spc="13" dirty="0">
                <a:solidFill>
                  <a:srgbClr val="00B0F0"/>
                </a:solidFill>
                <a:latin typeface="Calibri"/>
                <a:cs typeface="Calibri"/>
              </a:rPr>
              <a:t>page named</a:t>
            </a:r>
            <a:r>
              <a:rPr sz="1279" b="1" i="1" spc="9" dirty="0">
                <a:solidFill>
                  <a:srgbClr val="00B0F0"/>
                </a:solidFill>
                <a:latin typeface="Calibri"/>
                <a:cs typeface="Calibri"/>
              </a:rPr>
              <a:t> “Sign</a:t>
            </a:r>
            <a:r>
              <a:rPr sz="1279" b="1" i="1" spc="4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279" b="1" i="1" spc="13" dirty="0">
                <a:solidFill>
                  <a:srgbClr val="00B0F0"/>
                </a:solidFill>
                <a:latin typeface="Calibri"/>
                <a:cs typeface="Calibri"/>
              </a:rPr>
              <a:t>On”</a:t>
            </a:r>
            <a:endParaRPr sz="1279">
              <a:latin typeface="Calibri"/>
              <a:cs typeface="Calibri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54087" y="340783"/>
            <a:ext cx="10080625" cy="4191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defPPr>
              <a:defRPr lang="en-GB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 marL="431800" indent="-2159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 marL="647700" indent="-2159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 marL="863600" indent="-2159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 marL="1079500" indent="-2159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spcAft>
                <a:spcPct val="0"/>
              </a:spcAft>
              <a:buFont typeface="Wingdings" charset="2"/>
              <a:buNone/>
            </a:pPr>
            <a:r>
              <a:rPr lang="en-GB" altLang="en-US" sz="2000" b="1">
                <a:solidFill>
                  <a:srgbClr val="FFFFFF"/>
                </a:solidFill>
              </a:rPr>
              <a:t>                        CS574 Object-Oriented Analysis &amp; Design</a:t>
            </a:r>
          </a:p>
        </p:txBody>
      </p:sp>
    </p:spTree>
    <p:extLst>
      <p:ext uri="{BB962C8B-B14F-4D97-AF65-F5344CB8AC3E}">
        <p14:creationId xmlns:p14="http://schemas.microsoft.com/office/powerpoint/2010/main" val="82333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321066">
              <a:lnSpc>
                <a:spcPct val="100000"/>
              </a:lnSpc>
            </a:pPr>
            <a:r>
              <a:rPr sz="2030" dirty="0">
                <a:latin typeface="Calibri"/>
                <a:cs typeface="Calibri"/>
              </a:rPr>
              <a:t>The </a:t>
            </a:r>
            <a:r>
              <a:rPr sz="2030" spc="-35" dirty="0">
                <a:latin typeface="Calibri"/>
                <a:cs typeface="Calibri"/>
              </a:rPr>
              <a:t>s</a:t>
            </a:r>
            <a:r>
              <a:rPr sz="2030" spc="-22" dirty="0">
                <a:latin typeface="Calibri"/>
                <a:cs typeface="Calibri"/>
              </a:rPr>
              <a:t>yst</a:t>
            </a:r>
            <a:r>
              <a:rPr sz="2030" dirty="0">
                <a:latin typeface="Calibri"/>
                <a:cs typeface="Calibri"/>
              </a:rPr>
              <a:t>em</a:t>
            </a:r>
            <a:r>
              <a:rPr sz="2030" spc="-4" dirty="0">
                <a:latin typeface="Calibri"/>
                <a:cs typeface="Calibri"/>
              </a:rPr>
              <a:t> bring</a:t>
            </a:r>
            <a:r>
              <a:rPr sz="2030" dirty="0">
                <a:latin typeface="Calibri"/>
                <a:cs typeface="Calibri"/>
              </a:rPr>
              <a:t>s</a:t>
            </a:r>
            <a:r>
              <a:rPr sz="2030" spc="9" dirty="0">
                <a:latin typeface="Calibri"/>
                <a:cs typeface="Calibri"/>
              </a:rPr>
              <a:t> </a:t>
            </a:r>
            <a:r>
              <a:rPr sz="2030" spc="-4" dirty="0">
                <a:latin typeface="Calibri"/>
                <a:cs typeface="Calibri"/>
              </a:rPr>
              <a:t>th</a:t>
            </a:r>
            <a:r>
              <a:rPr sz="2030" dirty="0">
                <a:latin typeface="Calibri"/>
                <a:cs typeface="Calibri"/>
              </a:rPr>
              <a:t>e</a:t>
            </a:r>
            <a:r>
              <a:rPr sz="2030" spc="9" dirty="0">
                <a:latin typeface="Calibri"/>
                <a:cs typeface="Calibri"/>
              </a:rPr>
              <a:t> </a:t>
            </a:r>
            <a:r>
              <a:rPr sz="2030" dirty="0">
                <a:latin typeface="Calibri"/>
                <a:cs typeface="Calibri"/>
              </a:rPr>
              <a:t>user</a:t>
            </a:r>
            <a:r>
              <a:rPr sz="2030" spc="-4" dirty="0">
                <a:latin typeface="Calibri"/>
                <a:cs typeface="Calibri"/>
              </a:rPr>
              <a:t> </a:t>
            </a:r>
            <a:r>
              <a:rPr sz="2030" spc="-22" dirty="0">
                <a:latin typeface="Calibri"/>
                <a:cs typeface="Calibri"/>
              </a:rPr>
              <a:t>t</a:t>
            </a:r>
            <a:r>
              <a:rPr sz="2030" dirty="0">
                <a:latin typeface="Calibri"/>
                <a:cs typeface="Calibri"/>
              </a:rPr>
              <a:t>o</a:t>
            </a:r>
            <a:r>
              <a:rPr sz="2030" spc="4" dirty="0">
                <a:latin typeface="Calibri"/>
                <a:cs typeface="Calibri"/>
              </a:rPr>
              <a:t> </a:t>
            </a:r>
            <a:r>
              <a:rPr sz="2030" spc="-4" dirty="0">
                <a:latin typeface="Calibri"/>
                <a:cs typeface="Calibri"/>
              </a:rPr>
              <a:t>th</a:t>
            </a:r>
            <a:r>
              <a:rPr sz="2030" dirty="0">
                <a:latin typeface="Calibri"/>
                <a:cs typeface="Calibri"/>
              </a:rPr>
              <a:t>e home </a:t>
            </a:r>
            <a:r>
              <a:rPr sz="2030" spc="-4" dirty="0">
                <a:latin typeface="Calibri"/>
                <a:cs typeface="Calibri"/>
              </a:rPr>
              <a:t>pa</a:t>
            </a:r>
            <a:r>
              <a:rPr sz="2030" spc="-18" dirty="0">
                <a:latin typeface="Calibri"/>
                <a:cs typeface="Calibri"/>
              </a:rPr>
              <a:t>g</a:t>
            </a:r>
            <a:r>
              <a:rPr sz="2030" dirty="0">
                <a:latin typeface="Calibri"/>
                <a:cs typeface="Calibri"/>
              </a:rPr>
              <a:t>e.</a:t>
            </a:r>
            <a:endParaRPr sz="203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76363" y="1947133"/>
            <a:ext cx="6726890" cy="3653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130194" y="279823"/>
            <a:ext cx="10080625" cy="4191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defPPr>
              <a:defRPr lang="en-GB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 marL="431800" indent="-2159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 marL="647700" indent="-2159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 marL="863600" indent="-2159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 marL="1079500" indent="-2159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spcAft>
                <a:spcPct val="0"/>
              </a:spcAft>
              <a:buFont typeface="Wingdings" charset="2"/>
              <a:buNone/>
            </a:pPr>
            <a:r>
              <a:rPr lang="en-GB" altLang="en-US" sz="2000" b="1">
                <a:solidFill>
                  <a:srgbClr val="FFFFFF"/>
                </a:solidFill>
              </a:rPr>
              <a:t>                        CS574 Object-Oriented Analysis &amp; Design</a:t>
            </a:r>
          </a:p>
        </p:txBody>
      </p:sp>
    </p:spTree>
    <p:extLst>
      <p:ext uri="{BB962C8B-B14F-4D97-AF65-F5344CB8AC3E}">
        <p14:creationId xmlns:p14="http://schemas.microsoft.com/office/powerpoint/2010/main" val="327090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95262" y="1160930"/>
            <a:ext cx="7459756" cy="29897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3488" algn="ctr"/>
            <a:r>
              <a:rPr sz="1897" b="1" spc="-9" dirty="0">
                <a:latin typeface="Calibri"/>
                <a:cs typeface="Calibri"/>
              </a:rPr>
              <a:t>Sign</a:t>
            </a:r>
            <a:r>
              <a:rPr sz="1897" b="1" spc="-4" dirty="0">
                <a:latin typeface="Calibri"/>
                <a:cs typeface="Calibri"/>
              </a:rPr>
              <a:t> </a:t>
            </a:r>
            <a:r>
              <a:rPr sz="1897" b="1" spc="-18" dirty="0">
                <a:latin typeface="Calibri"/>
                <a:cs typeface="Calibri"/>
              </a:rPr>
              <a:t>O</a:t>
            </a:r>
            <a:r>
              <a:rPr sz="1897" b="1" spc="-13" dirty="0">
                <a:latin typeface="Calibri"/>
                <a:cs typeface="Calibri"/>
              </a:rPr>
              <a:t>n</a:t>
            </a:r>
            <a:r>
              <a:rPr sz="1897" b="1" spc="-4" dirty="0">
                <a:latin typeface="Calibri"/>
                <a:cs typeface="Calibri"/>
              </a:rPr>
              <a:t> </a:t>
            </a:r>
            <a:r>
              <a:rPr sz="1897" b="1" spc="-13" dirty="0">
                <a:latin typeface="Calibri"/>
                <a:cs typeface="Calibri"/>
              </a:rPr>
              <a:t>Use</a:t>
            </a:r>
            <a:r>
              <a:rPr sz="1897" b="1" spc="-4" dirty="0">
                <a:latin typeface="Calibri"/>
                <a:cs typeface="Calibri"/>
              </a:rPr>
              <a:t> </a:t>
            </a:r>
            <a:r>
              <a:rPr sz="1897" b="1" spc="-13" dirty="0">
                <a:latin typeface="Calibri"/>
                <a:cs typeface="Calibri"/>
              </a:rPr>
              <a:t>Case</a:t>
            </a:r>
            <a:endParaRPr sz="1897" dirty="0">
              <a:latin typeface="Calibri"/>
              <a:cs typeface="Calibri"/>
            </a:endParaRPr>
          </a:p>
          <a:p>
            <a:pPr marL="82368" algn="ctr">
              <a:spcBef>
                <a:spcPts val="269"/>
              </a:spcBef>
            </a:pPr>
            <a:r>
              <a:rPr sz="1897" spc="-13" dirty="0">
                <a:latin typeface="Calibri"/>
                <a:cs typeface="Calibri"/>
              </a:rPr>
              <a:t>Al</a:t>
            </a:r>
            <a:r>
              <a:rPr sz="1897" spc="-31" dirty="0">
                <a:latin typeface="Calibri"/>
                <a:cs typeface="Calibri"/>
              </a:rPr>
              <a:t>t</a:t>
            </a:r>
            <a:r>
              <a:rPr sz="1897" spc="-13" dirty="0">
                <a:latin typeface="Calibri"/>
                <a:cs typeface="Calibri"/>
              </a:rPr>
              <a:t>ern</a:t>
            </a:r>
            <a:r>
              <a:rPr sz="1897" spc="-31" dirty="0">
                <a:latin typeface="Calibri"/>
                <a:cs typeface="Calibri"/>
              </a:rPr>
              <a:t>at</a:t>
            </a:r>
            <a:r>
              <a:rPr sz="1897" spc="-13" dirty="0">
                <a:latin typeface="Calibri"/>
                <a:cs typeface="Calibri"/>
              </a:rPr>
              <a:t>e</a:t>
            </a:r>
            <a:r>
              <a:rPr sz="1897" spc="-9" dirty="0">
                <a:latin typeface="Calibri"/>
                <a:cs typeface="Calibri"/>
              </a:rPr>
              <a:t> </a:t>
            </a:r>
            <a:r>
              <a:rPr sz="1897" spc="-13" dirty="0">
                <a:latin typeface="Calibri"/>
                <a:cs typeface="Calibri"/>
              </a:rPr>
              <a:t>Cou</a:t>
            </a:r>
            <a:r>
              <a:rPr sz="1897" spc="-44" dirty="0">
                <a:latin typeface="Calibri"/>
                <a:cs typeface="Calibri"/>
              </a:rPr>
              <a:t>r</a:t>
            </a:r>
            <a:r>
              <a:rPr sz="1897" spc="-9" dirty="0">
                <a:latin typeface="Calibri"/>
                <a:cs typeface="Calibri"/>
              </a:rPr>
              <a:t>se</a:t>
            </a:r>
            <a:endParaRPr sz="1897" dirty="0">
              <a:latin typeface="Calibri"/>
              <a:cs typeface="Calibri"/>
            </a:endParaRPr>
          </a:p>
          <a:p>
            <a:pPr>
              <a:lnSpc>
                <a:spcPts val="706"/>
              </a:lnSpc>
              <a:spcBef>
                <a:spcPts val="24"/>
              </a:spcBef>
            </a:pPr>
            <a:endParaRPr sz="706" dirty="0"/>
          </a:p>
          <a:p>
            <a:pPr marL="11206" marR="11206" indent="-560">
              <a:lnSpc>
                <a:spcPct val="79800"/>
              </a:lnSpc>
            </a:pPr>
            <a:r>
              <a:rPr sz="1897" spc="-13" dirty="0">
                <a:latin typeface="Calibri"/>
                <a:cs typeface="Calibri"/>
              </a:rPr>
              <a:t>I</a:t>
            </a:r>
            <a:r>
              <a:rPr sz="1897" spc="-9" dirty="0">
                <a:latin typeface="Calibri"/>
                <a:cs typeface="Calibri"/>
              </a:rPr>
              <a:t>f</a:t>
            </a:r>
            <a:r>
              <a:rPr sz="1897" spc="-13" dirty="0">
                <a:latin typeface="Calibri"/>
                <a:cs typeface="Calibri"/>
              </a:rPr>
              <a:t> the</a:t>
            </a:r>
            <a:r>
              <a:rPr sz="1897" spc="-9" dirty="0">
                <a:latin typeface="Calibri"/>
                <a:cs typeface="Calibri"/>
              </a:rPr>
              <a:t> </a:t>
            </a:r>
            <a:r>
              <a:rPr sz="1897" spc="-13" dirty="0" smtClean="0">
                <a:latin typeface="Calibri"/>
                <a:cs typeface="Calibri"/>
              </a:rPr>
              <a:t>use</a:t>
            </a:r>
            <a:r>
              <a:rPr sz="1897" spc="-9" dirty="0" smtClean="0">
                <a:latin typeface="Calibri"/>
                <a:cs typeface="Calibri"/>
              </a:rPr>
              <a:t>r</a:t>
            </a:r>
            <a:r>
              <a:rPr lang="en-US" sz="1897" spc="-9" dirty="0" smtClean="0">
                <a:latin typeface="Calibri"/>
                <a:cs typeface="Calibri"/>
              </a:rPr>
              <a:t>:</a:t>
            </a:r>
            <a:r>
              <a:rPr sz="1897" spc="-13" dirty="0" smtClean="0">
                <a:latin typeface="Calibri"/>
                <a:cs typeface="Calibri"/>
              </a:rPr>
              <a:t> </a:t>
            </a:r>
            <a:endParaRPr lang="en-US" sz="1897" spc="-13" dirty="0" smtClean="0">
              <a:latin typeface="Calibri"/>
              <a:cs typeface="Calibri"/>
            </a:endParaRPr>
          </a:p>
          <a:p>
            <a:pPr marL="11206" marR="11206" indent="-560">
              <a:lnSpc>
                <a:spcPct val="79800"/>
              </a:lnSpc>
            </a:pPr>
            <a:endParaRPr lang="en-US" sz="1897" spc="-13" dirty="0" smtClean="0">
              <a:latin typeface="Calibri"/>
              <a:cs typeface="Calibri"/>
            </a:endParaRPr>
          </a:p>
          <a:p>
            <a:pPr marL="353546" marR="11206" indent="-342900">
              <a:lnSpc>
                <a:spcPct val="79800"/>
              </a:lnSpc>
              <a:buFont typeface="Arial" panose="020B0604020202020204" pitchFamily="34" charset="0"/>
              <a:buChar char="•"/>
            </a:pPr>
            <a:r>
              <a:rPr sz="1897" spc="-13" dirty="0" smtClean="0">
                <a:latin typeface="Calibri"/>
                <a:cs typeface="Calibri"/>
              </a:rPr>
              <a:t>le</a:t>
            </a:r>
            <a:r>
              <a:rPr sz="1897" spc="-49" dirty="0" smtClean="0">
                <a:latin typeface="Calibri"/>
                <a:cs typeface="Calibri"/>
              </a:rPr>
              <a:t>a</a:t>
            </a:r>
            <a:r>
              <a:rPr sz="1897" spc="-31" dirty="0" smtClean="0">
                <a:latin typeface="Calibri"/>
                <a:cs typeface="Calibri"/>
              </a:rPr>
              <a:t>v</a:t>
            </a:r>
            <a:r>
              <a:rPr sz="1897" spc="-9" dirty="0" smtClean="0">
                <a:latin typeface="Calibri"/>
                <a:cs typeface="Calibri"/>
              </a:rPr>
              <a:t>es</a:t>
            </a:r>
            <a:r>
              <a:rPr sz="1897" spc="-13" dirty="0" smtClean="0">
                <a:latin typeface="Calibri"/>
                <a:cs typeface="Calibri"/>
              </a:rPr>
              <a:t> </a:t>
            </a:r>
            <a:r>
              <a:rPr sz="1897" spc="-13" dirty="0">
                <a:latin typeface="Calibri"/>
                <a:cs typeface="Calibri"/>
              </a:rPr>
              <a:t>eithe</a:t>
            </a:r>
            <a:r>
              <a:rPr sz="1897" spc="-9" dirty="0">
                <a:latin typeface="Calibri"/>
                <a:cs typeface="Calibri"/>
              </a:rPr>
              <a:t>r</a:t>
            </a:r>
            <a:r>
              <a:rPr sz="1897" spc="-4" dirty="0">
                <a:latin typeface="Calibri"/>
                <a:cs typeface="Calibri"/>
              </a:rPr>
              <a:t> </a:t>
            </a:r>
            <a:r>
              <a:rPr sz="1897" spc="-9" dirty="0">
                <a:latin typeface="Calibri"/>
                <a:cs typeface="Calibri"/>
              </a:rPr>
              <a:t>the</a:t>
            </a:r>
            <a:r>
              <a:rPr sz="1897" spc="-13" dirty="0">
                <a:latin typeface="Calibri"/>
                <a:cs typeface="Calibri"/>
              </a:rPr>
              <a:t> </a:t>
            </a:r>
            <a:r>
              <a:rPr sz="1897" spc="-18" dirty="0">
                <a:latin typeface="Calibri"/>
                <a:cs typeface="Calibri"/>
              </a:rPr>
              <a:t>emai</a:t>
            </a:r>
            <a:r>
              <a:rPr sz="1897" spc="-4" dirty="0">
                <a:latin typeface="Calibri"/>
                <a:cs typeface="Calibri"/>
              </a:rPr>
              <a:t>l </a:t>
            </a:r>
            <a:r>
              <a:rPr sz="1897" spc="-18" dirty="0">
                <a:latin typeface="Calibri"/>
                <a:cs typeface="Calibri"/>
              </a:rPr>
              <a:t>add</a:t>
            </a:r>
            <a:r>
              <a:rPr sz="1897" spc="-35" dirty="0">
                <a:latin typeface="Calibri"/>
                <a:cs typeface="Calibri"/>
              </a:rPr>
              <a:t>r</a:t>
            </a:r>
            <a:r>
              <a:rPr sz="1897" spc="-13" dirty="0">
                <a:latin typeface="Calibri"/>
                <a:cs typeface="Calibri"/>
              </a:rPr>
              <a:t>es</a:t>
            </a:r>
            <a:r>
              <a:rPr sz="1897" spc="-9" dirty="0">
                <a:latin typeface="Calibri"/>
                <a:cs typeface="Calibri"/>
              </a:rPr>
              <a:t>s</a:t>
            </a:r>
            <a:r>
              <a:rPr sz="1897" spc="-13" dirty="0">
                <a:latin typeface="Calibri"/>
                <a:cs typeface="Calibri"/>
              </a:rPr>
              <a:t> </a:t>
            </a:r>
            <a:r>
              <a:rPr sz="1897" spc="-9" dirty="0">
                <a:latin typeface="Calibri"/>
                <a:cs typeface="Calibri"/>
              </a:rPr>
              <a:t>or </a:t>
            </a:r>
            <a:r>
              <a:rPr sz="1897" spc="-13" dirty="0">
                <a:latin typeface="Calibri"/>
                <a:cs typeface="Calibri"/>
              </a:rPr>
              <a:t>the</a:t>
            </a:r>
            <a:r>
              <a:rPr sz="1897" spc="-9" dirty="0">
                <a:latin typeface="Calibri"/>
                <a:cs typeface="Calibri"/>
              </a:rPr>
              <a:t> </a:t>
            </a:r>
            <a:r>
              <a:rPr sz="1897" spc="-13" dirty="0">
                <a:latin typeface="Calibri"/>
                <a:cs typeface="Calibri"/>
              </a:rPr>
              <a:t>pas</a:t>
            </a:r>
            <a:r>
              <a:rPr sz="1897" spc="-22" dirty="0">
                <a:latin typeface="Calibri"/>
                <a:cs typeface="Calibri"/>
              </a:rPr>
              <a:t>s</a:t>
            </a:r>
            <a:r>
              <a:rPr sz="1897" spc="-35" dirty="0">
                <a:latin typeface="Calibri"/>
                <a:cs typeface="Calibri"/>
              </a:rPr>
              <a:t>w</a:t>
            </a:r>
            <a:r>
              <a:rPr sz="1897" spc="-13" dirty="0">
                <a:latin typeface="Calibri"/>
                <a:cs typeface="Calibri"/>
              </a:rPr>
              <a:t>o</a:t>
            </a:r>
            <a:r>
              <a:rPr sz="1897" spc="-35" dirty="0">
                <a:latin typeface="Calibri"/>
                <a:cs typeface="Calibri"/>
              </a:rPr>
              <a:t>r</a:t>
            </a:r>
            <a:r>
              <a:rPr sz="1897" spc="-13" dirty="0">
                <a:latin typeface="Calibri"/>
                <a:cs typeface="Calibri"/>
              </a:rPr>
              <a:t>d </a:t>
            </a:r>
            <a:r>
              <a:rPr sz="1897" spc="-18" dirty="0">
                <a:latin typeface="Calibri"/>
                <a:cs typeface="Calibri"/>
              </a:rPr>
              <a:t>em</a:t>
            </a:r>
            <a:r>
              <a:rPr sz="1897" spc="-26" dirty="0">
                <a:latin typeface="Calibri"/>
                <a:cs typeface="Calibri"/>
              </a:rPr>
              <a:t>p</a:t>
            </a:r>
            <a:r>
              <a:rPr sz="1897" spc="-9" dirty="0">
                <a:latin typeface="Calibri"/>
                <a:cs typeface="Calibri"/>
              </a:rPr>
              <a:t>ty</a:t>
            </a:r>
            <a:r>
              <a:rPr sz="1897" spc="-13" dirty="0">
                <a:latin typeface="Calibri"/>
                <a:cs typeface="Calibri"/>
              </a:rPr>
              <a:t> </a:t>
            </a:r>
            <a:r>
              <a:rPr sz="1897" spc="-18" dirty="0">
                <a:latin typeface="Calibri"/>
                <a:cs typeface="Calibri"/>
              </a:rPr>
              <a:t>b</a:t>
            </a:r>
            <a:r>
              <a:rPr sz="1897" spc="-31" dirty="0">
                <a:latin typeface="Calibri"/>
                <a:cs typeface="Calibri"/>
              </a:rPr>
              <a:t>e</a:t>
            </a:r>
            <a:r>
              <a:rPr sz="1897" spc="-49" dirty="0">
                <a:latin typeface="Calibri"/>
                <a:cs typeface="Calibri"/>
              </a:rPr>
              <a:t>f</a:t>
            </a:r>
            <a:r>
              <a:rPr sz="1897" spc="-13" dirty="0">
                <a:latin typeface="Calibri"/>
                <a:cs typeface="Calibri"/>
              </a:rPr>
              <a:t>o</a:t>
            </a:r>
            <a:r>
              <a:rPr sz="1897" spc="-35" dirty="0">
                <a:latin typeface="Calibri"/>
                <a:cs typeface="Calibri"/>
              </a:rPr>
              <a:t>r</a:t>
            </a:r>
            <a:r>
              <a:rPr sz="1897" spc="-13" dirty="0">
                <a:latin typeface="Calibri"/>
                <a:cs typeface="Calibri"/>
              </a:rPr>
              <a:t>e</a:t>
            </a:r>
            <a:r>
              <a:rPr sz="1897" spc="-4" dirty="0">
                <a:latin typeface="Calibri"/>
                <a:cs typeface="Calibri"/>
              </a:rPr>
              <a:t> </a:t>
            </a:r>
            <a:r>
              <a:rPr sz="1897" spc="-13" dirty="0">
                <a:latin typeface="Calibri"/>
                <a:cs typeface="Calibri"/>
              </a:rPr>
              <a:t>clickin</a:t>
            </a:r>
            <a:r>
              <a:rPr sz="1897" spc="-9" dirty="0">
                <a:latin typeface="Calibri"/>
                <a:cs typeface="Calibri"/>
              </a:rPr>
              <a:t>g</a:t>
            </a:r>
            <a:r>
              <a:rPr sz="1897" spc="4" dirty="0">
                <a:latin typeface="Calibri"/>
                <a:cs typeface="Calibri"/>
              </a:rPr>
              <a:t> </a:t>
            </a:r>
            <a:r>
              <a:rPr sz="1897" spc="-13" dirty="0">
                <a:latin typeface="Calibri"/>
                <a:cs typeface="Calibri"/>
              </a:rPr>
              <a:t>on</a:t>
            </a:r>
            <a:r>
              <a:rPr sz="1897" spc="-9" dirty="0">
                <a:latin typeface="Calibri"/>
                <a:cs typeface="Calibri"/>
              </a:rPr>
              <a:t> Sign</a:t>
            </a:r>
            <a:r>
              <a:rPr sz="1897" spc="-4" dirty="0">
                <a:latin typeface="Calibri"/>
                <a:cs typeface="Calibri"/>
              </a:rPr>
              <a:t> </a:t>
            </a:r>
            <a:r>
              <a:rPr sz="1897" spc="-18" dirty="0" smtClean="0">
                <a:latin typeface="Calibri"/>
                <a:cs typeface="Calibri"/>
              </a:rPr>
              <a:t>O</a:t>
            </a:r>
            <a:r>
              <a:rPr sz="1897" spc="-13" dirty="0" smtClean="0">
                <a:latin typeface="Calibri"/>
                <a:cs typeface="Calibri"/>
              </a:rPr>
              <a:t>n</a:t>
            </a:r>
            <a:r>
              <a:rPr lang="en-US" sz="1897" spc="-13" dirty="0" smtClean="0">
                <a:latin typeface="Calibri"/>
                <a:cs typeface="Calibri"/>
              </a:rPr>
              <a:t>,</a:t>
            </a:r>
            <a:r>
              <a:rPr sz="1897" spc="-9" dirty="0" smtClean="0">
                <a:latin typeface="Calibri"/>
                <a:cs typeface="Calibri"/>
              </a:rPr>
              <a:t> </a:t>
            </a:r>
            <a:endParaRPr lang="en-US" sz="1897" spc="-9" dirty="0" smtClean="0">
              <a:latin typeface="Calibri"/>
              <a:cs typeface="Calibri"/>
            </a:endParaRPr>
          </a:p>
          <a:p>
            <a:pPr marL="353546" marR="11206" indent="-342900">
              <a:lnSpc>
                <a:spcPct val="79800"/>
              </a:lnSpc>
              <a:buFont typeface="Arial" panose="020B0604020202020204" pitchFamily="34" charset="0"/>
              <a:buChar char="•"/>
            </a:pPr>
            <a:endParaRPr lang="en-US" sz="1897" spc="-9" dirty="0" smtClean="0">
              <a:latin typeface="Calibri"/>
              <a:cs typeface="Calibri"/>
            </a:endParaRPr>
          </a:p>
          <a:p>
            <a:pPr marL="353546" marR="11206" indent="-342900">
              <a:lnSpc>
                <a:spcPct val="79800"/>
              </a:lnSpc>
              <a:buFont typeface="Arial" panose="020B0604020202020204" pitchFamily="34" charset="0"/>
              <a:buChar char="•"/>
            </a:pPr>
            <a:r>
              <a:rPr sz="1897" spc="-9" dirty="0" smtClean="0">
                <a:latin typeface="Calibri"/>
                <a:cs typeface="Calibri"/>
              </a:rPr>
              <a:t>or</a:t>
            </a:r>
            <a:r>
              <a:rPr sz="1897" spc="4" dirty="0" smtClean="0">
                <a:latin typeface="Calibri"/>
                <a:cs typeface="Calibri"/>
              </a:rPr>
              <a:t> </a:t>
            </a:r>
            <a:r>
              <a:rPr sz="1897" spc="-18" dirty="0">
                <a:latin typeface="Calibri"/>
                <a:cs typeface="Calibri"/>
              </a:rPr>
              <a:t>e</a:t>
            </a:r>
            <a:r>
              <a:rPr sz="1897" spc="-31" dirty="0">
                <a:latin typeface="Calibri"/>
                <a:cs typeface="Calibri"/>
              </a:rPr>
              <a:t>nt</a:t>
            </a:r>
            <a:r>
              <a:rPr sz="1897" spc="-13" dirty="0">
                <a:latin typeface="Calibri"/>
                <a:cs typeface="Calibri"/>
              </a:rPr>
              <a:t>e</a:t>
            </a:r>
            <a:r>
              <a:rPr sz="1897" spc="-40" dirty="0">
                <a:latin typeface="Calibri"/>
                <a:cs typeface="Calibri"/>
              </a:rPr>
              <a:t>r</a:t>
            </a:r>
            <a:r>
              <a:rPr sz="1897" spc="-9" dirty="0">
                <a:latin typeface="Calibri"/>
                <a:cs typeface="Calibri"/>
              </a:rPr>
              <a:t>s</a:t>
            </a:r>
            <a:r>
              <a:rPr sz="1897" spc="-18" dirty="0">
                <a:latin typeface="Calibri"/>
                <a:cs typeface="Calibri"/>
              </a:rPr>
              <a:t> a</a:t>
            </a:r>
            <a:r>
              <a:rPr sz="1897" spc="-13" dirty="0">
                <a:latin typeface="Calibri"/>
                <a:cs typeface="Calibri"/>
              </a:rPr>
              <a:t>n</a:t>
            </a:r>
            <a:r>
              <a:rPr sz="1897" spc="-4" dirty="0">
                <a:latin typeface="Calibri"/>
                <a:cs typeface="Calibri"/>
              </a:rPr>
              <a:t> i</a:t>
            </a:r>
            <a:r>
              <a:rPr sz="1897" spc="-35" dirty="0">
                <a:latin typeface="Calibri"/>
                <a:cs typeface="Calibri"/>
              </a:rPr>
              <a:t>nv</a:t>
            </a:r>
            <a:r>
              <a:rPr sz="1897" spc="-18" dirty="0">
                <a:latin typeface="Calibri"/>
                <a:cs typeface="Calibri"/>
              </a:rPr>
              <a:t>ali</a:t>
            </a:r>
            <a:r>
              <a:rPr sz="1897" dirty="0">
                <a:latin typeface="Calibri"/>
                <a:cs typeface="Calibri"/>
              </a:rPr>
              <a:t>d </a:t>
            </a:r>
            <a:r>
              <a:rPr sz="1897" spc="-18" dirty="0">
                <a:latin typeface="Calibri"/>
                <a:cs typeface="Calibri"/>
              </a:rPr>
              <a:t>emai</a:t>
            </a:r>
            <a:r>
              <a:rPr sz="1897" spc="-4" dirty="0">
                <a:latin typeface="Calibri"/>
                <a:cs typeface="Calibri"/>
              </a:rPr>
              <a:t>l </a:t>
            </a:r>
            <a:r>
              <a:rPr sz="1897" spc="-18" dirty="0">
                <a:latin typeface="Calibri"/>
                <a:cs typeface="Calibri"/>
              </a:rPr>
              <a:t>add</a:t>
            </a:r>
            <a:r>
              <a:rPr sz="1897" spc="-35" dirty="0">
                <a:latin typeface="Calibri"/>
                <a:cs typeface="Calibri"/>
              </a:rPr>
              <a:t>r</a:t>
            </a:r>
            <a:r>
              <a:rPr sz="1897" spc="-13" dirty="0">
                <a:latin typeface="Calibri"/>
                <a:cs typeface="Calibri"/>
              </a:rPr>
              <a:t>es</a:t>
            </a:r>
            <a:r>
              <a:rPr sz="1897" spc="-9" dirty="0">
                <a:latin typeface="Calibri"/>
                <a:cs typeface="Calibri"/>
              </a:rPr>
              <a:t>s</a:t>
            </a:r>
            <a:r>
              <a:rPr sz="1897" spc="-18" dirty="0">
                <a:latin typeface="Calibri"/>
                <a:cs typeface="Calibri"/>
              </a:rPr>
              <a:t> and</a:t>
            </a:r>
            <a:r>
              <a:rPr sz="1897" spc="-44" dirty="0">
                <a:latin typeface="Calibri"/>
                <a:cs typeface="Calibri"/>
              </a:rPr>
              <a:t>/</a:t>
            </a:r>
            <a:r>
              <a:rPr sz="1897" spc="-18" dirty="0">
                <a:latin typeface="Calibri"/>
                <a:cs typeface="Calibri"/>
              </a:rPr>
              <a:t>o</a:t>
            </a:r>
            <a:r>
              <a:rPr sz="1897" spc="-9" dirty="0">
                <a:latin typeface="Calibri"/>
                <a:cs typeface="Calibri"/>
              </a:rPr>
              <a:t>r </a:t>
            </a:r>
            <a:r>
              <a:rPr sz="1897" spc="-18" dirty="0">
                <a:latin typeface="Calibri"/>
                <a:cs typeface="Calibri"/>
              </a:rPr>
              <a:t>a</a:t>
            </a:r>
            <a:r>
              <a:rPr sz="1897" spc="-13" dirty="0">
                <a:latin typeface="Calibri"/>
                <a:cs typeface="Calibri"/>
              </a:rPr>
              <a:t>n</a:t>
            </a:r>
            <a:r>
              <a:rPr sz="1897" spc="-4" dirty="0">
                <a:latin typeface="Calibri"/>
                <a:cs typeface="Calibri"/>
              </a:rPr>
              <a:t> i</a:t>
            </a:r>
            <a:r>
              <a:rPr sz="1897" spc="-35" dirty="0">
                <a:latin typeface="Calibri"/>
                <a:cs typeface="Calibri"/>
              </a:rPr>
              <a:t>nv</a:t>
            </a:r>
            <a:r>
              <a:rPr sz="1897" spc="-18" dirty="0">
                <a:latin typeface="Calibri"/>
                <a:cs typeface="Calibri"/>
              </a:rPr>
              <a:t>alid </a:t>
            </a:r>
            <a:r>
              <a:rPr sz="1897" spc="-13" dirty="0">
                <a:latin typeface="Calibri"/>
                <a:cs typeface="Calibri"/>
              </a:rPr>
              <a:t>pas</a:t>
            </a:r>
            <a:r>
              <a:rPr sz="1897" spc="-22" dirty="0">
                <a:latin typeface="Calibri"/>
                <a:cs typeface="Calibri"/>
              </a:rPr>
              <a:t>s</a:t>
            </a:r>
            <a:r>
              <a:rPr sz="1897" spc="-35" dirty="0">
                <a:latin typeface="Calibri"/>
                <a:cs typeface="Calibri"/>
              </a:rPr>
              <a:t>w</a:t>
            </a:r>
            <a:r>
              <a:rPr sz="1897" spc="-13" dirty="0">
                <a:latin typeface="Calibri"/>
                <a:cs typeface="Calibri"/>
              </a:rPr>
              <a:t>o</a:t>
            </a:r>
            <a:r>
              <a:rPr sz="1897" spc="-35" dirty="0">
                <a:latin typeface="Calibri"/>
                <a:cs typeface="Calibri"/>
              </a:rPr>
              <a:t>r</a:t>
            </a:r>
            <a:r>
              <a:rPr sz="1897" spc="-13" dirty="0">
                <a:latin typeface="Calibri"/>
                <a:cs typeface="Calibri"/>
              </a:rPr>
              <a:t>d</a:t>
            </a:r>
            <a:r>
              <a:rPr sz="1897" spc="-9" dirty="0">
                <a:latin typeface="Calibri"/>
                <a:cs typeface="Calibri"/>
              </a:rPr>
              <a:t> </a:t>
            </a:r>
            <a:r>
              <a:rPr sz="1897" spc="-18" dirty="0">
                <a:latin typeface="Calibri"/>
                <a:cs typeface="Calibri"/>
              </a:rPr>
              <a:t>b</a:t>
            </a:r>
            <a:r>
              <a:rPr sz="1897" spc="-31" dirty="0">
                <a:latin typeface="Calibri"/>
                <a:cs typeface="Calibri"/>
              </a:rPr>
              <a:t>e</a:t>
            </a:r>
            <a:r>
              <a:rPr sz="1897" spc="-49" dirty="0">
                <a:latin typeface="Calibri"/>
                <a:cs typeface="Calibri"/>
              </a:rPr>
              <a:t>f</a:t>
            </a:r>
            <a:r>
              <a:rPr sz="1897" spc="-13" dirty="0">
                <a:latin typeface="Calibri"/>
                <a:cs typeface="Calibri"/>
              </a:rPr>
              <a:t>o</a:t>
            </a:r>
            <a:r>
              <a:rPr sz="1897" spc="-35" dirty="0">
                <a:latin typeface="Calibri"/>
                <a:cs typeface="Calibri"/>
              </a:rPr>
              <a:t>r</a:t>
            </a:r>
            <a:r>
              <a:rPr sz="1897" spc="-13" dirty="0">
                <a:latin typeface="Calibri"/>
                <a:cs typeface="Calibri"/>
              </a:rPr>
              <a:t>e</a:t>
            </a:r>
            <a:r>
              <a:rPr sz="1897" spc="-22" dirty="0">
                <a:latin typeface="Calibri"/>
                <a:cs typeface="Calibri"/>
              </a:rPr>
              <a:t> </a:t>
            </a:r>
            <a:r>
              <a:rPr sz="1897" spc="-13" dirty="0">
                <a:latin typeface="Calibri"/>
                <a:cs typeface="Calibri"/>
              </a:rPr>
              <a:t>clickin</a:t>
            </a:r>
            <a:r>
              <a:rPr sz="1897" spc="-9" dirty="0">
                <a:latin typeface="Calibri"/>
                <a:cs typeface="Calibri"/>
              </a:rPr>
              <a:t>g</a:t>
            </a:r>
            <a:r>
              <a:rPr sz="1897" spc="4" dirty="0">
                <a:latin typeface="Calibri"/>
                <a:cs typeface="Calibri"/>
              </a:rPr>
              <a:t> </a:t>
            </a:r>
            <a:r>
              <a:rPr sz="1897" spc="-13" dirty="0">
                <a:latin typeface="Calibri"/>
                <a:cs typeface="Calibri"/>
              </a:rPr>
              <a:t>on</a:t>
            </a:r>
            <a:r>
              <a:rPr sz="1897" spc="-9" dirty="0">
                <a:latin typeface="Calibri"/>
                <a:cs typeface="Calibri"/>
              </a:rPr>
              <a:t> Sign</a:t>
            </a:r>
            <a:r>
              <a:rPr sz="1897" spc="-4" dirty="0">
                <a:latin typeface="Calibri"/>
                <a:cs typeface="Calibri"/>
              </a:rPr>
              <a:t> </a:t>
            </a:r>
            <a:r>
              <a:rPr sz="1897" spc="-18" dirty="0" smtClean="0">
                <a:latin typeface="Calibri"/>
                <a:cs typeface="Calibri"/>
              </a:rPr>
              <a:t>On</a:t>
            </a:r>
            <a:r>
              <a:rPr lang="en-US" sz="1897" spc="-18" dirty="0" smtClean="0">
                <a:latin typeface="Calibri"/>
                <a:cs typeface="Calibri"/>
              </a:rPr>
              <a:t>,</a:t>
            </a:r>
            <a:r>
              <a:rPr sz="1897" spc="-4" dirty="0" smtClean="0">
                <a:latin typeface="Calibri"/>
                <a:cs typeface="Calibri"/>
              </a:rPr>
              <a:t> </a:t>
            </a:r>
            <a:endParaRPr lang="en-US" sz="1897" spc="-4" dirty="0" smtClean="0">
              <a:latin typeface="Calibri"/>
              <a:cs typeface="Calibri"/>
            </a:endParaRPr>
          </a:p>
          <a:p>
            <a:pPr marL="353546" marR="11206" indent="-342900">
              <a:lnSpc>
                <a:spcPct val="79800"/>
              </a:lnSpc>
              <a:buFont typeface="Arial" panose="020B0604020202020204" pitchFamily="34" charset="0"/>
              <a:buChar char="•"/>
            </a:pPr>
            <a:endParaRPr lang="en-US" sz="1897" spc="-4" dirty="0" smtClean="0">
              <a:latin typeface="Calibri"/>
              <a:cs typeface="Calibri"/>
            </a:endParaRPr>
          </a:p>
          <a:p>
            <a:pPr marL="353546" marR="11206" indent="-342900">
              <a:lnSpc>
                <a:spcPct val="79800"/>
              </a:lnSpc>
              <a:buFont typeface="Arial" panose="020B0604020202020204" pitchFamily="34" charset="0"/>
              <a:buChar char="•"/>
            </a:pPr>
            <a:r>
              <a:rPr sz="1897" spc="-9" dirty="0" smtClean="0">
                <a:latin typeface="Calibri"/>
                <a:cs typeface="Calibri"/>
              </a:rPr>
              <a:t>or </a:t>
            </a:r>
            <a:r>
              <a:rPr sz="1897" spc="-18" dirty="0">
                <a:latin typeface="Calibri"/>
                <a:cs typeface="Calibri"/>
              </a:rPr>
              <a:t>e</a:t>
            </a:r>
            <a:r>
              <a:rPr sz="1897" spc="-31" dirty="0">
                <a:latin typeface="Calibri"/>
                <a:cs typeface="Calibri"/>
              </a:rPr>
              <a:t>nt</a:t>
            </a:r>
            <a:r>
              <a:rPr sz="1897" spc="-13" dirty="0">
                <a:latin typeface="Calibri"/>
                <a:cs typeface="Calibri"/>
              </a:rPr>
              <a:t>e</a:t>
            </a:r>
            <a:r>
              <a:rPr sz="1897" spc="-40" dirty="0">
                <a:latin typeface="Calibri"/>
                <a:cs typeface="Calibri"/>
              </a:rPr>
              <a:t>r</a:t>
            </a:r>
            <a:r>
              <a:rPr sz="1897" spc="-9" dirty="0">
                <a:latin typeface="Calibri"/>
                <a:cs typeface="Calibri"/>
              </a:rPr>
              <a:t>s</a:t>
            </a:r>
            <a:r>
              <a:rPr sz="1897" spc="-18" dirty="0">
                <a:latin typeface="Calibri"/>
                <a:cs typeface="Calibri"/>
              </a:rPr>
              <a:t> </a:t>
            </a:r>
            <a:r>
              <a:rPr sz="1897" spc="-13" dirty="0">
                <a:latin typeface="Calibri"/>
                <a:cs typeface="Calibri"/>
              </a:rPr>
              <a:t>a </a:t>
            </a:r>
            <a:r>
              <a:rPr sz="1897" spc="-35" dirty="0">
                <a:latin typeface="Calibri"/>
                <a:cs typeface="Calibri"/>
              </a:rPr>
              <a:t>v</a:t>
            </a:r>
            <a:r>
              <a:rPr sz="1897" spc="-18" dirty="0">
                <a:latin typeface="Calibri"/>
                <a:cs typeface="Calibri"/>
              </a:rPr>
              <a:t>ali</a:t>
            </a:r>
            <a:r>
              <a:rPr sz="1897" dirty="0">
                <a:latin typeface="Calibri"/>
                <a:cs typeface="Calibri"/>
              </a:rPr>
              <a:t>d</a:t>
            </a:r>
            <a:r>
              <a:rPr sz="1897" spc="-4" dirty="0">
                <a:latin typeface="Calibri"/>
                <a:cs typeface="Calibri"/>
              </a:rPr>
              <a:t> </a:t>
            </a:r>
            <a:r>
              <a:rPr sz="1897" spc="-18" dirty="0">
                <a:latin typeface="Calibri"/>
                <a:cs typeface="Calibri"/>
              </a:rPr>
              <a:t>emai</a:t>
            </a:r>
            <a:r>
              <a:rPr sz="1897" spc="-4" dirty="0">
                <a:latin typeface="Calibri"/>
                <a:cs typeface="Calibri"/>
              </a:rPr>
              <a:t>l </a:t>
            </a:r>
            <a:r>
              <a:rPr sz="1897" spc="-18" dirty="0">
                <a:latin typeface="Calibri"/>
                <a:cs typeface="Calibri"/>
              </a:rPr>
              <a:t>add</a:t>
            </a:r>
            <a:r>
              <a:rPr sz="1897" spc="-35" dirty="0">
                <a:latin typeface="Calibri"/>
                <a:cs typeface="Calibri"/>
              </a:rPr>
              <a:t>r</a:t>
            </a:r>
            <a:r>
              <a:rPr sz="1897" spc="-13" dirty="0">
                <a:latin typeface="Calibri"/>
                <a:cs typeface="Calibri"/>
              </a:rPr>
              <a:t>es</a:t>
            </a:r>
            <a:r>
              <a:rPr sz="1897" spc="-9" dirty="0">
                <a:latin typeface="Calibri"/>
                <a:cs typeface="Calibri"/>
              </a:rPr>
              <a:t>s</a:t>
            </a:r>
            <a:r>
              <a:rPr sz="1897" spc="-13" dirty="0">
                <a:latin typeface="Calibri"/>
                <a:cs typeface="Calibri"/>
              </a:rPr>
              <a:t> </a:t>
            </a:r>
            <a:r>
              <a:rPr sz="1897" spc="-18" dirty="0">
                <a:latin typeface="Calibri"/>
                <a:cs typeface="Calibri"/>
              </a:rPr>
              <a:t>an</a:t>
            </a:r>
            <a:r>
              <a:rPr sz="1897" spc="-13" dirty="0">
                <a:latin typeface="Calibri"/>
                <a:cs typeface="Calibri"/>
              </a:rPr>
              <a:t>d</a:t>
            </a:r>
            <a:r>
              <a:rPr sz="1897" spc="-9" dirty="0">
                <a:latin typeface="Calibri"/>
                <a:cs typeface="Calibri"/>
              </a:rPr>
              <a:t> </a:t>
            </a:r>
            <a:r>
              <a:rPr sz="1897" spc="-13" dirty="0">
                <a:latin typeface="Calibri"/>
                <a:cs typeface="Calibri"/>
              </a:rPr>
              <a:t>a</a:t>
            </a:r>
            <a:r>
              <a:rPr sz="1897" spc="-4" dirty="0">
                <a:latin typeface="Calibri"/>
                <a:cs typeface="Calibri"/>
              </a:rPr>
              <a:t> </a:t>
            </a:r>
            <a:r>
              <a:rPr sz="1897" spc="-35" dirty="0">
                <a:latin typeface="Calibri"/>
                <a:cs typeface="Calibri"/>
              </a:rPr>
              <a:t>v</a:t>
            </a:r>
            <a:r>
              <a:rPr sz="1897" spc="-18" dirty="0">
                <a:latin typeface="Calibri"/>
                <a:cs typeface="Calibri"/>
              </a:rPr>
              <a:t>ali</a:t>
            </a:r>
            <a:r>
              <a:rPr sz="1897" dirty="0">
                <a:latin typeface="Calibri"/>
                <a:cs typeface="Calibri"/>
              </a:rPr>
              <a:t>d</a:t>
            </a:r>
            <a:r>
              <a:rPr sz="1897" spc="-4" dirty="0">
                <a:latin typeface="Calibri"/>
                <a:cs typeface="Calibri"/>
              </a:rPr>
              <a:t> </a:t>
            </a:r>
            <a:r>
              <a:rPr sz="1897" spc="-13" dirty="0">
                <a:latin typeface="Calibri"/>
                <a:cs typeface="Calibri"/>
              </a:rPr>
              <a:t>pas</a:t>
            </a:r>
            <a:r>
              <a:rPr sz="1897" spc="-22" dirty="0">
                <a:latin typeface="Calibri"/>
                <a:cs typeface="Calibri"/>
              </a:rPr>
              <a:t>s</a:t>
            </a:r>
            <a:r>
              <a:rPr sz="1897" spc="-35" dirty="0">
                <a:latin typeface="Calibri"/>
                <a:cs typeface="Calibri"/>
              </a:rPr>
              <a:t>w</a:t>
            </a:r>
            <a:r>
              <a:rPr sz="1897" spc="-13" dirty="0">
                <a:latin typeface="Calibri"/>
                <a:cs typeface="Calibri"/>
              </a:rPr>
              <a:t>o</a:t>
            </a:r>
            <a:r>
              <a:rPr sz="1897" spc="-35" dirty="0">
                <a:latin typeface="Calibri"/>
                <a:cs typeface="Calibri"/>
              </a:rPr>
              <a:t>r</a:t>
            </a:r>
            <a:r>
              <a:rPr sz="1897" spc="-13" dirty="0">
                <a:latin typeface="Calibri"/>
                <a:cs typeface="Calibri"/>
              </a:rPr>
              <a:t>d</a:t>
            </a:r>
            <a:r>
              <a:rPr sz="1897" spc="-9" dirty="0">
                <a:latin typeface="Calibri"/>
                <a:cs typeface="Calibri"/>
              </a:rPr>
              <a:t> </a:t>
            </a:r>
            <a:r>
              <a:rPr sz="1897" spc="-18" dirty="0">
                <a:latin typeface="Calibri"/>
                <a:cs typeface="Calibri"/>
              </a:rPr>
              <a:t>b</a:t>
            </a:r>
            <a:r>
              <a:rPr sz="1897" spc="-31" dirty="0">
                <a:latin typeface="Calibri"/>
                <a:cs typeface="Calibri"/>
              </a:rPr>
              <a:t>e</a:t>
            </a:r>
            <a:r>
              <a:rPr sz="1897" spc="-49" dirty="0">
                <a:latin typeface="Calibri"/>
                <a:cs typeface="Calibri"/>
              </a:rPr>
              <a:t>f</a:t>
            </a:r>
            <a:r>
              <a:rPr sz="1897" spc="-13" dirty="0">
                <a:latin typeface="Calibri"/>
                <a:cs typeface="Calibri"/>
              </a:rPr>
              <a:t>o</a:t>
            </a:r>
            <a:r>
              <a:rPr sz="1897" spc="-35" dirty="0">
                <a:latin typeface="Calibri"/>
                <a:cs typeface="Calibri"/>
              </a:rPr>
              <a:t>r</a:t>
            </a:r>
            <a:r>
              <a:rPr sz="1897" spc="-13" dirty="0">
                <a:latin typeface="Calibri"/>
                <a:cs typeface="Calibri"/>
              </a:rPr>
              <a:t>e</a:t>
            </a:r>
            <a:r>
              <a:rPr sz="1897" spc="-22" dirty="0">
                <a:latin typeface="Calibri"/>
                <a:cs typeface="Calibri"/>
              </a:rPr>
              <a:t> </a:t>
            </a:r>
            <a:r>
              <a:rPr sz="1897" spc="-13" dirty="0">
                <a:latin typeface="Calibri"/>
                <a:cs typeface="Calibri"/>
              </a:rPr>
              <a:t>clickin</a:t>
            </a:r>
            <a:r>
              <a:rPr sz="1897" spc="-9" dirty="0">
                <a:latin typeface="Calibri"/>
                <a:cs typeface="Calibri"/>
              </a:rPr>
              <a:t>g</a:t>
            </a:r>
            <a:r>
              <a:rPr sz="1897" spc="4" dirty="0">
                <a:latin typeface="Calibri"/>
                <a:cs typeface="Calibri"/>
              </a:rPr>
              <a:t> </a:t>
            </a:r>
            <a:r>
              <a:rPr sz="1897" spc="-13" dirty="0">
                <a:latin typeface="Calibri"/>
                <a:cs typeface="Calibri"/>
              </a:rPr>
              <a:t>on</a:t>
            </a:r>
            <a:r>
              <a:rPr sz="1897" spc="-9" dirty="0">
                <a:latin typeface="Calibri"/>
                <a:cs typeface="Calibri"/>
              </a:rPr>
              <a:t> Sign</a:t>
            </a:r>
            <a:r>
              <a:rPr sz="1897" spc="-4" dirty="0">
                <a:latin typeface="Calibri"/>
                <a:cs typeface="Calibri"/>
              </a:rPr>
              <a:t> </a:t>
            </a:r>
            <a:r>
              <a:rPr sz="1897" spc="-18" dirty="0">
                <a:latin typeface="Calibri"/>
                <a:cs typeface="Calibri"/>
              </a:rPr>
              <a:t>On</a:t>
            </a:r>
            <a:r>
              <a:rPr sz="1897" spc="-9" dirty="0">
                <a:latin typeface="Calibri"/>
                <a:cs typeface="Calibri"/>
              </a:rPr>
              <a:t>, </a:t>
            </a:r>
            <a:r>
              <a:rPr sz="1897" spc="-18" dirty="0">
                <a:latin typeface="Calibri"/>
                <a:cs typeface="Calibri"/>
              </a:rPr>
              <a:t>bu</a:t>
            </a:r>
            <a:r>
              <a:rPr sz="1897" spc="-9" dirty="0">
                <a:latin typeface="Calibri"/>
                <a:cs typeface="Calibri"/>
              </a:rPr>
              <a:t>t</a:t>
            </a:r>
            <a:r>
              <a:rPr sz="1897" spc="-4" dirty="0">
                <a:latin typeface="Calibri"/>
                <a:cs typeface="Calibri"/>
              </a:rPr>
              <a:t> </a:t>
            </a:r>
            <a:r>
              <a:rPr sz="1897" spc="-9" dirty="0">
                <a:latin typeface="Calibri"/>
                <a:cs typeface="Calibri"/>
              </a:rPr>
              <a:t>the</a:t>
            </a:r>
            <a:r>
              <a:rPr sz="1897" spc="-13" dirty="0">
                <a:latin typeface="Calibri"/>
                <a:cs typeface="Calibri"/>
              </a:rPr>
              <a:t> (emai</a:t>
            </a:r>
            <a:r>
              <a:rPr sz="1897" spc="-4" dirty="0">
                <a:latin typeface="Calibri"/>
                <a:cs typeface="Calibri"/>
              </a:rPr>
              <a:t>l </a:t>
            </a:r>
            <a:r>
              <a:rPr sz="1897" spc="-18" dirty="0">
                <a:latin typeface="Calibri"/>
                <a:cs typeface="Calibri"/>
              </a:rPr>
              <a:t>add</a:t>
            </a:r>
            <a:r>
              <a:rPr sz="1897" spc="-35" dirty="0">
                <a:latin typeface="Calibri"/>
                <a:cs typeface="Calibri"/>
              </a:rPr>
              <a:t>r</a:t>
            </a:r>
            <a:r>
              <a:rPr sz="1897" spc="-13" dirty="0">
                <a:latin typeface="Calibri"/>
                <a:cs typeface="Calibri"/>
              </a:rPr>
              <a:t>ess</a:t>
            </a:r>
            <a:r>
              <a:rPr sz="1897" spc="-9" dirty="0">
                <a:latin typeface="Calibri"/>
                <a:cs typeface="Calibri"/>
              </a:rPr>
              <a:t>,</a:t>
            </a:r>
            <a:r>
              <a:rPr sz="1897" spc="-13" dirty="0">
                <a:latin typeface="Calibri"/>
                <a:cs typeface="Calibri"/>
              </a:rPr>
              <a:t> pas</a:t>
            </a:r>
            <a:r>
              <a:rPr sz="1897" spc="-22" dirty="0">
                <a:latin typeface="Calibri"/>
                <a:cs typeface="Calibri"/>
              </a:rPr>
              <a:t>s</a:t>
            </a:r>
            <a:r>
              <a:rPr sz="1897" spc="-35" dirty="0">
                <a:latin typeface="Calibri"/>
                <a:cs typeface="Calibri"/>
              </a:rPr>
              <a:t>w</a:t>
            </a:r>
            <a:r>
              <a:rPr sz="1897" spc="-13" dirty="0">
                <a:latin typeface="Calibri"/>
                <a:cs typeface="Calibri"/>
              </a:rPr>
              <a:t>o</a:t>
            </a:r>
            <a:r>
              <a:rPr sz="1897" spc="-35" dirty="0">
                <a:latin typeface="Calibri"/>
                <a:cs typeface="Calibri"/>
              </a:rPr>
              <a:t>r</a:t>
            </a:r>
            <a:r>
              <a:rPr sz="1897" spc="-18" dirty="0">
                <a:latin typeface="Calibri"/>
                <a:cs typeface="Calibri"/>
              </a:rPr>
              <a:t>d</a:t>
            </a:r>
            <a:r>
              <a:rPr sz="1897" spc="-9" dirty="0">
                <a:latin typeface="Calibri"/>
                <a:cs typeface="Calibri"/>
              </a:rPr>
              <a:t>)</a:t>
            </a:r>
            <a:r>
              <a:rPr sz="1897" spc="-4" dirty="0">
                <a:latin typeface="Calibri"/>
                <a:cs typeface="Calibri"/>
              </a:rPr>
              <a:t> </a:t>
            </a:r>
            <a:r>
              <a:rPr sz="1897" spc="-13" dirty="0">
                <a:latin typeface="Calibri"/>
                <a:cs typeface="Calibri"/>
              </a:rPr>
              <a:t>pai</a:t>
            </a:r>
            <a:r>
              <a:rPr sz="1897" spc="-9" dirty="0">
                <a:latin typeface="Calibri"/>
                <a:cs typeface="Calibri"/>
              </a:rPr>
              <a:t>r</a:t>
            </a:r>
            <a:r>
              <a:rPr sz="1897" spc="4" dirty="0">
                <a:latin typeface="Calibri"/>
                <a:cs typeface="Calibri"/>
              </a:rPr>
              <a:t> </a:t>
            </a:r>
            <a:r>
              <a:rPr sz="1897" spc="-18" dirty="0">
                <a:latin typeface="Calibri"/>
                <a:cs typeface="Calibri"/>
              </a:rPr>
              <a:t>d</a:t>
            </a:r>
            <a:r>
              <a:rPr sz="1897" spc="-13" dirty="0">
                <a:latin typeface="Calibri"/>
                <a:cs typeface="Calibri"/>
              </a:rPr>
              <a:t>o</a:t>
            </a:r>
            <a:r>
              <a:rPr sz="1897" spc="-4" dirty="0">
                <a:latin typeface="Calibri"/>
                <a:cs typeface="Calibri"/>
              </a:rPr>
              <a:t> </a:t>
            </a:r>
            <a:r>
              <a:rPr sz="1897" spc="-9" dirty="0">
                <a:latin typeface="Calibri"/>
                <a:cs typeface="Calibri"/>
              </a:rPr>
              <a:t>not </a:t>
            </a:r>
            <a:r>
              <a:rPr sz="1897" spc="-31" dirty="0">
                <a:latin typeface="Calibri"/>
                <a:cs typeface="Calibri"/>
              </a:rPr>
              <a:t>c</a:t>
            </a:r>
            <a:r>
              <a:rPr sz="1897" spc="-9" dirty="0">
                <a:latin typeface="Calibri"/>
                <a:cs typeface="Calibri"/>
              </a:rPr>
              <a:t>or</a:t>
            </a:r>
            <a:r>
              <a:rPr sz="1897" spc="-35" dirty="0">
                <a:latin typeface="Calibri"/>
                <a:cs typeface="Calibri"/>
              </a:rPr>
              <a:t>r</a:t>
            </a:r>
            <a:r>
              <a:rPr sz="1897" spc="-13" dirty="0">
                <a:latin typeface="Calibri"/>
                <a:cs typeface="Calibri"/>
              </a:rPr>
              <a:t>es</a:t>
            </a:r>
            <a:r>
              <a:rPr sz="1897" spc="-18" dirty="0">
                <a:latin typeface="Calibri"/>
                <a:cs typeface="Calibri"/>
              </a:rPr>
              <a:t>p</a:t>
            </a:r>
            <a:r>
              <a:rPr sz="1897" spc="-13" dirty="0">
                <a:latin typeface="Calibri"/>
                <a:cs typeface="Calibri"/>
              </a:rPr>
              <a:t>o</a:t>
            </a:r>
            <a:r>
              <a:rPr sz="1897" spc="-18" dirty="0">
                <a:latin typeface="Calibri"/>
                <a:cs typeface="Calibri"/>
              </a:rPr>
              <a:t>n</a:t>
            </a:r>
            <a:r>
              <a:rPr sz="1897" spc="-13" dirty="0">
                <a:latin typeface="Calibri"/>
                <a:cs typeface="Calibri"/>
              </a:rPr>
              <a:t>d</a:t>
            </a:r>
            <a:r>
              <a:rPr sz="1897" spc="-18" dirty="0">
                <a:latin typeface="Calibri"/>
                <a:cs typeface="Calibri"/>
              </a:rPr>
              <a:t> </a:t>
            </a:r>
            <a:r>
              <a:rPr sz="1897" spc="-31" dirty="0">
                <a:latin typeface="Calibri"/>
                <a:cs typeface="Calibri"/>
              </a:rPr>
              <a:t>t</a:t>
            </a:r>
            <a:r>
              <a:rPr sz="1897" spc="-13" dirty="0">
                <a:latin typeface="Calibri"/>
                <a:cs typeface="Calibri"/>
              </a:rPr>
              <a:t>o</a:t>
            </a:r>
            <a:r>
              <a:rPr sz="1897" spc="4" dirty="0">
                <a:latin typeface="Calibri"/>
                <a:cs typeface="Calibri"/>
              </a:rPr>
              <a:t> </a:t>
            </a:r>
            <a:r>
              <a:rPr sz="1897" spc="-18" dirty="0">
                <a:latin typeface="Calibri"/>
                <a:cs typeface="Calibri"/>
              </a:rPr>
              <a:t>a</a:t>
            </a:r>
            <a:r>
              <a:rPr sz="1897" spc="-13" dirty="0">
                <a:latin typeface="Calibri"/>
                <a:cs typeface="Calibri"/>
              </a:rPr>
              <a:t>n</a:t>
            </a:r>
            <a:r>
              <a:rPr sz="1897" spc="-4" dirty="0">
                <a:latin typeface="Calibri"/>
                <a:cs typeface="Calibri"/>
              </a:rPr>
              <a:t> </a:t>
            </a:r>
            <a:r>
              <a:rPr sz="1897" spc="-18" dirty="0">
                <a:latin typeface="Calibri"/>
                <a:cs typeface="Calibri"/>
              </a:rPr>
              <a:t>AbeBoo</a:t>
            </a:r>
            <a:r>
              <a:rPr sz="1897" spc="-26" dirty="0">
                <a:latin typeface="Calibri"/>
                <a:cs typeface="Calibri"/>
              </a:rPr>
              <a:t>k</a:t>
            </a:r>
            <a:r>
              <a:rPr sz="1897" spc="-13" dirty="0">
                <a:latin typeface="Calibri"/>
                <a:cs typeface="Calibri"/>
              </a:rPr>
              <a:t>s.</a:t>
            </a:r>
            <a:r>
              <a:rPr sz="1897" spc="-31" dirty="0">
                <a:latin typeface="Calibri"/>
                <a:cs typeface="Calibri"/>
              </a:rPr>
              <a:t>c</a:t>
            </a:r>
            <a:r>
              <a:rPr sz="1897" spc="-13" dirty="0">
                <a:latin typeface="Calibri"/>
                <a:cs typeface="Calibri"/>
              </a:rPr>
              <a:t>om ac</a:t>
            </a:r>
            <a:r>
              <a:rPr sz="1897" spc="-26" dirty="0">
                <a:latin typeface="Calibri"/>
                <a:cs typeface="Calibri"/>
              </a:rPr>
              <a:t>c</a:t>
            </a:r>
            <a:r>
              <a:rPr sz="1897" spc="-13" dirty="0">
                <a:latin typeface="Calibri"/>
                <a:cs typeface="Calibri"/>
              </a:rPr>
              <a:t>o</a:t>
            </a:r>
            <a:r>
              <a:rPr sz="1897" spc="-18" dirty="0">
                <a:latin typeface="Calibri"/>
                <a:cs typeface="Calibri"/>
              </a:rPr>
              <a:t>u</a:t>
            </a:r>
            <a:r>
              <a:rPr sz="1897" spc="-35" dirty="0">
                <a:latin typeface="Calibri"/>
                <a:cs typeface="Calibri"/>
              </a:rPr>
              <a:t>n</a:t>
            </a:r>
            <a:r>
              <a:rPr sz="1897" spc="-13" dirty="0">
                <a:latin typeface="Calibri"/>
                <a:cs typeface="Calibri"/>
              </a:rPr>
              <a:t>t</a:t>
            </a:r>
            <a:r>
              <a:rPr sz="1897" spc="-9" dirty="0">
                <a:latin typeface="Calibri"/>
                <a:cs typeface="Calibri"/>
              </a:rPr>
              <a:t>,</a:t>
            </a:r>
            <a:r>
              <a:rPr sz="1897" spc="-4" dirty="0">
                <a:latin typeface="Calibri"/>
                <a:cs typeface="Calibri"/>
              </a:rPr>
              <a:t> </a:t>
            </a:r>
            <a:endParaRPr lang="en-US" sz="1897" spc="-4" dirty="0" smtClean="0">
              <a:latin typeface="Calibri"/>
              <a:cs typeface="Calibri"/>
            </a:endParaRPr>
          </a:p>
          <a:p>
            <a:pPr marL="11206" marR="11206" indent="-560">
              <a:lnSpc>
                <a:spcPct val="79800"/>
              </a:lnSpc>
            </a:pPr>
            <a:endParaRPr lang="en-US" sz="1897" spc="-4" dirty="0">
              <a:latin typeface="Calibri"/>
              <a:cs typeface="Calibri"/>
            </a:endParaRPr>
          </a:p>
          <a:p>
            <a:pPr marL="11206" marR="11206" indent="-560">
              <a:lnSpc>
                <a:spcPct val="79800"/>
              </a:lnSpc>
            </a:pPr>
            <a:r>
              <a:rPr sz="1897" spc="-13" dirty="0" smtClean="0">
                <a:latin typeface="Calibri"/>
                <a:cs typeface="Calibri"/>
              </a:rPr>
              <a:t>the</a:t>
            </a:r>
            <a:r>
              <a:rPr sz="1897" spc="-9" dirty="0" smtClean="0">
                <a:latin typeface="Calibri"/>
                <a:cs typeface="Calibri"/>
              </a:rPr>
              <a:t> </a:t>
            </a:r>
            <a:r>
              <a:rPr sz="1897" spc="-44" dirty="0">
                <a:latin typeface="Calibri"/>
                <a:cs typeface="Calibri"/>
              </a:rPr>
              <a:t>s</a:t>
            </a:r>
            <a:r>
              <a:rPr sz="1897" spc="-26" dirty="0">
                <a:latin typeface="Calibri"/>
                <a:cs typeface="Calibri"/>
              </a:rPr>
              <a:t>y</a:t>
            </a:r>
            <a:r>
              <a:rPr sz="1897" spc="-31" dirty="0">
                <a:latin typeface="Calibri"/>
                <a:cs typeface="Calibri"/>
              </a:rPr>
              <a:t>st</a:t>
            </a:r>
            <a:r>
              <a:rPr sz="1897" spc="-22" dirty="0">
                <a:latin typeface="Calibri"/>
                <a:cs typeface="Calibri"/>
              </a:rPr>
              <a:t>e</a:t>
            </a:r>
            <a:r>
              <a:rPr sz="1897" spc="-18" dirty="0">
                <a:latin typeface="Calibri"/>
                <a:cs typeface="Calibri"/>
              </a:rPr>
              <a:t>m</a:t>
            </a:r>
            <a:r>
              <a:rPr sz="1897" spc="-26" dirty="0">
                <a:latin typeface="Calibri"/>
                <a:cs typeface="Calibri"/>
              </a:rPr>
              <a:t> </a:t>
            </a:r>
            <a:r>
              <a:rPr sz="1897" spc="-35" dirty="0">
                <a:latin typeface="Calibri"/>
                <a:cs typeface="Calibri"/>
              </a:rPr>
              <a:t>r</a:t>
            </a:r>
            <a:r>
              <a:rPr sz="1897" spc="-26" dirty="0">
                <a:latin typeface="Calibri"/>
                <a:cs typeface="Calibri"/>
              </a:rPr>
              <a:t>e</a:t>
            </a:r>
            <a:r>
              <a:rPr sz="1897" spc="-9" dirty="0">
                <a:latin typeface="Calibri"/>
                <a:cs typeface="Calibri"/>
              </a:rPr>
              <a:t>t</a:t>
            </a:r>
            <a:r>
              <a:rPr sz="1897" spc="-18" dirty="0">
                <a:latin typeface="Calibri"/>
                <a:cs typeface="Calibri"/>
              </a:rPr>
              <a:t>u</a:t>
            </a:r>
            <a:r>
              <a:rPr sz="1897" spc="-9" dirty="0">
                <a:latin typeface="Calibri"/>
                <a:cs typeface="Calibri"/>
              </a:rPr>
              <a:t>r</a:t>
            </a:r>
            <a:r>
              <a:rPr sz="1897" spc="-18" dirty="0">
                <a:latin typeface="Calibri"/>
                <a:cs typeface="Calibri"/>
              </a:rPr>
              <a:t>n</a:t>
            </a:r>
            <a:r>
              <a:rPr sz="1897" spc="-9" dirty="0">
                <a:latin typeface="Calibri"/>
                <a:cs typeface="Calibri"/>
              </a:rPr>
              <a:t>s </a:t>
            </a:r>
            <a:r>
              <a:rPr sz="1897" spc="-18" dirty="0">
                <a:latin typeface="Calibri"/>
                <a:cs typeface="Calibri"/>
              </a:rPr>
              <a:t>an</a:t>
            </a:r>
            <a:r>
              <a:rPr sz="1897" spc="-9" dirty="0">
                <a:latin typeface="Calibri"/>
                <a:cs typeface="Calibri"/>
              </a:rPr>
              <a:t> er</a:t>
            </a:r>
            <a:r>
              <a:rPr sz="1897" spc="-40" dirty="0">
                <a:latin typeface="Calibri"/>
                <a:cs typeface="Calibri"/>
              </a:rPr>
              <a:t>r</a:t>
            </a:r>
            <a:r>
              <a:rPr sz="1897" spc="-9" dirty="0">
                <a:latin typeface="Calibri"/>
                <a:cs typeface="Calibri"/>
              </a:rPr>
              <a:t>or</a:t>
            </a:r>
            <a:r>
              <a:rPr sz="1897" spc="4" dirty="0">
                <a:latin typeface="Calibri"/>
                <a:cs typeface="Calibri"/>
              </a:rPr>
              <a:t> </a:t>
            </a:r>
            <a:r>
              <a:rPr sz="1897" spc="-18" dirty="0">
                <a:latin typeface="Calibri"/>
                <a:cs typeface="Calibri"/>
              </a:rPr>
              <a:t>messa</a:t>
            </a:r>
            <a:r>
              <a:rPr sz="1897" spc="-22" dirty="0">
                <a:latin typeface="Calibri"/>
                <a:cs typeface="Calibri"/>
              </a:rPr>
              <a:t>g</a:t>
            </a:r>
            <a:r>
              <a:rPr sz="1897" spc="-13" dirty="0">
                <a:latin typeface="Calibri"/>
                <a:cs typeface="Calibri"/>
              </a:rPr>
              <a:t>e</a:t>
            </a:r>
            <a:r>
              <a:rPr sz="1897" spc="-22" dirty="0">
                <a:latin typeface="Calibri"/>
                <a:cs typeface="Calibri"/>
              </a:rPr>
              <a:t> </a:t>
            </a:r>
            <a:r>
              <a:rPr sz="1897" spc="-13" dirty="0">
                <a:latin typeface="Calibri"/>
                <a:cs typeface="Calibri"/>
              </a:rPr>
              <a:t>th</a:t>
            </a:r>
            <a:r>
              <a:rPr sz="1897" spc="-35" dirty="0">
                <a:latin typeface="Calibri"/>
                <a:cs typeface="Calibri"/>
              </a:rPr>
              <a:t>a</a:t>
            </a:r>
            <a:r>
              <a:rPr sz="1897" spc="-9" dirty="0">
                <a:latin typeface="Calibri"/>
                <a:cs typeface="Calibri"/>
              </a:rPr>
              <a:t>t</a:t>
            </a:r>
            <a:r>
              <a:rPr sz="1897" spc="4" dirty="0">
                <a:latin typeface="Calibri"/>
                <a:cs typeface="Calibri"/>
              </a:rPr>
              <a:t> </a:t>
            </a:r>
            <a:r>
              <a:rPr sz="1897" spc="-13" dirty="0">
                <a:latin typeface="Calibri"/>
                <a:cs typeface="Calibri"/>
              </a:rPr>
              <a:t>enable</a:t>
            </a:r>
            <a:r>
              <a:rPr sz="1897" spc="-9" dirty="0">
                <a:latin typeface="Calibri"/>
                <a:cs typeface="Calibri"/>
              </a:rPr>
              <a:t>s</a:t>
            </a:r>
            <a:r>
              <a:rPr sz="1897" spc="-18" dirty="0">
                <a:latin typeface="Calibri"/>
                <a:cs typeface="Calibri"/>
              </a:rPr>
              <a:t> </a:t>
            </a:r>
            <a:r>
              <a:rPr sz="1897" spc="-9" dirty="0">
                <a:latin typeface="Calibri"/>
                <a:cs typeface="Calibri"/>
              </a:rPr>
              <a:t>the</a:t>
            </a:r>
            <a:r>
              <a:rPr sz="1897" spc="-13" dirty="0">
                <a:latin typeface="Calibri"/>
                <a:cs typeface="Calibri"/>
              </a:rPr>
              <a:t> use</a:t>
            </a:r>
            <a:r>
              <a:rPr sz="1897" spc="-9" dirty="0">
                <a:latin typeface="Calibri"/>
                <a:cs typeface="Calibri"/>
              </a:rPr>
              <a:t>r</a:t>
            </a:r>
            <a:r>
              <a:rPr sz="1897" spc="-13" dirty="0">
                <a:latin typeface="Calibri"/>
                <a:cs typeface="Calibri"/>
              </a:rPr>
              <a:t> </a:t>
            </a:r>
            <a:r>
              <a:rPr sz="1897" spc="-31" dirty="0">
                <a:latin typeface="Calibri"/>
                <a:cs typeface="Calibri"/>
              </a:rPr>
              <a:t>t</a:t>
            </a:r>
            <a:r>
              <a:rPr sz="1897" spc="-13" dirty="0">
                <a:latin typeface="Calibri"/>
                <a:cs typeface="Calibri"/>
              </a:rPr>
              <a:t>o</a:t>
            </a:r>
            <a:r>
              <a:rPr sz="1897" spc="4" dirty="0">
                <a:latin typeface="Calibri"/>
                <a:cs typeface="Calibri"/>
              </a:rPr>
              <a:t> </a:t>
            </a:r>
            <a:r>
              <a:rPr sz="1897" spc="-9" dirty="0">
                <a:latin typeface="Calibri"/>
                <a:cs typeface="Calibri"/>
              </a:rPr>
              <a:t>t</a:t>
            </a:r>
            <a:r>
              <a:rPr sz="1897" dirty="0">
                <a:latin typeface="Calibri"/>
                <a:cs typeface="Calibri"/>
              </a:rPr>
              <a:t>r</a:t>
            </a:r>
            <a:r>
              <a:rPr sz="1897" spc="-9" dirty="0">
                <a:latin typeface="Calibri"/>
                <a:cs typeface="Calibri"/>
              </a:rPr>
              <a:t>y</a:t>
            </a:r>
            <a:r>
              <a:rPr sz="1897" spc="-4" dirty="0">
                <a:latin typeface="Calibri"/>
                <a:cs typeface="Calibri"/>
              </a:rPr>
              <a:t> </a:t>
            </a:r>
            <a:r>
              <a:rPr sz="1897" spc="-18" dirty="0">
                <a:latin typeface="Calibri"/>
                <a:cs typeface="Calibri"/>
              </a:rPr>
              <a:t>a</a:t>
            </a:r>
            <a:r>
              <a:rPr sz="1897" spc="-44" dirty="0">
                <a:latin typeface="Calibri"/>
                <a:cs typeface="Calibri"/>
              </a:rPr>
              <a:t>g</a:t>
            </a:r>
            <a:r>
              <a:rPr sz="1897" spc="-13" dirty="0">
                <a:latin typeface="Calibri"/>
                <a:cs typeface="Calibri"/>
              </a:rPr>
              <a:t>ain.</a:t>
            </a:r>
            <a:endParaRPr sz="1897" dirty="0">
              <a:latin typeface="Calibri"/>
              <a:cs typeface="Calibri"/>
            </a:endParaRPr>
          </a:p>
          <a:p>
            <a:pPr>
              <a:lnSpc>
                <a:spcPts val="618"/>
              </a:lnSpc>
              <a:spcBef>
                <a:spcPts val="6"/>
              </a:spcBef>
            </a:pPr>
            <a:endParaRPr sz="618" dirty="0"/>
          </a:p>
          <a:p>
            <a:pPr>
              <a:lnSpc>
                <a:spcPts val="882"/>
              </a:lnSpc>
            </a:pPr>
            <a:endParaRPr sz="882" dirty="0"/>
          </a:p>
          <a:p>
            <a:pPr>
              <a:lnSpc>
                <a:spcPts val="882"/>
              </a:lnSpc>
            </a:pPr>
            <a:endParaRPr sz="882" dirty="0"/>
          </a:p>
          <a:p>
            <a:pPr>
              <a:lnSpc>
                <a:spcPts val="882"/>
              </a:lnSpc>
            </a:pPr>
            <a:endParaRPr sz="882" dirty="0"/>
          </a:p>
          <a:p>
            <a:pPr marL="11206" marR="175942" indent="-560">
              <a:lnSpc>
                <a:spcPct val="79800"/>
              </a:lnSpc>
            </a:pPr>
            <a:r>
              <a:rPr sz="1897" spc="-13" dirty="0">
                <a:latin typeface="Calibri"/>
                <a:cs typeface="Calibri"/>
              </a:rPr>
              <a:t>I</a:t>
            </a:r>
            <a:r>
              <a:rPr sz="1897" spc="-9" dirty="0">
                <a:latin typeface="Calibri"/>
                <a:cs typeface="Calibri"/>
              </a:rPr>
              <a:t>f</a:t>
            </a:r>
            <a:r>
              <a:rPr sz="1897" spc="-13" dirty="0">
                <a:latin typeface="Calibri"/>
                <a:cs typeface="Calibri"/>
              </a:rPr>
              <a:t> the</a:t>
            </a:r>
            <a:r>
              <a:rPr sz="1897" spc="-9" dirty="0">
                <a:latin typeface="Calibri"/>
                <a:cs typeface="Calibri"/>
              </a:rPr>
              <a:t> </a:t>
            </a:r>
            <a:r>
              <a:rPr sz="1897" spc="-13" dirty="0">
                <a:latin typeface="Calibri"/>
                <a:cs typeface="Calibri"/>
              </a:rPr>
              <a:t>use</a:t>
            </a:r>
            <a:r>
              <a:rPr sz="1897" spc="-9" dirty="0">
                <a:latin typeface="Calibri"/>
                <a:cs typeface="Calibri"/>
              </a:rPr>
              <a:t>r</a:t>
            </a:r>
            <a:r>
              <a:rPr sz="1897" spc="-13" dirty="0">
                <a:latin typeface="Calibri"/>
                <a:cs typeface="Calibri"/>
              </a:rPr>
              <a:t> clic</a:t>
            </a:r>
            <a:r>
              <a:rPr sz="1897" spc="-26" dirty="0">
                <a:latin typeface="Calibri"/>
                <a:cs typeface="Calibri"/>
              </a:rPr>
              <a:t>k</a:t>
            </a:r>
            <a:r>
              <a:rPr sz="1897" spc="-9" dirty="0">
                <a:latin typeface="Calibri"/>
                <a:cs typeface="Calibri"/>
              </a:rPr>
              <a:t>s </a:t>
            </a:r>
            <a:r>
              <a:rPr sz="1897" spc="-13" dirty="0">
                <a:latin typeface="Calibri"/>
                <a:cs typeface="Calibri"/>
              </a:rPr>
              <a:t>on</a:t>
            </a:r>
            <a:r>
              <a:rPr sz="1897" spc="-9" dirty="0">
                <a:latin typeface="Calibri"/>
                <a:cs typeface="Calibri"/>
              </a:rPr>
              <a:t> </a:t>
            </a:r>
            <a:r>
              <a:rPr sz="1897" spc="-4" dirty="0">
                <a:latin typeface="Calibri"/>
                <a:cs typeface="Calibri"/>
              </a:rPr>
              <a:t>“</a:t>
            </a:r>
            <a:r>
              <a:rPr sz="1897" spc="-31" dirty="0">
                <a:latin typeface="Calibri"/>
                <a:cs typeface="Calibri"/>
              </a:rPr>
              <a:t>F</a:t>
            </a:r>
            <a:r>
              <a:rPr sz="1897" spc="-18" dirty="0">
                <a:latin typeface="Calibri"/>
                <a:cs typeface="Calibri"/>
              </a:rPr>
              <a:t>o</a:t>
            </a:r>
            <a:r>
              <a:rPr sz="1897" spc="-35" dirty="0">
                <a:latin typeface="Calibri"/>
                <a:cs typeface="Calibri"/>
              </a:rPr>
              <a:t>r</a:t>
            </a:r>
            <a:r>
              <a:rPr sz="1897" spc="-18" dirty="0">
                <a:latin typeface="Calibri"/>
                <a:cs typeface="Calibri"/>
              </a:rPr>
              <a:t>go</a:t>
            </a:r>
            <a:r>
              <a:rPr sz="1897" spc="-9" dirty="0">
                <a:latin typeface="Calibri"/>
                <a:cs typeface="Calibri"/>
              </a:rPr>
              <a:t>t</a:t>
            </a:r>
            <a:r>
              <a:rPr sz="1897" spc="4" dirty="0">
                <a:latin typeface="Calibri"/>
                <a:cs typeface="Calibri"/>
              </a:rPr>
              <a:t> </a:t>
            </a:r>
            <a:r>
              <a:rPr sz="1897" spc="-31" dirty="0">
                <a:latin typeface="Calibri"/>
                <a:cs typeface="Calibri"/>
              </a:rPr>
              <a:t>y</a:t>
            </a:r>
            <a:r>
              <a:rPr sz="1897" spc="-13" dirty="0">
                <a:latin typeface="Calibri"/>
                <a:cs typeface="Calibri"/>
              </a:rPr>
              <a:t>o</a:t>
            </a:r>
            <a:r>
              <a:rPr sz="1897" spc="-18" dirty="0">
                <a:latin typeface="Calibri"/>
                <a:cs typeface="Calibri"/>
              </a:rPr>
              <a:t>u</a:t>
            </a:r>
            <a:r>
              <a:rPr sz="1897" spc="-9" dirty="0">
                <a:latin typeface="Calibri"/>
                <a:cs typeface="Calibri"/>
              </a:rPr>
              <a:t>r</a:t>
            </a:r>
            <a:r>
              <a:rPr sz="1897" spc="-4" dirty="0">
                <a:latin typeface="Calibri"/>
                <a:cs typeface="Calibri"/>
              </a:rPr>
              <a:t> </a:t>
            </a:r>
            <a:r>
              <a:rPr sz="1897" spc="-13" dirty="0">
                <a:latin typeface="Calibri"/>
                <a:cs typeface="Calibri"/>
              </a:rPr>
              <a:t>pas</a:t>
            </a:r>
            <a:r>
              <a:rPr sz="1897" spc="-22" dirty="0">
                <a:latin typeface="Calibri"/>
                <a:cs typeface="Calibri"/>
              </a:rPr>
              <a:t>s</a:t>
            </a:r>
            <a:r>
              <a:rPr sz="1897" spc="-35" dirty="0">
                <a:latin typeface="Calibri"/>
                <a:cs typeface="Calibri"/>
              </a:rPr>
              <a:t>w</a:t>
            </a:r>
            <a:r>
              <a:rPr sz="1897" spc="-13" dirty="0">
                <a:latin typeface="Calibri"/>
                <a:cs typeface="Calibri"/>
              </a:rPr>
              <a:t>o</a:t>
            </a:r>
            <a:r>
              <a:rPr sz="1897" spc="-35" dirty="0">
                <a:latin typeface="Calibri"/>
                <a:cs typeface="Calibri"/>
              </a:rPr>
              <a:t>r</a:t>
            </a:r>
            <a:r>
              <a:rPr sz="1897" spc="-18" dirty="0">
                <a:latin typeface="Calibri"/>
                <a:cs typeface="Calibri"/>
              </a:rPr>
              <a:t>d?</a:t>
            </a:r>
            <a:r>
              <a:rPr sz="1897" spc="-137" dirty="0">
                <a:latin typeface="Calibri"/>
                <a:cs typeface="Calibri"/>
              </a:rPr>
              <a:t>,</a:t>
            </a:r>
            <a:r>
              <a:rPr sz="1897" dirty="0">
                <a:latin typeface="Calibri"/>
                <a:cs typeface="Calibri"/>
              </a:rPr>
              <a:t>”</a:t>
            </a:r>
            <a:r>
              <a:rPr sz="1897" spc="-18" dirty="0">
                <a:latin typeface="Calibri"/>
                <a:cs typeface="Calibri"/>
              </a:rPr>
              <a:t> </a:t>
            </a:r>
            <a:r>
              <a:rPr sz="1897" spc="-9" dirty="0">
                <a:latin typeface="Calibri"/>
                <a:cs typeface="Calibri"/>
              </a:rPr>
              <a:t>the</a:t>
            </a:r>
            <a:r>
              <a:rPr sz="1897" spc="-13" dirty="0">
                <a:latin typeface="Calibri"/>
                <a:cs typeface="Calibri"/>
              </a:rPr>
              <a:t> </a:t>
            </a:r>
            <a:r>
              <a:rPr sz="1897" spc="-44" dirty="0">
                <a:latin typeface="Calibri"/>
                <a:cs typeface="Calibri"/>
              </a:rPr>
              <a:t>s</a:t>
            </a:r>
            <a:r>
              <a:rPr sz="1897" spc="-26" dirty="0">
                <a:latin typeface="Calibri"/>
                <a:cs typeface="Calibri"/>
              </a:rPr>
              <a:t>y</a:t>
            </a:r>
            <a:r>
              <a:rPr sz="1897" spc="-31" dirty="0">
                <a:latin typeface="Calibri"/>
                <a:cs typeface="Calibri"/>
              </a:rPr>
              <a:t>st</a:t>
            </a:r>
            <a:r>
              <a:rPr sz="1897" spc="-13" dirty="0">
                <a:latin typeface="Calibri"/>
                <a:cs typeface="Calibri"/>
              </a:rPr>
              <a:t>em</a:t>
            </a:r>
            <a:r>
              <a:rPr sz="1897" spc="-26" dirty="0">
                <a:latin typeface="Calibri"/>
                <a:cs typeface="Calibri"/>
              </a:rPr>
              <a:t> </a:t>
            </a:r>
            <a:r>
              <a:rPr sz="1897" spc="-18" dirty="0">
                <a:latin typeface="Calibri"/>
                <a:cs typeface="Calibri"/>
              </a:rPr>
              <a:t>send</a:t>
            </a:r>
            <a:r>
              <a:rPr sz="1897" spc="-9" dirty="0">
                <a:latin typeface="Calibri"/>
                <a:cs typeface="Calibri"/>
              </a:rPr>
              <a:t>s</a:t>
            </a:r>
            <a:r>
              <a:rPr sz="1897" spc="-22" dirty="0">
                <a:latin typeface="Calibri"/>
                <a:cs typeface="Calibri"/>
              </a:rPr>
              <a:t> </a:t>
            </a:r>
            <a:r>
              <a:rPr sz="1897" spc="-9" dirty="0">
                <a:latin typeface="Calibri"/>
                <a:cs typeface="Calibri"/>
              </a:rPr>
              <a:t>the </a:t>
            </a:r>
            <a:r>
              <a:rPr sz="1897" spc="-13" dirty="0">
                <a:latin typeface="Calibri"/>
                <a:cs typeface="Calibri"/>
              </a:rPr>
              <a:t>use</a:t>
            </a:r>
            <a:r>
              <a:rPr sz="1897" spc="-9" dirty="0">
                <a:latin typeface="Calibri"/>
                <a:cs typeface="Calibri"/>
              </a:rPr>
              <a:t>r</a:t>
            </a:r>
            <a:r>
              <a:rPr sz="1897" spc="-18" dirty="0">
                <a:latin typeface="Calibri"/>
                <a:cs typeface="Calibri"/>
              </a:rPr>
              <a:t> an</a:t>
            </a:r>
            <a:r>
              <a:rPr sz="1897" spc="-13" dirty="0">
                <a:latin typeface="Calibri"/>
                <a:cs typeface="Calibri"/>
              </a:rPr>
              <a:t> emai</a:t>
            </a:r>
            <a:r>
              <a:rPr sz="1897" spc="-4" dirty="0">
                <a:latin typeface="Calibri"/>
                <a:cs typeface="Calibri"/>
              </a:rPr>
              <a:t>l </a:t>
            </a:r>
            <a:r>
              <a:rPr sz="1897" spc="-13" dirty="0">
                <a:latin typeface="Calibri"/>
                <a:cs typeface="Calibri"/>
              </a:rPr>
              <a:t>th</a:t>
            </a:r>
            <a:r>
              <a:rPr sz="1897" spc="-35" dirty="0">
                <a:latin typeface="Calibri"/>
                <a:cs typeface="Calibri"/>
              </a:rPr>
              <a:t>a</a:t>
            </a:r>
            <a:r>
              <a:rPr sz="1897" spc="-9" dirty="0">
                <a:latin typeface="Calibri"/>
                <a:cs typeface="Calibri"/>
              </a:rPr>
              <a:t>t </a:t>
            </a:r>
            <a:r>
              <a:rPr sz="1897" spc="-13" dirty="0">
                <a:latin typeface="Calibri"/>
                <a:cs typeface="Calibri"/>
              </a:rPr>
              <a:t>enable</a:t>
            </a:r>
            <a:r>
              <a:rPr sz="1897" spc="-9" dirty="0">
                <a:latin typeface="Calibri"/>
                <a:cs typeface="Calibri"/>
              </a:rPr>
              <a:t>s</a:t>
            </a:r>
            <a:r>
              <a:rPr sz="1897" spc="-18" dirty="0">
                <a:latin typeface="Calibri"/>
                <a:cs typeface="Calibri"/>
              </a:rPr>
              <a:t> </a:t>
            </a:r>
            <a:r>
              <a:rPr sz="1897" spc="-13" dirty="0">
                <a:latin typeface="Calibri"/>
                <a:cs typeface="Calibri"/>
              </a:rPr>
              <a:t>her/hi</a:t>
            </a:r>
            <a:r>
              <a:rPr sz="1897" spc="-18" dirty="0">
                <a:latin typeface="Calibri"/>
                <a:cs typeface="Calibri"/>
              </a:rPr>
              <a:t>m</a:t>
            </a:r>
            <a:r>
              <a:rPr sz="1897" spc="-13" dirty="0">
                <a:latin typeface="Calibri"/>
                <a:cs typeface="Calibri"/>
              </a:rPr>
              <a:t> </a:t>
            </a:r>
            <a:r>
              <a:rPr sz="1897" spc="-31" dirty="0">
                <a:latin typeface="Calibri"/>
                <a:cs typeface="Calibri"/>
              </a:rPr>
              <a:t>t</a:t>
            </a:r>
            <a:r>
              <a:rPr sz="1897" spc="-13" dirty="0">
                <a:latin typeface="Calibri"/>
                <a:cs typeface="Calibri"/>
              </a:rPr>
              <a:t>o c</a:t>
            </a:r>
            <a:r>
              <a:rPr sz="1897" spc="-35" dirty="0">
                <a:latin typeface="Calibri"/>
                <a:cs typeface="Calibri"/>
              </a:rPr>
              <a:t>r</a:t>
            </a:r>
            <a:r>
              <a:rPr sz="1897" spc="-18" dirty="0">
                <a:latin typeface="Calibri"/>
                <a:cs typeface="Calibri"/>
              </a:rPr>
              <a:t>e</a:t>
            </a:r>
            <a:r>
              <a:rPr sz="1897" spc="-31" dirty="0">
                <a:latin typeface="Calibri"/>
                <a:cs typeface="Calibri"/>
              </a:rPr>
              <a:t>at</a:t>
            </a:r>
            <a:r>
              <a:rPr sz="1897" spc="-13" dirty="0">
                <a:latin typeface="Calibri"/>
                <a:cs typeface="Calibri"/>
              </a:rPr>
              <a:t>e</a:t>
            </a:r>
            <a:r>
              <a:rPr sz="1897" spc="-4" dirty="0">
                <a:latin typeface="Calibri"/>
                <a:cs typeface="Calibri"/>
              </a:rPr>
              <a:t> </a:t>
            </a:r>
            <a:r>
              <a:rPr sz="1897" spc="-13" dirty="0">
                <a:latin typeface="Calibri"/>
                <a:cs typeface="Calibri"/>
              </a:rPr>
              <a:t>a </a:t>
            </a:r>
            <a:r>
              <a:rPr sz="1897" spc="-18" dirty="0">
                <a:latin typeface="Calibri"/>
                <a:cs typeface="Calibri"/>
              </a:rPr>
              <a:t>n</a:t>
            </a:r>
            <a:r>
              <a:rPr sz="1897" spc="-26" dirty="0">
                <a:latin typeface="Calibri"/>
                <a:cs typeface="Calibri"/>
              </a:rPr>
              <a:t>e</a:t>
            </a:r>
            <a:r>
              <a:rPr sz="1897" spc="-18" dirty="0">
                <a:latin typeface="Calibri"/>
                <a:cs typeface="Calibri"/>
              </a:rPr>
              <a:t>w</a:t>
            </a:r>
            <a:r>
              <a:rPr sz="1897" spc="-13" dirty="0">
                <a:latin typeface="Calibri"/>
                <a:cs typeface="Calibri"/>
              </a:rPr>
              <a:t> pas</a:t>
            </a:r>
            <a:r>
              <a:rPr sz="1897" spc="-22" dirty="0">
                <a:latin typeface="Calibri"/>
                <a:cs typeface="Calibri"/>
              </a:rPr>
              <a:t>s</a:t>
            </a:r>
            <a:r>
              <a:rPr sz="1897" spc="-35" dirty="0">
                <a:latin typeface="Calibri"/>
                <a:cs typeface="Calibri"/>
              </a:rPr>
              <a:t>w</a:t>
            </a:r>
            <a:r>
              <a:rPr sz="1897" spc="-13" dirty="0">
                <a:latin typeface="Calibri"/>
                <a:cs typeface="Calibri"/>
              </a:rPr>
              <a:t>o</a:t>
            </a:r>
            <a:r>
              <a:rPr sz="1897" spc="-35" dirty="0">
                <a:latin typeface="Calibri"/>
                <a:cs typeface="Calibri"/>
              </a:rPr>
              <a:t>r</a:t>
            </a:r>
            <a:r>
              <a:rPr sz="1897" spc="-18" dirty="0">
                <a:latin typeface="Calibri"/>
                <a:cs typeface="Calibri"/>
              </a:rPr>
              <a:t>d</a:t>
            </a:r>
            <a:r>
              <a:rPr sz="1897" dirty="0">
                <a:latin typeface="Calibri"/>
                <a:cs typeface="Calibri"/>
              </a:rPr>
              <a:t>.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123421" y="442383"/>
            <a:ext cx="10080625" cy="4191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defPPr>
              <a:defRPr lang="en-GB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 marL="431800" indent="-2159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 marL="647700" indent="-2159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 marL="863600" indent="-2159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 marL="1079500" indent="-2159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spcAft>
                <a:spcPct val="0"/>
              </a:spcAft>
              <a:buFont typeface="Wingdings" charset="2"/>
              <a:buNone/>
            </a:pPr>
            <a:r>
              <a:rPr lang="en-GB" altLang="en-US" sz="2000" b="1">
                <a:solidFill>
                  <a:srgbClr val="FFFFFF"/>
                </a:solidFill>
              </a:rPr>
              <a:t>                        CS574 Object-Oriented Analysis &amp; Design</a:t>
            </a:r>
          </a:p>
        </p:txBody>
      </p:sp>
    </p:spTree>
    <p:extLst>
      <p:ext uri="{BB962C8B-B14F-4D97-AF65-F5344CB8AC3E}">
        <p14:creationId xmlns:p14="http://schemas.microsoft.com/office/powerpoint/2010/main" val="2972518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95262" y="1702796"/>
            <a:ext cx="7459756" cy="29897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3488" algn="ctr"/>
            <a:r>
              <a:rPr lang="en-US" sz="3200" spc="-9" dirty="0" smtClean="0">
                <a:latin typeface="Calibri"/>
                <a:cs typeface="Calibri"/>
              </a:rPr>
              <a:t>In order to get additional practice with composing use case text we will look at a number of additional reverse engineered use cases of abebooks.com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947314" y="516890"/>
            <a:ext cx="10080625" cy="4191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defPPr>
              <a:defRPr lang="en-GB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 marL="431800" indent="-2159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 marL="647700" indent="-2159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 marL="863600" indent="-2159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 marL="1079500" indent="-2159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spcAft>
                <a:spcPct val="0"/>
              </a:spcAft>
              <a:buFont typeface="Wingdings" charset="2"/>
              <a:buNone/>
            </a:pPr>
            <a:r>
              <a:rPr lang="en-GB" altLang="en-US" sz="2000" b="1">
                <a:solidFill>
                  <a:srgbClr val="FFFFFF"/>
                </a:solidFill>
              </a:rPr>
              <a:t>                        CS574 Object-Oriented Analysis &amp; Design</a:t>
            </a:r>
          </a:p>
        </p:txBody>
      </p:sp>
    </p:spTree>
    <p:extLst>
      <p:ext uri="{BB962C8B-B14F-4D97-AF65-F5344CB8AC3E}">
        <p14:creationId xmlns:p14="http://schemas.microsoft.com/office/powerpoint/2010/main" val="4157936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0603" y="1191100"/>
            <a:ext cx="7487771" cy="3987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7623" marR="317143" indent="-166977">
              <a:lnSpc>
                <a:spcPct val="91400"/>
              </a:lnSpc>
              <a:buFont typeface="Arial"/>
              <a:buChar char="•"/>
              <a:tabLst>
                <a:tab pos="177623" algn="l"/>
              </a:tabLst>
            </a:pPr>
            <a:r>
              <a:rPr sz="1721" spc="-49" dirty="0">
                <a:latin typeface="Calibri"/>
                <a:cs typeface="Calibri"/>
              </a:rPr>
              <a:t>W</a:t>
            </a:r>
            <a:r>
              <a:rPr sz="1721" spc="4" dirty="0">
                <a:latin typeface="Calibri"/>
                <a:cs typeface="Calibri"/>
              </a:rPr>
              <a:t>e</a:t>
            </a:r>
            <a:r>
              <a:rPr sz="1721" spc="-22" dirty="0">
                <a:latin typeface="Calibri"/>
                <a:cs typeface="Calibri"/>
              </a:rPr>
              <a:t>’</a:t>
            </a:r>
            <a:r>
              <a:rPr sz="1721" spc="-13" dirty="0">
                <a:latin typeface="Calibri"/>
                <a:cs typeface="Calibri"/>
              </a:rPr>
              <a:t>v</a:t>
            </a:r>
            <a:r>
              <a:rPr sz="1721" spc="4" dirty="0">
                <a:latin typeface="Calibri"/>
                <a:cs typeface="Calibri"/>
              </a:rPr>
              <a:t>e</a:t>
            </a:r>
            <a:r>
              <a:rPr sz="1721" spc="9" dirty="0">
                <a:latin typeface="Calibri"/>
                <a:cs typeface="Calibri"/>
              </a:rPr>
              <a:t> </a:t>
            </a:r>
            <a:r>
              <a:rPr sz="1721" dirty="0">
                <a:latin typeface="Calibri"/>
                <a:cs typeface="Calibri"/>
              </a:rPr>
              <a:t>al</a:t>
            </a:r>
            <a:r>
              <a:rPr sz="1721" spc="-18" dirty="0">
                <a:latin typeface="Calibri"/>
                <a:cs typeface="Calibri"/>
              </a:rPr>
              <a:t>r</a:t>
            </a:r>
            <a:r>
              <a:rPr sz="1721" dirty="0">
                <a:latin typeface="Calibri"/>
                <a:cs typeface="Calibri"/>
              </a:rPr>
              <a:t>ead</a:t>
            </a:r>
            <a:r>
              <a:rPr sz="1721" spc="4" dirty="0">
                <a:latin typeface="Calibri"/>
                <a:cs typeface="Calibri"/>
              </a:rPr>
              <a:t>y</a:t>
            </a:r>
            <a:r>
              <a:rPr sz="1721" spc="9" dirty="0">
                <a:latin typeface="Calibri"/>
                <a:cs typeface="Calibri"/>
              </a:rPr>
              <a:t> </a:t>
            </a:r>
            <a:r>
              <a:rPr sz="1721" spc="-35" dirty="0">
                <a:latin typeface="Calibri"/>
                <a:cs typeface="Calibri"/>
              </a:rPr>
              <a:t>f</a:t>
            </a:r>
            <a:r>
              <a:rPr sz="1721" spc="4" dirty="0">
                <a:latin typeface="Calibri"/>
                <a:cs typeface="Calibri"/>
              </a:rPr>
              <a:t>oun</a:t>
            </a:r>
            <a:r>
              <a:rPr sz="1721" spc="9" dirty="0">
                <a:latin typeface="Calibri"/>
                <a:cs typeface="Calibri"/>
              </a:rPr>
              <a:t>d </a:t>
            </a:r>
            <a:r>
              <a:rPr sz="1721" spc="4" dirty="0">
                <a:latin typeface="Calibri"/>
                <a:cs typeface="Calibri"/>
              </a:rPr>
              <a:t>th</a:t>
            </a:r>
            <a:r>
              <a:rPr sz="1721" spc="-13" dirty="0">
                <a:latin typeface="Calibri"/>
                <a:cs typeface="Calibri"/>
              </a:rPr>
              <a:t>a</a:t>
            </a:r>
            <a:r>
              <a:rPr sz="1721" spc="4" dirty="0">
                <a:latin typeface="Calibri"/>
                <a:cs typeface="Calibri"/>
              </a:rPr>
              <a:t>t</a:t>
            </a:r>
            <a:r>
              <a:rPr sz="1721" spc="-9" dirty="0">
                <a:latin typeface="Calibri"/>
                <a:cs typeface="Calibri"/>
              </a:rPr>
              <a:t> </a:t>
            </a:r>
            <a:r>
              <a:rPr sz="1721" spc="4" dirty="0">
                <a:latin typeface="Calibri"/>
                <a:cs typeface="Calibri"/>
              </a:rPr>
              <a:t>the AbeBoo</a:t>
            </a:r>
            <a:r>
              <a:rPr sz="1721" spc="-13" dirty="0">
                <a:latin typeface="Calibri"/>
                <a:cs typeface="Calibri"/>
              </a:rPr>
              <a:t>k</a:t>
            </a:r>
            <a:r>
              <a:rPr sz="1721" dirty="0">
                <a:latin typeface="Calibri"/>
                <a:cs typeface="Calibri"/>
              </a:rPr>
              <a:t>s.</a:t>
            </a:r>
            <a:r>
              <a:rPr sz="1721" spc="-13" dirty="0">
                <a:latin typeface="Calibri"/>
                <a:cs typeface="Calibri"/>
              </a:rPr>
              <a:t>c</a:t>
            </a:r>
            <a:r>
              <a:rPr sz="1721" spc="4" dirty="0">
                <a:latin typeface="Calibri"/>
                <a:cs typeface="Calibri"/>
              </a:rPr>
              <a:t>o</a:t>
            </a:r>
            <a:r>
              <a:rPr sz="1721" spc="13" dirty="0">
                <a:latin typeface="Calibri"/>
                <a:cs typeface="Calibri"/>
              </a:rPr>
              <a:t>m</a:t>
            </a:r>
            <a:r>
              <a:rPr sz="1721" spc="-18" dirty="0">
                <a:latin typeface="Calibri"/>
                <a:cs typeface="Calibri"/>
              </a:rPr>
              <a:t> </a:t>
            </a:r>
            <a:r>
              <a:rPr sz="1721" dirty="0">
                <a:latin typeface="Calibri"/>
                <a:cs typeface="Calibri"/>
              </a:rPr>
              <a:t>us</a:t>
            </a:r>
            <a:r>
              <a:rPr sz="1721" spc="4" dirty="0">
                <a:latin typeface="Calibri"/>
                <a:cs typeface="Calibri"/>
              </a:rPr>
              <a:t>e </a:t>
            </a:r>
            <a:r>
              <a:rPr sz="1721" spc="-9" dirty="0">
                <a:latin typeface="Calibri"/>
                <a:cs typeface="Calibri"/>
              </a:rPr>
              <a:t>c</a:t>
            </a:r>
            <a:r>
              <a:rPr sz="1721" dirty="0">
                <a:latin typeface="Calibri"/>
                <a:cs typeface="Calibri"/>
              </a:rPr>
              <a:t>as</a:t>
            </a:r>
            <a:r>
              <a:rPr sz="1721" spc="4" dirty="0">
                <a:latin typeface="Calibri"/>
                <a:cs typeface="Calibri"/>
              </a:rPr>
              <a:t>e th</a:t>
            </a:r>
            <a:r>
              <a:rPr sz="1721" spc="-13" dirty="0">
                <a:latin typeface="Calibri"/>
                <a:cs typeface="Calibri"/>
              </a:rPr>
              <a:t>a</a:t>
            </a:r>
            <a:r>
              <a:rPr sz="1721" spc="4" dirty="0">
                <a:latin typeface="Calibri"/>
                <a:cs typeface="Calibri"/>
              </a:rPr>
              <a:t>t</a:t>
            </a:r>
            <a:r>
              <a:rPr sz="1721" spc="-9" dirty="0">
                <a:latin typeface="Calibri"/>
                <a:cs typeface="Calibri"/>
              </a:rPr>
              <a:t> c</a:t>
            </a:r>
            <a:r>
              <a:rPr sz="1721" dirty="0">
                <a:latin typeface="Calibri"/>
                <a:cs typeface="Calibri"/>
              </a:rPr>
              <a:t>or</a:t>
            </a:r>
            <a:r>
              <a:rPr sz="1721" spc="-18" dirty="0">
                <a:latin typeface="Calibri"/>
                <a:cs typeface="Calibri"/>
              </a:rPr>
              <a:t>r</a:t>
            </a:r>
            <a:r>
              <a:rPr sz="1721" dirty="0">
                <a:latin typeface="Calibri"/>
                <a:cs typeface="Calibri"/>
              </a:rPr>
              <a:t>espond</a:t>
            </a:r>
            <a:r>
              <a:rPr sz="1721" spc="4" dirty="0">
                <a:latin typeface="Calibri"/>
                <a:cs typeface="Calibri"/>
              </a:rPr>
              <a:t>s </a:t>
            </a:r>
            <a:r>
              <a:rPr sz="1721" spc="-13" dirty="0">
                <a:latin typeface="Calibri"/>
                <a:cs typeface="Calibri"/>
              </a:rPr>
              <a:t>t</a:t>
            </a:r>
            <a:r>
              <a:rPr sz="1721" spc="9" dirty="0">
                <a:latin typeface="Calibri"/>
                <a:cs typeface="Calibri"/>
              </a:rPr>
              <a:t>o</a:t>
            </a:r>
            <a:r>
              <a:rPr sz="1721" spc="-4" dirty="0">
                <a:latin typeface="Calibri"/>
                <a:cs typeface="Calibri"/>
              </a:rPr>
              <a:t> </a:t>
            </a:r>
            <a:r>
              <a:rPr sz="1721" spc="4" dirty="0">
                <a:latin typeface="Calibri"/>
                <a:cs typeface="Calibri"/>
              </a:rPr>
              <a:t>the</a:t>
            </a:r>
            <a:r>
              <a:rPr sz="1721" dirty="0">
                <a:latin typeface="Calibri"/>
                <a:cs typeface="Calibri"/>
              </a:rPr>
              <a:t> I</a:t>
            </a:r>
            <a:r>
              <a:rPr sz="1721" spc="-13" dirty="0">
                <a:latin typeface="Calibri"/>
                <a:cs typeface="Calibri"/>
              </a:rPr>
              <a:t>n</a:t>
            </a:r>
            <a:r>
              <a:rPr sz="1721" spc="-18" dirty="0">
                <a:latin typeface="Calibri"/>
                <a:cs typeface="Calibri"/>
              </a:rPr>
              <a:t>t</a:t>
            </a:r>
            <a:r>
              <a:rPr sz="1721" dirty="0">
                <a:latin typeface="Calibri"/>
                <a:cs typeface="Calibri"/>
              </a:rPr>
              <a:t>ern</a:t>
            </a:r>
            <a:r>
              <a:rPr sz="1721" spc="-9" dirty="0">
                <a:latin typeface="Calibri"/>
                <a:cs typeface="Calibri"/>
              </a:rPr>
              <a:t>e</a:t>
            </a:r>
            <a:r>
              <a:rPr sz="1721" spc="4" dirty="0">
                <a:latin typeface="Calibri"/>
                <a:cs typeface="Calibri"/>
              </a:rPr>
              <a:t>t</a:t>
            </a:r>
            <a:r>
              <a:rPr sz="1721" spc="9" dirty="0">
                <a:latin typeface="Calibri"/>
                <a:cs typeface="Calibri"/>
              </a:rPr>
              <a:t> </a:t>
            </a:r>
            <a:r>
              <a:rPr sz="1721" spc="4" dirty="0">
                <a:latin typeface="Calibri"/>
                <a:cs typeface="Calibri"/>
              </a:rPr>
              <a:t>Boo</a:t>
            </a:r>
            <a:r>
              <a:rPr sz="1721" spc="-13" dirty="0">
                <a:latin typeface="Calibri"/>
                <a:cs typeface="Calibri"/>
              </a:rPr>
              <a:t>k</a:t>
            </a:r>
            <a:r>
              <a:rPr sz="1721" spc="-18" dirty="0">
                <a:latin typeface="Calibri"/>
                <a:cs typeface="Calibri"/>
              </a:rPr>
              <a:t>s</a:t>
            </a:r>
            <a:r>
              <a:rPr sz="1721" spc="-13" dirty="0">
                <a:latin typeface="Calibri"/>
                <a:cs typeface="Calibri"/>
              </a:rPr>
              <a:t>t</a:t>
            </a:r>
            <a:r>
              <a:rPr sz="1721" spc="4" dirty="0">
                <a:latin typeface="Calibri"/>
                <a:cs typeface="Calibri"/>
              </a:rPr>
              <a:t>o</a:t>
            </a:r>
            <a:r>
              <a:rPr sz="1721" spc="-18" dirty="0">
                <a:latin typeface="Calibri"/>
                <a:cs typeface="Calibri"/>
              </a:rPr>
              <a:t>r</a:t>
            </a:r>
            <a:r>
              <a:rPr sz="1721" dirty="0">
                <a:latin typeface="Calibri"/>
                <a:cs typeface="Calibri"/>
              </a:rPr>
              <a:t>e</a:t>
            </a:r>
            <a:r>
              <a:rPr sz="1721" spc="-110" dirty="0">
                <a:latin typeface="Calibri"/>
                <a:cs typeface="Calibri"/>
              </a:rPr>
              <a:t>’</a:t>
            </a:r>
            <a:r>
              <a:rPr sz="1721" spc="4" dirty="0">
                <a:latin typeface="Calibri"/>
                <a:cs typeface="Calibri"/>
              </a:rPr>
              <a:t>s</a:t>
            </a:r>
            <a:r>
              <a:rPr sz="1721" spc="-9" dirty="0">
                <a:latin typeface="Calibri"/>
                <a:cs typeface="Calibri"/>
              </a:rPr>
              <a:t> </a:t>
            </a:r>
            <a:r>
              <a:rPr sz="1721" spc="4" dirty="0">
                <a:latin typeface="Calibri"/>
                <a:cs typeface="Calibri"/>
              </a:rPr>
              <a:t>Ope</a:t>
            </a:r>
            <a:r>
              <a:rPr sz="1721" spc="9" dirty="0">
                <a:latin typeface="Calibri"/>
                <a:cs typeface="Calibri"/>
              </a:rPr>
              <a:t>n </a:t>
            </a:r>
            <a:r>
              <a:rPr sz="1721" dirty="0">
                <a:latin typeface="Calibri"/>
                <a:cs typeface="Calibri"/>
              </a:rPr>
              <a:t>Ac</a:t>
            </a:r>
            <a:r>
              <a:rPr sz="1721" spc="-9" dirty="0">
                <a:latin typeface="Calibri"/>
                <a:cs typeface="Calibri"/>
              </a:rPr>
              <a:t>c</a:t>
            </a:r>
            <a:r>
              <a:rPr sz="1721" spc="4" dirty="0">
                <a:latin typeface="Calibri"/>
                <a:cs typeface="Calibri"/>
              </a:rPr>
              <a:t>ou</a:t>
            </a:r>
            <a:r>
              <a:rPr sz="1721" spc="-13" dirty="0">
                <a:latin typeface="Calibri"/>
                <a:cs typeface="Calibri"/>
              </a:rPr>
              <a:t>n</a:t>
            </a:r>
            <a:r>
              <a:rPr sz="1721" spc="4" dirty="0">
                <a:latin typeface="Calibri"/>
                <a:cs typeface="Calibri"/>
              </a:rPr>
              <a:t>t</a:t>
            </a:r>
            <a:r>
              <a:rPr sz="1721" spc="-4" dirty="0">
                <a:latin typeface="Calibri"/>
                <a:cs typeface="Calibri"/>
              </a:rPr>
              <a:t> </a:t>
            </a:r>
            <a:r>
              <a:rPr sz="1721" spc="4" dirty="0">
                <a:latin typeface="Calibri"/>
                <a:cs typeface="Calibri"/>
              </a:rPr>
              <a:t>is</a:t>
            </a:r>
            <a:r>
              <a:rPr sz="1721" spc="-4" dirty="0">
                <a:latin typeface="Calibri"/>
                <a:cs typeface="Calibri"/>
              </a:rPr>
              <a:t> </a:t>
            </a:r>
            <a:r>
              <a:rPr sz="1721" spc="4" dirty="0">
                <a:latin typeface="Calibri"/>
                <a:cs typeface="Calibri"/>
              </a:rPr>
              <a:t>C</a:t>
            </a:r>
            <a:r>
              <a:rPr sz="1721" spc="-18" dirty="0">
                <a:latin typeface="Calibri"/>
                <a:cs typeface="Calibri"/>
              </a:rPr>
              <a:t>r</a:t>
            </a:r>
            <a:r>
              <a:rPr sz="1721" dirty="0">
                <a:latin typeface="Calibri"/>
                <a:cs typeface="Calibri"/>
              </a:rPr>
              <a:t>e</a:t>
            </a:r>
            <a:r>
              <a:rPr sz="1721" spc="-13" dirty="0">
                <a:latin typeface="Calibri"/>
                <a:cs typeface="Calibri"/>
              </a:rPr>
              <a:t>a</a:t>
            </a:r>
            <a:r>
              <a:rPr sz="1721" spc="-18" dirty="0">
                <a:latin typeface="Calibri"/>
                <a:cs typeface="Calibri"/>
              </a:rPr>
              <a:t>t</a:t>
            </a:r>
            <a:r>
              <a:rPr sz="1721" spc="4" dirty="0">
                <a:latin typeface="Calibri"/>
                <a:cs typeface="Calibri"/>
              </a:rPr>
              <a:t>e a N</a:t>
            </a:r>
            <a:r>
              <a:rPr sz="1721" spc="-9" dirty="0">
                <a:latin typeface="Calibri"/>
                <a:cs typeface="Calibri"/>
              </a:rPr>
              <a:t>e</a:t>
            </a:r>
            <a:r>
              <a:rPr sz="1721" spc="9" dirty="0">
                <a:latin typeface="Calibri"/>
                <a:cs typeface="Calibri"/>
              </a:rPr>
              <a:t>w</a:t>
            </a:r>
            <a:r>
              <a:rPr sz="1721" spc="4" dirty="0">
                <a:latin typeface="Calibri"/>
                <a:cs typeface="Calibri"/>
              </a:rPr>
              <a:t> Ac</a:t>
            </a:r>
            <a:r>
              <a:rPr sz="1721" spc="-9" dirty="0">
                <a:latin typeface="Calibri"/>
                <a:cs typeface="Calibri"/>
              </a:rPr>
              <a:t>c</a:t>
            </a:r>
            <a:r>
              <a:rPr sz="1721" spc="4" dirty="0">
                <a:latin typeface="Calibri"/>
                <a:cs typeface="Calibri"/>
              </a:rPr>
              <a:t>o</a:t>
            </a:r>
            <a:r>
              <a:rPr sz="1721" spc="9" dirty="0">
                <a:latin typeface="Calibri"/>
                <a:cs typeface="Calibri"/>
              </a:rPr>
              <a:t>u</a:t>
            </a:r>
            <a:r>
              <a:rPr sz="1721" spc="-13" dirty="0">
                <a:latin typeface="Calibri"/>
                <a:cs typeface="Calibri"/>
              </a:rPr>
              <a:t>n</a:t>
            </a:r>
            <a:r>
              <a:rPr sz="1721" spc="4" dirty="0">
                <a:latin typeface="Calibri"/>
                <a:cs typeface="Calibri"/>
              </a:rPr>
              <a:t>t,</a:t>
            </a:r>
            <a:r>
              <a:rPr sz="1721" spc="-9" dirty="0">
                <a:latin typeface="Calibri"/>
                <a:cs typeface="Calibri"/>
              </a:rPr>
              <a:t> </a:t>
            </a:r>
            <a:r>
              <a:rPr sz="1721" dirty="0">
                <a:latin typeface="Calibri"/>
                <a:cs typeface="Calibri"/>
              </a:rPr>
              <a:t>an</a:t>
            </a:r>
            <a:r>
              <a:rPr sz="1721" spc="9" dirty="0">
                <a:latin typeface="Calibri"/>
                <a:cs typeface="Calibri"/>
              </a:rPr>
              <a:t>d</a:t>
            </a:r>
            <a:r>
              <a:rPr sz="1721" spc="4" dirty="0">
                <a:latin typeface="Calibri"/>
                <a:cs typeface="Calibri"/>
              </a:rPr>
              <a:t> </a:t>
            </a:r>
            <a:r>
              <a:rPr sz="1721" spc="-9" dirty="0">
                <a:latin typeface="Calibri"/>
                <a:cs typeface="Calibri"/>
              </a:rPr>
              <a:t>w</a:t>
            </a:r>
            <a:r>
              <a:rPr sz="1721" spc="4" dirty="0">
                <a:latin typeface="Calibri"/>
                <a:cs typeface="Calibri"/>
              </a:rPr>
              <a:t>e h</a:t>
            </a:r>
            <a:r>
              <a:rPr sz="1721" spc="-26" dirty="0">
                <a:latin typeface="Calibri"/>
                <a:cs typeface="Calibri"/>
              </a:rPr>
              <a:t>a</a:t>
            </a:r>
            <a:r>
              <a:rPr sz="1721" spc="-13" dirty="0">
                <a:latin typeface="Calibri"/>
                <a:cs typeface="Calibri"/>
              </a:rPr>
              <a:t>v</a:t>
            </a:r>
            <a:r>
              <a:rPr sz="1721" spc="4" dirty="0">
                <a:latin typeface="Calibri"/>
                <a:cs typeface="Calibri"/>
              </a:rPr>
              <a:t>e</a:t>
            </a:r>
            <a:r>
              <a:rPr sz="1721" dirty="0">
                <a:latin typeface="Calibri"/>
                <a:cs typeface="Calibri"/>
              </a:rPr>
              <a:t> </a:t>
            </a:r>
            <a:r>
              <a:rPr sz="1721" spc="-9" dirty="0">
                <a:latin typeface="Calibri"/>
                <a:cs typeface="Calibri"/>
              </a:rPr>
              <a:t>c</a:t>
            </a:r>
            <a:r>
              <a:rPr sz="1721" spc="4" dirty="0">
                <a:latin typeface="Calibri"/>
                <a:cs typeface="Calibri"/>
              </a:rPr>
              <a:t>on</a:t>
            </a:r>
            <a:r>
              <a:rPr sz="1721" spc="-22" dirty="0">
                <a:latin typeface="Calibri"/>
                <a:cs typeface="Calibri"/>
              </a:rPr>
              <a:t>s</a:t>
            </a:r>
            <a:r>
              <a:rPr sz="1721" dirty="0">
                <a:latin typeface="Calibri"/>
                <a:cs typeface="Calibri"/>
              </a:rPr>
              <a:t>truc</a:t>
            </a:r>
            <a:r>
              <a:rPr sz="1721" spc="-18" dirty="0">
                <a:latin typeface="Calibri"/>
                <a:cs typeface="Calibri"/>
              </a:rPr>
              <a:t>t</a:t>
            </a:r>
            <a:r>
              <a:rPr sz="1721" dirty="0">
                <a:latin typeface="Calibri"/>
                <a:cs typeface="Calibri"/>
              </a:rPr>
              <a:t>e</a:t>
            </a:r>
            <a:r>
              <a:rPr sz="1721" spc="9" dirty="0">
                <a:latin typeface="Calibri"/>
                <a:cs typeface="Calibri"/>
              </a:rPr>
              <a:t>d </a:t>
            </a:r>
            <a:r>
              <a:rPr sz="1721" dirty="0">
                <a:latin typeface="Calibri"/>
                <a:cs typeface="Calibri"/>
              </a:rPr>
              <a:t>lo</a:t>
            </a:r>
            <a:r>
              <a:rPr sz="1721" spc="9" dirty="0">
                <a:latin typeface="Calibri"/>
                <a:cs typeface="Calibri"/>
              </a:rPr>
              <a:t>w</a:t>
            </a:r>
            <a:r>
              <a:rPr sz="1721" spc="4" dirty="0">
                <a:latin typeface="Calibri"/>
                <a:cs typeface="Calibri"/>
              </a:rPr>
              <a:t>‐</a:t>
            </a:r>
            <a:r>
              <a:rPr sz="1721" dirty="0">
                <a:latin typeface="Calibri"/>
                <a:cs typeface="Calibri"/>
              </a:rPr>
              <a:t>l</a:t>
            </a:r>
            <a:r>
              <a:rPr sz="1721" spc="-9" dirty="0">
                <a:latin typeface="Calibri"/>
                <a:cs typeface="Calibri"/>
              </a:rPr>
              <a:t>e</a:t>
            </a:r>
            <a:r>
              <a:rPr sz="1721" spc="-13" dirty="0">
                <a:latin typeface="Calibri"/>
                <a:cs typeface="Calibri"/>
              </a:rPr>
              <a:t>v</a:t>
            </a:r>
            <a:r>
              <a:rPr sz="1721" dirty="0">
                <a:latin typeface="Calibri"/>
                <a:cs typeface="Calibri"/>
              </a:rPr>
              <a:t>el us</a:t>
            </a:r>
            <a:r>
              <a:rPr sz="1721" spc="4" dirty="0">
                <a:latin typeface="Calibri"/>
                <a:cs typeface="Calibri"/>
              </a:rPr>
              <a:t>e</a:t>
            </a:r>
            <a:r>
              <a:rPr sz="1721" spc="9" dirty="0">
                <a:latin typeface="Calibri"/>
                <a:cs typeface="Calibri"/>
              </a:rPr>
              <a:t> </a:t>
            </a:r>
            <a:r>
              <a:rPr sz="1721" spc="-9" dirty="0">
                <a:latin typeface="Calibri"/>
                <a:cs typeface="Calibri"/>
              </a:rPr>
              <a:t>c</a:t>
            </a:r>
            <a:r>
              <a:rPr sz="1721" dirty="0">
                <a:latin typeface="Calibri"/>
                <a:cs typeface="Calibri"/>
              </a:rPr>
              <a:t>as</a:t>
            </a:r>
            <a:r>
              <a:rPr sz="1721" spc="4" dirty="0">
                <a:latin typeface="Calibri"/>
                <a:cs typeface="Calibri"/>
              </a:rPr>
              <a:t>e </a:t>
            </a:r>
            <a:r>
              <a:rPr sz="1721" spc="-22" dirty="0">
                <a:latin typeface="Calibri"/>
                <a:cs typeface="Calibri"/>
              </a:rPr>
              <a:t>te</a:t>
            </a:r>
            <a:r>
              <a:rPr sz="1721" spc="9" dirty="0">
                <a:latin typeface="Calibri"/>
                <a:cs typeface="Calibri"/>
              </a:rPr>
              <a:t>x</a:t>
            </a:r>
            <a:r>
              <a:rPr sz="1721" spc="4" dirty="0">
                <a:latin typeface="Calibri"/>
                <a:cs typeface="Calibri"/>
              </a:rPr>
              <a:t>t</a:t>
            </a:r>
            <a:r>
              <a:rPr sz="1721" spc="-4" dirty="0">
                <a:latin typeface="Calibri"/>
                <a:cs typeface="Calibri"/>
              </a:rPr>
              <a:t> </a:t>
            </a:r>
            <a:r>
              <a:rPr sz="1721" spc="-35" dirty="0">
                <a:latin typeface="Calibri"/>
                <a:cs typeface="Calibri"/>
              </a:rPr>
              <a:t>f</a:t>
            </a:r>
            <a:r>
              <a:rPr sz="1721" spc="4" dirty="0">
                <a:latin typeface="Calibri"/>
                <a:cs typeface="Calibri"/>
              </a:rPr>
              <a:t>or it.</a:t>
            </a:r>
            <a:endParaRPr sz="1721" dirty="0">
              <a:latin typeface="Calibri"/>
              <a:cs typeface="Calibri"/>
            </a:endParaRPr>
          </a:p>
          <a:p>
            <a:pPr>
              <a:lnSpc>
                <a:spcPts val="706"/>
              </a:lnSpc>
              <a:spcBef>
                <a:spcPts val="22"/>
              </a:spcBef>
              <a:buFont typeface="Arial"/>
              <a:buChar char="•"/>
            </a:pPr>
            <a:endParaRPr sz="706" dirty="0"/>
          </a:p>
          <a:p>
            <a:pPr marL="177623" marR="11206" indent="-166977">
              <a:lnSpc>
                <a:spcPct val="91400"/>
              </a:lnSpc>
              <a:buFont typeface="Arial"/>
              <a:buChar char="•"/>
              <a:tabLst>
                <a:tab pos="177623" algn="l"/>
              </a:tabLst>
            </a:pPr>
            <a:r>
              <a:rPr sz="1721" dirty="0">
                <a:latin typeface="Calibri"/>
                <a:cs typeface="Calibri"/>
              </a:rPr>
              <a:t>I</a:t>
            </a:r>
            <a:r>
              <a:rPr sz="1721" spc="9" dirty="0">
                <a:latin typeface="Calibri"/>
                <a:cs typeface="Calibri"/>
              </a:rPr>
              <a:t>n </a:t>
            </a:r>
            <a:r>
              <a:rPr sz="1721" spc="-26" dirty="0">
                <a:latin typeface="Calibri"/>
                <a:cs typeface="Calibri"/>
              </a:rPr>
              <a:t>f</a:t>
            </a:r>
            <a:r>
              <a:rPr sz="1721" dirty="0">
                <a:latin typeface="Calibri"/>
                <a:cs typeface="Calibri"/>
              </a:rPr>
              <a:t>a</a:t>
            </a:r>
            <a:r>
              <a:rPr sz="1721" spc="4" dirty="0">
                <a:latin typeface="Calibri"/>
                <a:cs typeface="Calibri"/>
              </a:rPr>
              <a:t>ct,</a:t>
            </a:r>
            <a:r>
              <a:rPr sz="1721" spc="-4" dirty="0">
                <a:latin typeface="Calibri"/>
                <a:cs typeface="Calibri"/>
              </a:rPr>
              <a:t> </a:t>
            </a:r>
            <a:r>
              <a:rPr sz="1721" spc="-9" dirty="0">
                <a:latin typeface="Calibri"/>
                <a:cs typeface="Calibri"/>
              </a:rPr>
              <a:t>w</a:t>
            </a:r>
            <a:r>
              <a:rPr sz="1721" spc="4" dirty="0">
                <a:latin typeface="Calibri"/>
                <a:cs typeface="Calibri"/>
              </a:rPr>
              <a:t>e h</a:t>
            </a:r>
            <a:r>
              <a:rPr sz="1721" spc="-26" dirty="0">
                <a:latin typeface="Calibri"/>
                <a:cs typeface="Calibri"/>
              </a:rPr>
              <a:t>a</a:t>
            </a:r>
            <a:r>
              <a:rPr sz="1721" spc="-13" dirty="0">
                <a:latin typeface="Calibri"/>
                <a:cs typeface="Calibri"/>
              </a:rPr>
              <a:t>v</a:t>
            </a:r>
            <a:r>
              <a:rPr sz="1721" spc="4" dirty="0">
                <a:latin typeface="Calibri"/>
                <a:cs typeface="Calibri"/>
              </a:rPr>
              <a:t>e</a:t>
            </a:r>
            <a:r>
              <a:rPr sz="1721" spc="9" dirty="0">
                <a:latin typeface="Calibri"/>
                <a:cs typeface="Calibri"/>
              </a:rPr>
              <a:t> </a:t>
            </a:r>
            <a:r>
              <a:rPr sz="1721" spc="-9" dirty="0">
                <a:latin typeface="Calibri"/>
                <a:cs typeface="Calibri"/>
              </a:rPr>
              <a:t>c</a:t>
            </a:r>
            <a:r>
              <a:rPr sz="1721" spc="4" dirty="0">
                <a:latin typeface="Calibri"/>
                <a:cs typeface="Calibri"/>
              </a:rPr>
              <a:t>on</a:t>
            </a:r>
            <a:r>
              <a:rPr sz="1721" spc="-22" dirty="0">
                <a:latin typeface="Calibri"/>
                <a:cs typeface="Calibri"/>
              </a:rPr>
              <a:t>s</a:t>
            </a:r>
            <a:r>
              <a:rPr sz="1721" dirty="0">
                <a:latin typeface="Calibri"/>
                <a:cs typeface="Calibri"/>
              </a:rPr>
              <a:t>truc</a:t>
            </a:r>
            <a:r>
              <a:rPr sz="1721" spc="-18" dirty="0">
                <a:latin typeface="Calibri"/>
                <a:cs typeface="Calibri"/>
              </a:rPr>
              <a:t>t</a:t>
            </a:r>
            <a:r>
              <a:rPr sz="1721" dirty="0">
                <a:latin typeface="Calibri"/>
                <a:cs typeface="Calibri"/>
              </a:rPr>
              <a:t>e</a:t>
            </a:r>
            <a:r>
              <a:rPr sz="1721" spc="9" dirty="0">
                <a:latin typeface="Calibri"/>
                <a:cs typeface="Calibri"/>
              </a:rPr>
              <a:t>d</a:t>
            </a:r>
            <a:r>
              <a:rPr sz="1721" spc="-4" dirty="0">
                <a:latin typeface="Calibri"/>
                <a:cs typeface="Calibri"/>
              </a:rPr>
              <a:t> </a:t>
            </a:r>
            <a:r>
              <a:rPr sz="1721" spc="4" dirty="0">
                <a:latin typeface="Calibri"/>
                <a:cs typeface="Calibri"/>
              </a:rPr>
              <a:t>a GUI</a:t>
            </a:r>
            <a:r>
              <a:rPr sz="1721" spc="-4" dirty="0">
                <a:latin typeface="Calibri"/>
                <a:cs typeface="Calibri"/>
              </a:rPr>
              <a:t> </a:t>
            </a:r>
            <a:r>
              <a:rPr sz="1721" spc="4" dirty="0">
                <a:latin typeface="Calibri"/>
                <a:cs typeface="Calibri"/>
              </a:rPr>
              <a:t>p</a:t>
            </a:r>
            <a:r>
              <a:rPr sz="1721" spc="-26" dirty="0">
                <a:latin typeface="Calibri"/>
                <a:cs typeface="Calibri"/>
              </a:rPr>
              <a:t>r</a:t>
            </a:r>
            <a:r>
              <a:rPr sz="1721" spc="4" dirty="0">
                <a:latin typeface="Calibri"/>
                <a:cs typeface="Calibri"/>
              </a:rPr>
              <a:t>o</a:t>
            </a:r>
            <a:r>
              <a:rPr sz="1721" spc="-13" dirty="0">
                <a:latin typeface="Calibri"/>
                <a:cs typeface="Calibri"/>
              </a:rPr>
              <a:t>t</a:t>
            </a:r>
            <a:r>
              <a:rPr sz="1721" dirty="0">
                <a:latin typeface="Calibri"/>
                <a:cs typeface="Calibri"/>
              </a:rPr>
              <a:t>otyp</a:t>
            </a:r>
            <a:r>
              <a:rPr sz="1721" spc="4" dirty="0">
                <a:latin typeface="Calibri"/>
                <a:cs typeface="Calibri"/>
              </a:rPr>
              <a:t>e </a:t>
            </a:r>
            <a:r>
              <a:rPr sz="1721" spc="-35" dirty="0">
                <a:latin typeface="Calibri"/>
                <a:cs typeface="Calibri"/>
              </a:rPr>
              <a:t>f</a:t>
            </a:r>
            <a:r>
              <a:rPr sz="1721" spc="4" dirty="0">
                <a:latin typeface="Calibri"/>
                <a:cs typeface="Calibri"/>
              </a:rPr>
              <a:t>or </a:t>
            </a:r>
            <a:r>
              <a:rPr sz="1721" spc="4" dirty="0" smtClean="0">
                <a:latin typeface="Calibri"/>
                <a:cs typeface="Calibri"/>
              </a:rPr>
              <a:t>it</a:t>
            </a:r>
            <a:r>
              <a:rPr lang="en-US" sz="1721" spc="-9" dirty="0" smtClean="0">
                <a:latin typeface="Calibri"/>
                <a:cs typeface="Calibri"/>
              </a:rPr>
              <a:t>, </a:t>
            </a:r>
            <a:r>
              <a:rPr sz="1721" spc="4" dirty="0" smtClean="0">
                <a:latin typeface="Calibri"/>
                <a:cs typeface="Calibri"/>
              </a:rPr>
              <a:t>th</a:t>
            </a:r>
            <a:r>
              <a:rPr sz="1721" spc="-13" dirty="0" smtClean="0">
                <a:latin typeface="Calibri"/>
                <a:cs typeface="Calibri"/>
              </a:rPr>
              <a:t>a</a:t>
            </a:r>
            <a:r>
              <a:rPr sz="1721" spc="4" dirty="0" smtClean="0">
                <a:latin typeface="Calibri"/>
                <a:cs typeface="Calibri"/>
              </a:rPr>
              <a:t>t </a:t>
            </a:r>
            <a:r>
              <a:rPr sz="1721" spc="4" dirty="0">
                <a:latin typeface="Calibri"/>
                <a:cs typeface="Calibri"/>
              </a:rPr>
              <a:t>is, GUI</a:t>
            </a:r>
            <a:r>
              <a:rPr sz="1721" spc="-4" dirty="0">
                <a:latin typeface="Calibri"/>
                <a:cs typeface="Calibri"/>
              </a:rPr>
              <a:t> </a:t>
            </a:r>
            <a:r>
              <a:rPr sz="1721" spc="4" dirty="0">
                <a:latin typeface="Calibri"/>
                <a:cs typeface="Calibri"/>
              </a:rPr>
              <a:t>shots</a:t>
            </a:r>
            <a:r>
              <a:rPr sz="1721" dirty="0">
                <a:latin typeface="Calibri"/>
                <a:cs typeface="Calibri"/>
              </a:rPr>
              <a:t> </a:t>
            </a:r>
            <a:r>
              <a:rPr sz="1721" spc="-13" dirty="0">
                <a:latin typeface="Calibri"/>
                <a:cs typeface="Calibri"/>
              </a:rPr>
              <a:t>t</a:t>
            </a:r>
            <a:r>
              <a:rPr sz="1721" spc="4" dirty="0">
                <a:latin typeface="Calibri"/>
                <a:cs typeface="Calibri"/>
              </a:rPr>
              <a:t>o</a:t>
            </a:r>
            <a:r>
              <a:rPr sz="1721" spc="-13" dirty="0">
                <a:latin typeface="Calibri"/>
                <a:cs typeface="Calibri"/>
              </a:rPr>
              <a:t>ge</a:t>
            </a:r>
            <a:r>
              <a:rPr sz="1721" spc="4" dirty="0">
                <a:latin typeface="Calibri"/>
                <a:cs typeface="Calibri"/>
              </a:rPr>
              <a:t>th</a:t>
            </a:r>
            <a:r>
              <a:rPr sz="1721" dirty="0">
                <a:latin typeface="Calibri"/>
                <a:cs typeface="Calibri"/>
              </a:rPr>
              <a:t>e</a:t>
            </a:r>
            <a:r>
              <a:rPr sz="1721" spc="4" dirty="0">
                <a:latin typeface="Calibri"/>
                <a:cs typeface="Calibri"/>
              </a:rPr>
              <a:t>r with</a:t>
            </a:r>
            <a:r>
              <a:rPr sz="1721" spc="-9" dirty="0">
                <a:latin typeface="Calibri"/>
                <a:cs typeface="Calibri"/>
              </a:rPr>
              <a:t> </a:t>
            </a:r>
            <a:r>
              <a:rPr sz="1721" spc="4" dirty="0">
                <a:latin typeface="Calibri"/>
                <a:cs typeface="Calibri"/>
              </a:rPr>
              <a:t>the </a:t>
            </a:r>
            <a:r>
              <a:rPr sz="1721" spc="-18" dirty="0">
                <a:latin typeface="Calibri"/>
                <a:cs typeface="Calibri"/>
              </a:rPr>
              <a:t>r</a:t>
            </a:r>
            <a:r>
              <a:rPr sz="1721" spc="4" dirty="0">
                <a:latin typeface="Calibri"/>
                <a:cs typeface="Calibri"/>
              </a:rPr>
              <a:t>el</a:t>
            </a:r>
            <a:r>
              <a:rPr sz="1721" spc="-9" dirty="0">
                <a:latin typeface="Calibri"/>
                <a:cs typeface="Calibri"/>
              </a:rPr>
              <a:t>e</a:t>
            </a:r>
            <a:r>
              <a:rPr sz="1721" spc="-18" dirty="0">
                <a:latin typeface="Calibri"/>
                <a:cs typeface="Calibri"/>
              </a:rPr>
              <a:t>v</a:t>
            </a:r>
            <a:r>
              <a:rPr sz="1721" spc="4" dirty="0">
                <a:latin typeface="Calibri"/>
                <a:cs typeface="Calibri"/>
              </a:rPr>
              <a:t>a</a:t>
            </a:r>
            <a:r>
              <a:rPr sz="1721" spc="-13" dirty="0">
                <a:latin typeface="Calibri"/>
                <a:cs typeface="Calibri"/>
              </a:rPr>
              <a:t>n</a:t>
            </a:r>
            <a:r>
              <a:rPr sz="1721" spc="4" dirty="0">
                <a:latin typeface="Calibri"/>
                <a:cs typeface="Calibri"/>
              </a:rPr>
              <a:t>t</a:t>
            </a:r>
            <a:r>
              <a:rPr sz="1721" spc="13" dirty="0">
                <a:latin typeface="Calibri"/>
                <a:cs typeface="Calibri"/>
              </a:rPr>
              <a:t> </a:t>
            </a:r>
            <a:r>
              <a:rPr sz="1721" dirty="0">
                <a:latin typeface="Calibri"/>
                <a:cs typeface="Calibri"/>
              </a:rPr>
              <a:t>us</a:t>
            </a:r>
            <a:r>
              <a:rPr sz="1721" spc="4" dirty="0">
                <a:latin typeface="Calibri"/>
                <a:cs typeface="Calibri"/>
              </a:rPr>
              <a:t>e</a:t>
            </a:r>
            <a:r>
              <a:rPr sz="1721" spc="9" dirty="0">
                <a:latin typeface="Calibri"/>
                <a:cs typeface="Calibri"/>
              </a:rPr>
              <a:t> </a:t>
            </a:r>
            <a:r>
              <a:rPr sz="1721" spc="-9" dirty="0">
                <a:latin typeface="Calibri"/>
                <a:cs typeface="Calibri"/>
              </a:rPr>
              <a:t>c</a:t>
            </a:r>
            <a:r>
              <a:rPr sz="1721" dirty="0">
                <a:latin typeface="Calibri"/>
                <a:cs typeface="Calibri"/>
              </a:rPr>
              <a:t>as</a:t>
            </a:r>
            <a:r>
              <a:rPr sz="1721" spc="4" dirty="0">
                <a:latin typeface="Calibri"/>
                <a:cs typeface="Calibri"/>
              </a:rPr>
              <a:t>e </a:t>
            </a:r>
            <a:r>
              <a:rPr sz="1721" spc="-22" dirty="0">
                <a:latin typeface="Calibri"/>
                <a:cs typeface="Calibri"/>
              </a:rPr>
              <a:t>te</a:t>
            </a:r>
            <a:r>
              <a:rPr sz="1721" spc="9" dirty="0">
                <a:latin typeface="Calibri"/>
                <a:cs typeface="Calibri"/>
              </a:rPr>
              <a:t>x</a:t>
            </a:r>
            <a:r>
              <a:rPr sz="1721" spc="4" dirty="0">
                <a:latin typeface="Calibri"/>
                <a:cs typeface="Calibri"/>
              </a:rPr>
              <a:t>t.</a:t>
            </a:r>
            <a:r>
              <a:rPr sz="1721" spc="-9" dirty="0">
                <a:latin typeface="Calibri"/>
                <a:cs typeface="Calibri"/>
              </a:rPr>
              <a:t> </a:t>
            </a:r>
            <a:r>
              <a:rPr lang="en-US" sz="1721" spc="4" dirty="0" smtClean="0">
                <a:latin typeface="Calibri"/>
                <a:cs typeface="Calibri"/>
              </a:rPr>
              <a:t>In general </a:t>
            </a:r>
            <a:r>
              <a:rPr sz="1721" spc="-9" dirty="0" smtClean="0">
                <a:latin typeface="Calibri"/>
                <a:cs typeface="Calibri"/>
              </a:rPr>
              <a:t>w</a:t>
            </a:r>
            <a:r>
              <a:rPr sz="1721" spc="4" dirty="0" smtClean="0">
                <a:latin typeface="Calibri"/>
                <a:cs typeface="Calibri"/>
              </a:rPr>
              <a:t>e</a:t>
            </a:r>
            <a:r>
              <a:rPr sz="1721" dirty="0" smtClean="0">
                <a:latin typeface="Calibri"/>
                <a:cs typeface="Calibri"/>
              </a:rPr>
              <a:t>’ll </a:t>
            </a:r>
            <a:r>
              <a:rPr sz="1721" spc="4" dirty="0">
                <a:latin typeface="Calibri"/>
                <a:cs typeface="Calibri"/>
              </a:rPr>
              <a:t>be</a:t>
            </a:r>
            <a:r>
              <a:rPr sz="1721" spc="-4" dirty="0">
                <a:latin typeface="Calibri"/>
                <a:cs typeface="Calibri"/>
              </a:rPr>
              <a:t> </a:t>
            </a:r>
            <a:r>
              <a:rPr sz="1721" dirty="0">
                <a:latin typeface="Calibri"/>
                <a:cs typeface="Calibri"/>
              </a:rPr>
              <a:t>i</a:t>
            </a:r>
            <a:r>
              <a:rPr sz="1721" spc="-18" dirty="0">
                <a:latin typeface="Calibri"/>
                <a:cs typeface="Calibri"/>
              </a:rPr>
              <a:t>nt</a:t>
            </a:r>
            <a:r>
              <a:rPr sz="1721" dirty="0">
                <a:latin typeface="Calibri"/>
                <a:cs typeface="Calibri"/>
              </a:rPr>
              <a:t>e</a:t>
            </a:r>
            <a:r>
              <a:rPr sz="1721" spc="-18" dirty="0">
                <a:latin typeface="Calibri"/>
                <a:cs typeface="Calibri"/>
              </a:rPr>
              <a:t>r</a:t>
            </a:r>
            <a:r>
              <a:rPr sz="1721" spc="4" dirty="0">
                <a:latin typeface="Calibri"/>
                <a:cs typeface="Calibri"/>
              </a:rPr>
              <a:t>e</a:t>
            </a:r>
            <a:r>
              <a:rPr sz="1721" spc="-18" dirty="0">
                <a:latin typeface="Calibri"/>
                <a:cs typeface="Calibri"/>
              </a:rPr>
              <a:t>st</a:t>
            </a:r>
            <a:r>
              <a:rPr sz="1721" dirty="0">
                <a:latin typeface="Calibri"/>
                <a:cs typeface="Calibri"/>
              </a:rPr>
              <a:t>e</a:t>
            </a:r>
            <a:r>
              <a:rPr sz="1721" spc="9" dirty="0">
                <a:latin typeface="Calibri"/>
                <a:cs typeface="Calibri"/>
              </a:rPr>
              <a:t>d </a:t>
            </a:r>
            <a:r>
              <a:rPr sz="1721" spc="4" dirty="0">
                <a:latin typeface="Calibri"/>
                <a:cs typeface="Calibri"/>
              </a:rPr>
              <a:t>in </a:t>
            </a:r>
            <a:r>
              <a:rPr sz="1721" spc="-13" dirty="0">
                <a:latin typeface="Calibri"/>
                <a:cs typeface="Calibri"/>
              </a:rPr>
              <a:t>c</a:t>
            </a:r>
            <a:r>
              <a:rPr sz="1721" spc="4" dirty="0">
                <a:latin typeface="Calibri"/>
                <a:cs typeface="Calibri"/>
              </a:rPr>
              <a:t>o</a:t>
            </a:r>
            <a:r>
              <a:rPr sz="1721" spc="13" dirty="0">
                <a:latin typeface="Calibri"/>
                <a:cs typeface="Calibri"/>
              </a:rPr>
              <a:t>m</a:t>
            </a:r>
            <a:r>
              <a:rPr sz="1721" spc="4" dirty="0">
                <a:latin typeface="Calibri"/>
                <a:cs typeface="Calibri"/>
              </a:rPr>
              <a:t>p</a:t>
            </a:r>
            <a:r>
              <a:rPr sz="1721" dirty="0">
                <a:latin typeface="Calibri"/>
                <a:cs typeface="Calibri"/>
              </a:rPr>
              <a:t>l</a:t>
            </a:r>
            <a:r>
              <a:rPr sz="1721" spc="-9" dirty="0">
                <a:latin typeface="Calibri"/>
                <a:cs typeface="Calibri"/>
              </a:rPr>
              <a:t>e</a:t>
            </a:r>
            <a:r>
              <a:rPr sz="1721" spc="-13" dirty="0">
                <a:latin typeface="Calibri"/>
                <a:cs typeface="Calibri"/>
              </a:rPr>
              <a:t>t</a:t>
            </a:r>
            <a:r>
              <a:rPr sz="1721" spc="4" dirty="0">
                <a:latin typeface="Calibri"/>
                <a:cs typeface="Calibri"/>
              </a:rPr>
              <a:t>e</a:t>
            </a:r>
            <a:r>
              <a:rPr sz="1721" spc="-4" dirty="0">
                <a:latin typeface="Calibri"/>
                <a:cs typeface="Calibri"/>
              </a:rPr>
              <a:t> </a:t>
            </a:r>
            <a:r>
              <a:rPr sz="1721" spc="4" dirty="0">
                <a:latin typeface="Calibri"/>
                <a:cs typeface="Calibri"/>
              </a:rPr>
              <a:t>GUI</a:t>
            </a:r>
            <a:r>
              <a:rPr sz="1721" spc="-4" dirty="0">
                <a:latin typeface="Calibri"/>
                <a:cs typeface="Calibri"/>
              </a:rPr>
              <a:t> </a:t>
            </a:r>
            <a:r>
              <a:rPr sz="1721" spc="4" dirty="0">
                <a:latin typeface="Calibri"/>
                <a:cs typeface="Calibri"/>
              </a:rPr>
              <a:t>p</a:t>
            </a:r>
            <a:r>
              <a:rPr sz="1721" spc="-26" dirty="0">
                <a:latin typeface="Calibri"/>
                <a:cs typeface="Calibri"/>
              </a:rPr>
              <a:t>r</a:t>
            </a:r>
            <a:r>
              <a:rPr sz="1721" spc="4" dirty="0">
                <a:latin typeface="Calibri"/>
                <a:cs typeface="Calibri"/>
              </a:rPr>
              <a:t>o</a:t>
            </a:r>
            <a:r>
              <a:rPr sz="1721" spc="-13" dirty="0">
                <a:latin typeface="Calibri"/>
                <a:cs typeface="Calibri"/>
              </a:rPr>
              <a:t>t</a:t>
            </a:r>
            <a:r>
              <a:rPr sz="1721" dirty="0">
                <a:latin typeface="Calibri"/>
                <a:cs typeface="Calibri"/>
              </a:rPr>
              <a:t>otypes, </a:t>
            </a:r>
            <a:r>
              <a:rPr sz="1721" spc="4" dirty="0">
                <a:latin typeface="Calibri"/>
                <a:cs typeface="Calibri"/>
              </a:rPr>
              <a:t>not </a:t>
            </a:r>
            <a:r>
              <a:rPr sz="1721" dirty="0">
                <a:latin typeface="Calibri"/>
                <a:cs typeface="Calibri"/>
              </a:rPr>
              <a:t>ju</a:t>
            </a:r>
            <a:r>
              <a:rPr sz="1721" spc="-22" dirty="0">
                <a:latin typeface="Calibri"/>
                <a:cs typeface="Calibri"/>
              </a:rPr>
              <a:t>s</a:t>
            </a:r>
            <a:r>
              <a:rPr sz="1721" spc="4" dirty="0">
                <a:latin typeface="Calibri"/>
                <a:cs typeface="Calibri"/>
              </a:rPr>
              <a:t>t </a:t>
            </a:r>
            <a:r>
              <a:rPr sz="1721" dirty="0">
                <a:latin typeface="Calibri"/>
                <a:cs typeface="Calibri"/>
              </a:rPr>
              <a:t>us</a:t>
            </a:r>
            <a:r>
              <a:rPr sz="1721" spc="4" dirty="0">
                <a:latin typeface="Calibri"/>
                <a:cs typeface="Calibri"/>
              </a:rPr>
              <a:t>e </a:t>
            </a:r>
            <a:r>
              <a:rPr sz="1721" spc="-9" dirty="0">
                <a:latin typeface="Calibri"/>
                <a:cs typeface="Calibri"/>
              </a:rPr>
              <a:t>c</a:t>
            </a:r>
            <a:r>
              <a:rPr sz="1721" dirty="0">
                <a:latin typeface="Calibri"/>
                <a:cs typeface="Calibri"/>
              </a:rPr>
              <a:t>as</a:t>
            </a:r>
            <a:r>
              <a:rPr sz="1721" spc="4" dirty="0">
                <a:latin typeface="Calibri"/>
                <a:cs typeface="Calibri"/>
              </a:rPr>
              <a:t>e </a:t>
            </a:r>
            <a:r>
              <a:rPr sz="1721" spc="-22" dirty="0">
                <a:latin typeface="Calibri"/>
                <a:cs typeface="Calibri"/>
              </a:rPr>
              <a:t>te</a:t>
            </a:r>
            <a:r>
              <a:rPr sz="1721" spc="9" dirty="0">
                <a:latin typeface="Calibri"/>
                <a:cs typeface="Calibri"/>
              </a:rPr>
              <a:t>x</a:t>
            </a:r>
            <a:r>
              <a:rPr sz="1721" spc="4" dirty="0">
                <a:latin typeface="Calibri"/>
                <a:cs typeface="Calibri"/>
              </a:rPr>
              <a:t>t.</a:t>
            </a:r>
            <a:endParaRPr sz="1721" dirty="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11"/>
              </a:spcBef>
              <a:buFont typeface="Arial"/>
              <a:buChar char="•"/>
            </a:pPr>
            <a:endParaRPr sz="750" dirty="0"/>
          </a:p>
          <a:p>
            <a:pPr marL="177623" marR="164735" indent="-166977">
              <a:lnSpc>
                <a:spcPts val="1888"/>
              </a:lnSpc>
              <a:buFont typeface="Arial"/>
              <a:buChar char="•"/>
              <a:tabLst>
                <a:tab pos="177623" algn="l"/>
              </a:tabLst>
            </a:pPr>
            <a:r>
              <a:rPr sz="1721" spc="-49" dirty="0">
                <a:latin typeface="Calibri"/>
                <a:cs typeface="Calibri"/>
              </a:rPr>
              <a:t>W</a:t>
            </a:r>
            <a:r>
              <a:rPr sz="1721" spc="4" dirty="0">
                <a:latin typeface="Calibri"/>
                <a:cs typeface="Calibri"/>
              </a:rPr>
              <a:t>e</a:t>
            </a:r>
            <a:r>
              <a:rPr sz="1721" spc="-22" dirty="0">
                <a:latin typeface="Calibri"/>
                <a:cs typeface="Calibri"/>
              </a:rPr>
              <a:t>’</a:t>
            </a:r>
            <a:r>
              <a:rPr sz="1721" spc="-13" dirty="0">
                <a:latin typeface="Calibri"/>
                <a:cs typeface="Calibri"/>
              </a:rPr>
              <a:t>v</a:t>
            </a:r>
            <a:r>
              <a:rPr sz="1721" spc="4" dirty="0">
                <a:latin typeface="Calibri"/>
                <a:cs typeface="Calibri"/>
              </a:rPr>
              <a:t>e</a:t>
            </a:r>
            <a:r>
              <a:rPr sz="1721" spc="9" dirty="0">
                <a:latin typeface="Calibri"/>
                <a:cs typeface="Calibri"/>
              </a:rPr>
              <a:t> </a:t>
            </a:r>
            <a:r>
              <a:rPr sz="1721" spc="4" dirty="0">
                <a:latin typeface="Calibri"/>
                <a:cs typeface="Calibri"/>
              </a:rPr>
              <a:t>also</a:t>
            </a:r>
            <a:r>
              <a:rPr sz="1721" spc="-4" dirty="0">
                <a:latin typeface="Calibri"/>
                <a:cs typeface="Calibri"/>
              </a:rPr>
              <a:t> </a:t>
            </a:r>
            <a:r>
              <a:rPr sz="1721" spc="-35" dirty="0">
                <a:latin typeface="Calibri"/>
                <a:cs typeface="Calibri"/>
              </a:rPr>
              <a:t>f</a:t>
            </a:r>
            <a:r>
              <a:rPr sz="1721" spc="4" dirty="0">
                <a:latin typeface="Calibri"/>
                <a:cs typeface="Calibri"/>
              </a:rPr>
              <a:t>oun</a:t>
            </a:r>
            <a:r>
              <a:rPr sz="1721" spc="9" dirty="0">
                <a:latin typeface="Calibri"/>
                <a:cs typeface="Calibri"/>
              </a:rPr>
              <a:t>d </a:t>
            </a:r>
            <a:r>
              <a:rPr sz="1721" spc="4" dirty="0">
                <a:latin typeface="Calibri"/>
                <a:cs typeface="Calibri"/>
              </a:rPr>
              <a:t>the AbeBoo</a:t>
            </a:r>
            <a:r>
              <a:rPr sz="1721" spc="-13" dirty="0">
                <a:latin typeface="Calibri"/>
                <a:cs typeface="Calibri"/>
              </a:rPr>
              <a:t>k</a:t>
            </a:r>
            <a:r>
              <a:rPr sz="1721" dirty="0">
                <a:latin typeface="Calibri"/>
                <a:cs typeface="Calibri"/>
              </a:rPr>
              <a:t>s.</a:t>
            </a:r>
            <a:r>
              <a:rPr sz="1721" spc="-13" dirty="0">
                <a:latin typeface="Calibri"/>
                <a:cs typeface="Calibri"/>
              </a:rPr>
              <a:t>c</a:t>
            </a:r>
            <a:r>
              <a:rPr sz="1721" spc="4" dirty="0">
                <a:latin typeface="Calibri"/>
                <a:cs typeface="Calibri"/>
              </a:rPr>
              <a:t>o</a:t>
            </a:r>
            <a:r>
              <a:rPr sz="1721" spc="13" dirty="0">
                <a:latin typeface="Calibri"/>
                <a:cs typeface="Calibri"/>
              </a:rPr>
              <a:t>m</a:t>
            </a:r>
            <a:r>
              <a:rPr sz="1721" spc="-18" dirty="0">
                <a:latin typeface="Calibri"/>
                <a:cs typeface="Calibri"/>
              </a:rPr>
              <a:t> </a:t>
            </a:r>
            <a:r>
              <a:rPr sz="1721" dirty="0">
                <a:latin typeface="Calibri"/>
                <a:cs typeface="Calibri"/>
              </a:rPr>
              <a:t>us</a:t>
            </a:r>
            <a:r>
              <a:rPr sz="1721" spc="4" dirty="0">
                <a:latin typeface="Calibri"/>
                <a:cs typeface="Calibri"/>
              </a:rPr>
              <a:t>e </a:t>
            </a:r>
            <a:r>
              <a:rPr sz="1721" spc="-9" dirty="0">
                <a:latin typeface="Calibri"/>
                <a:cs typeface="Calibri"/>
              </a:rPr>
              <a:t>c</a:t>
            </a:r>
            <a:r>
              <a:rPr sz="1721" dirty="0">
                <a:latin typeface="Calibri"/>
                <a:cs typeface="Calibri"/>
              </a:rPr>
              <a:t>as</a:t>
            </a:r>
            <a:r>
              <a:rPr sz="1721" spc="4" dirty="0">
                <a:latin typeface="Calibri"/>
                <a:cs typeface="Calibri"/>
              </a:rPr>
              <a:t>e th</a:t>
            </a:r>
            <a:r>
              <a:rPr sz="1721" spc="-13" dirty="0">
                <a:latin typeface="Calibri"/>
                <a:cs typeface="Calibri"/>
              </a:rPr>
              <a:t>a</a:t>
            </a:r>
            <a:r>
              <a:rPr sz="1721" spc="4" dirty="0">
                <a:latin typeface="Calibri"/>
                <a:cs typeface="Calibri"/>
              </a:rPr>
              <a:t>t </a:t>
            </a:r>
            <a:r>
              <a:rPr sz="1721" spc="-9" dirty="0">
                <a:latin typeface="Calibri"/>
                <a:cs typeface="Calibri"/>
              </a:rPr>
              <a:t>c</a:t>
            </a:r>
            <a:r>
              <a:rPr sz="1721" dirty="0">
                <a:latin typeface="Calibri"/>
                <a:cs typeface="Calibri"/>
              </a:rPr>
              <a:t>or</a:t>
            </a:r>
            <a:r>
              <a:rPr sz="1721" spc="-18" dirty="0">
                <a:latin typeface="Calibri"/>
                <a:cs typeface="Calibri"/>
              </a:rPr>
              <a:t>r</a:t>
            </a:r>
            <a:r>
              <a:rPr sz="1721" dirty="0">
                <a:latin typeface="Calibri"/>
                <a:cs typeface="Calibri"/>
              </a:rPr>
              <a:t>espond</a:t>
            </a:r>
            <a:r>
              <a:rPr sz="1721" spc="4" dirty="0">
                <a:latin typeface="Calibri"/>
                <a:cs typeface="Calibri"/>
              </a:rPr>
              <a:t>s </a:t>
            </a:r>
            <a:r>
              <a:rPr sz="1721" spc="-13" dirty="0">
                <a:latin typeface="Calibri"/>
                <a:cs typeface="Calibri"/>
              </a:rPr>
              <a:t>t</a:t>
            </a:r>
            <a:r>
              <a:rPr sz="1721" spc="9" dirty="0">
                <a:latin typeface="Calibri"/>
                <a:cs typeface="Calibri"/>
              </a:rPr>
              <a:t>o</a:t>
            </a:r>
            <a:r>
              <a:rPr sz="1721" spc="-9" dirty="0">
                <a:latin typeface="Calibri"/>
                <a:cs typeface="Calibri"/>
              </a:rPr>
              <a:t> </a:t>
            </a:r>
            <a:r>
              <a:rPr sz="1721" spc="4" dirty="0">
                <a:latin typeface="Calibri"/>
                <a:cs typeface="Calibri"/>
              </a:rPr>
              <a:t>the </a:t>
            </a:r>
            <a:r>
              <a:rPr sz="1721" dirty="0">
                <a:latin typeface="Calibri"/>
                <a:cs typeface="Calibri"/>
              </a:rPr>
              <a:t>I</a:t>
            </a:r>
            <a:r>
              <a:rPr sz="1721" spc="-13" dirty="0">
                <a:latin typeface="Calibri"/>
                <a:cs typeface="Calibri"/>
              </a:rPr>
              <a:t>n</a:t>
            </a:r>
            <a:r>
              <a:rPr sz="1721" spc="-18" dirty="0">
                <a:latin typeface="Calibri"/>
                <a:cs typeface="Calibri"/>
              </a:rPr>
              <a:t>t</a:t>
            </a:r>
            <a:r>
              <a:rPr sz="1721" dirty="0">
                <a:latin typeface="Calibri"/>
                <a:cs typeface="Calibri"/>
              </a:rPr>
              <a:t>ern</a:t>
            </a:r>
            <a:r>
              <a:rPr sz="1721" spc="-9" dirty="0">
                <a:latin typeface="Calibri"/>
                <a:cs typeface="Calibri"/>
              </a:rPr>
              <a:t>e</a:t>
            </a:r>
            <a:r>
              <a:rPr sz="1721" spc="4" dirty="0">
                <a:latin typeface="Calibri"/>
                <a:cs typeface="Calibri"/>
              </a:rPr>
              <a:t>t Boo</a:t>
            </a:r>
            <a:r>
              <a:rPr sz="1721" spc="-13" dirty="0">
                <a:latin typeface="Calibri"/>
                <a:cs typeface="Calibri"/>
              </a:rPr>
              <a:t>k</a:t>
            </a:r>
            <a:r>
              <a:rPr sz="1721" spc="-18" dirty="0">
                <a:latin typeface="Calibri"/>
                <a:cs typeface="Calibri"/>
              </a:rPr>
              <a:t>st</a:t>
            </a:r>
            <a:r>
              <a:rPr sz="1721" spc="9" dirty="0">
                <a:latin typeface="Calibri"/>
                <a:cs typeface="Calibri"/>
              </a:rPr>
              <a:t>o</a:t>
            </a:r>
            <a:r>
              <a:rPr sz="1721" spc="-18" dirty="0">
                <a:latin typeface="Calibri"/>
                <a:cs typeface="Calibri"/>
              </a:rPr>
              <a:t>r</a:t>
            </a:r>
            <a:r>
              <a:rPr sz="1721" spc="4" dirty="0">
                <a:latin typeface="Calibri"/>
                <a:cs typeface="Calibri"/>
              </a:rPr>
              <a:t>e</a:t>
            </a:r>
            <a:r>
              <a:rPr sz="1721" spc="-110" dirty="0">
                <a:latin typeface="Calibri"/>
                <a:cs typeface="Calibri"/>
              </a:rPr>
              <a:t>’</a:t>
            </a:r>
            <a:r>
              <a:rPr sz="1721" spc="4" dirty="0">
                <a:latin typeface="Calibri"/>
                <a:cs typeface="Calibri"/>
              </a:rPr>
              <a:t>s</a:t>
            </a:r>
            <a:r>
              <a:rPr sz="1721" spc="-9" dirty="0">
                <a:latin typeface="Calibri"/>
                <a:cs typeface="Calibri"/>
              </a:rPr>
              <a:t> </a:t>
            </a:r>
            <a:r>
              <a:rPr sz="1721" spc="4" dirty="0">
                <a:latin typeface="Calibri"/>
                <a:cs typeface="Calibri"/>
              </a:rPr>
              <a:t>Log</a:t>
            </a:r>
            <a:r>
              <a:rPr sz="1721" spc="-4" dirty="0">
                <a:latin typeface="Calibri"/>
                <a:cs typeface="Calibri"/>
              </a:rPr>
              <a:t> </a:t>
            </a:r>
            <a:r>
              <a:rPr sz="1721" dirty="0">
                <a:latin typeface="Calibri"/>
                <a:cs typeface="Calibri"/>
              </a:rPr>
              <a:t>I</a:t>
            </a:r>
            <a:r>
              <a:rPr sz="1721" spc="9" dirty="0">
                <a:latin typeface="Calibri"/>
                <a:cs typeface="Calibri"/>
              </a:rPr>
              <a:t>n </a:t>
            </a:r>
            <a:r>
              <a:rPr sz="1721" spc="4" dirty="0">
                <a:latin typeface="Calibri"/>
                <a:cs typeface="Calibri"/>
              </a:rPr>
              <a:t>– n</a:t>
            </a:r>
            <a:r>
              <a:rPr sz="1721" dirty="0">
                <a:latin typeface="Calibri"/>
                <a:cs typeface="Calibri"/>
              </a:rPr>
              <a:t>a</a:t>
            </a:r>
            <a:r>
              <a:rPr sz="1721" spc="13" dirty="0">
                <a:latin typeface="Calibri"/>
                <a:cs typeface="Calibri"/>
              </a:rPr>
              <a:t>m</a:t>
            </a:r>
            <a:r>
              <a:rPr sz="1721" dirty="0">
                <a:latin typeface="Calibri"/>
                <a:cs typeface="Calibri"/>
              </a:rPr>
              <a:t>e</a:t>
            </a:r>
            <a:r>
              <a:rPr sz="1721" spc="9" dirty="0">
                <a:latin typeface="Calibri"/>
                <a:cs typeface="Calibri"/>
              </a:rPr>
              <a:t>d</a:t>
            </a:r>
            <a:r>
              <a:rPr sz="1721" spc="4" dirty="0">
                <a:latin typeface="Calibri"/>
                <a:cs typeface="Calibri"/>
              </a:rPr>
              <a:t> Sign</a:t>
            </a:r>
            <a:r>
              <a:rPr sz="1721" spc="-4" dirty="0">
                <a:latin typeface="Calibri"/>
                <a:cs typeface="Calibri"/>
              </a:rPr>
              <a:t> </a:t>
            </a:r>
            <a:r>
              <a:rPr sz="1721" spc="9" dirty="0">
                <a:latin typeface="Calibri"/>
                <a:cs typeface="Calibri"/>
              </a:rPr>
              <a:t>On </a:t>
            </a:r>
            <a:r>
              <a:rPr sz="1721" spc="4" dirty="0">
                <a:latin typeface="Calibri"/>
                <a:cs typeface="Calibri"/>
              </a:rPr>
              <a:t>– </a:t>
            </a:r>
            <a:r>
              <a:rPr sz="1721" dirty="0">
                <a:latin typeface="Calibri"/>
                <a:cs typeface="Calibri"/>
              </a:rPr>
              <a:t>a</a:t>
            </a:r>
            <a:r>
              <a:rPr sz="1721" spc="4" dirty="0">
                <a:latin typeface="Calibri"/>
                <a:cs typeface="Calibri"/>
              </a:rPr>
              <a:t>n</a:t>
            </a:r>
            <a:r>
              <a:rPr sz="1721" spc="9" dirty="0">
                <a:latin typeface="Calibri"/>
                <a:cs typeface="Calibri"/>
              </a:rPr>
              <a:t>d</a:t>
            </a:r>
            <a:r>
              <a:rPr sz="1721" spc="4" dirty="0">
                <a:latin typeface="Calibri"/>
                <a:cs typeface="Calibri"/>
              </a:rPr>
              <a:t> h</a:t>
            </a:r>
            <a:r>
              <a:rPr sz="1721" spc="-26" dirty="0">
                <a:latin typeface="Calibri"/>
                <a:cs typeface="Calibri"/>
              </a:rPr>
              <a:t>a</a:t>
            </a:r>
            <a:r>
              <a:rPr sz="1721" spc="-13" dirty="0">
                <a:latin typeface="Calibri"/>
                <a:cs typeface="Calibri"/>
              </a:rPr>
              <a:t>v</a:t>
            </a:r>
            <a:r>
              <a:rPr sz="1721" spc="4" dirty="0">
                <a:latin typeface="Calibri"/>
                <a:cs typeface="Calibri"/>
              </a:rPr>
              <a:t>e</a:t>
            </a:r>
            <a:r>
              <a:rPr sz="1721" spc="9" dirty="0">
                <a:latin typeface="Calibri"/>
                <a:cs typeface="Calibri"/>
              </a:rPr>
              <a:t> </a:t>
            </a:r>
            <a:r>
              <a:rPr sz="1721" spc="-13" dirty="0">
                <a:latin typeface="Calibri"/>
                <a:cs typeface="Calibri"/>
              </a:rPr>
              <a:t>c</a:t>
            </a:r>
            <a:r>
              <a:rPr sz="1721" spc="4" dirty="0">
                <a:latin typeface="Calibri"/>
                <a:cs typeface="Calibri"/>
              </a:rPr>
              <a:t>on</a:t>
            </a:r>
            <a:r>
              <a:rPr sz="1721" spc="-18" dirty="0">
                <a:latin typeface="Calibri"/>
                <a:cs typeface="Calibri"/>
              </a:rPr>
              <a:t>s</a:t>
            </a:r>
            <a:r>
              <a:rPr sz="1721" spc="4" dirty="0">
                <a:latin typeface="Calibri"/>
                <a:cs typeface="Calibri"/>
              </a:rPr>
              <a:t>truc</a:t>
            </a:r>
            <a:r>
              <a:rPr sz="1721" spc="-13" dirty="0">
                <a:latin typeface="Calibri"/>
                <a:cs typeface="Calibri"/>
              </a:rPr>
              <a:t>t</a:t>
            </a:r>
            <a:r>
              <a:rPr sz="1721" dirty="0">
                <a:latin typeface="Calibri"/>
                <a:cs typeface="Calibri"/>
              </a:rPr>
              <a:t>e</a:t>
            </a:r>
            <a:r>
              <a:rPr sz="1721" spc="9" dirty="0">
                <a:latin typeface="Calibri"/>
                <a:cs typeface="Calibri"/>
              </a:rPr>
              <a:t>d </a:t>
            </a:r>
            <a:r>
              <a:rPr sz="1721" spc="4" dirty="0">
                <a:latin typeface="Calibri"/>
                <a:cs typeface="Calibri"/>
              </a:rPr>
              <a:t>a GUI</a:t>
            </a:r>
            <a:r>
              <a:rPr sz="1721" spc="-9" dirty="0">
                <a:latin typeface="Calibri"/>
                <a:cs typeface="Calibri"/>
              </a:rPr>
              <a:t> </a:t>
            </a:r>
            <a:r>
              <a:rPr sz="1721" spc="4" dirty="0">
                <a:latin typeface="Calibri"/>
                <a:cs typeface="Calibri"/>
              </a:rPr>
              <a:t>p</a:t>
            </a:r>
            <a:r>
              <a:rPr sz="1721" spc="-26" dirty="0">
                <a:latin typeface="Calibri"/>
                <a:cs typeface="Calibri"/>
              </a:rPr>
              <a:t>r</a:t>
            </a:r>
            <a:r>
              <a:rPr sz="1721" spc="4" dirty="0">
                <a:latin typeface="Calibri"/>
                <a:cs typeface="Calibri"/>
              </a:rPr>
              <a:t>o</a:t>
            </a:r>
            <a:r>
              <a:rPr sz="1721" spc="-13" dirty="0">
                <a:latin typeface="Calibri"/>
                <a:cs typeface="Calibri"/>
              </a:rPr>
              <a:t>t</a:t>
            </a:r>
            <a:r>
              <a:rPr sz="1721" dirty="0">
                <a:latin typeface="Calibri"/>
                <a:cs typeface="Calibri"/>
              </a:rPr>
              <a:t>otyp</a:t>
            </a:r>
            <a:r>
              <a:rPr sz="1721" spc="4" dirty="0">
                <a:latin typeface="Calibri"/>
                <a:cs typeface="Calibri"/>
              </a:rPr>
              <a:t>e </a:t>
            </a:r>
            <a:r>
              <a:rPr sz="1721" spc="-35" dirty="0">
                <a:latin typeface="Calibri"/>
                <a:cs typeface="Calibri"/>
              </a:rPr>
              <a:t>f</a:t>
            </a:r>
            <a:r>
              <a:rPr sz="1721" spc="4" dirty="0">
                <a:latin typeface="Calibri"/>
                <a:cs typeface="Calibri"/>
              </a:rPr>
              <a:t>or it.</a:t>
            </a:r>
            <a:endParaRPr sz="1721" dirty="0">
              <a:latin typeface="Calibri"/>
              <a:cs typeface="Calibri"/>
            </a:endParaRPr>
          </a:p>
          <a:p>
            <a:pPr>
              <a:lnSpc>
                <a:spcPts val="706"/>
              </a:lnSpc>
              <a:spcBef>
                <a:spcPts val="21"/>
              </a:spcBef>
              <a:buFont typeface="Arial"/>
              <a:buChar char="•"/>
            </a:pPr>
            <a:endParaRPr sz="706" dirty="0"/>
          </a:p>
          <a:p>
            <a:pPr marL="177623" marR="168658" indent="-166977">
              <a:lnSpc>
                <a:spcPts val="1888"/>
              </a:lnSpc>
              <a:buFont typeface="Arial"/>
              <a:buChar char="•"/>
              <a:tabLst>
                <a:tab pos="177623" algn="l"/>
              </a:tabLst>
            </a:pPr>
            <a:r>
              <a:rPr sz="1721" spc="4" dirty="0">
                <a:latin typeface="Calibri"/>
                <a:cs typeface="Calibri"/>
              </a:rPr>
              <a:t>But</a:t>
            </a:r>
            <a:r>
              <a:rPr sz="1721" spc="-9" dirty="0">
                <a:latin typeface="Calibri"/>
                <a:cs typeface="Calibri"/>
              </a:rPr>
              <a:t> </a:t>
            </a:r>
            <a:r>
              <a:rPr sz="1721" spc="4" dirty="0">
                <a:latin typeface="Calibri"/>
                <a:cs typeface="Calibri"/>
              </a:rPr>
              <a:t>wh</a:t>
            </a:r>
            <a:r>
              <a:rPr sz="1721" spc="-13" dirty="0">
                <a:latin typeface="Calibri"/>
                <a:cs typeface="Calibri"/>
              </a:rPr>
              <a:t>a</a:t>
            </a:r>
            <a:r>
              <a:rPr sz="1721" spc="4" dirty="0">
                <a:latin typeface="Calibri"/>
                <a:cs typeface="Calibri"/>
              </a:rPr>
              <a:t>t about </a:t>
            </a:r>
            <a:r>
              <a:rPr sz="1721" dirty="0">
                <a:latin typeface="Calibri"/>
                <a:cs typeface="Calibri"/>
              </a:rPr>
              <a:t>I</a:t>
            </a:r>
            <a:r>
              <a:rPr sz="1721" spc="-13" dirty="0">
                <a:latin typeface="Calibri"/>
                <a:cs typeface="Calibri"/>
              </a:rPr>
              <a:t>n</a:t>
            </a:r>
            <a:r>
              <a:rPr sz="1721" spc="-18" dirty="0">
                <a:latin typeface="Calibri"/>
                <a:cs typeface="Calibri"/>
              </a:rPr>
              <a:t>t</a:t>
            </a:r>
            <a:r>
              <a:rPr sz="1721" dirty="0">
                <a:latin typeface="Calibri"/>
                <a:cs typeface="Calibri"/>
              </a:rPr>
              <a:t>ern</a:t>
            </a:r>
            <a:r>
              <a:rPr sz="1721" spc="-9" dirty="0">
                <a:latin typeface="Calibri"/>
                <a:cs typeface="Calibri"/>
              </a:rPr>
              <a:t>e</a:t>
            </a:r>
            <a:r>
              <a:rPr sz="1721" spc="4" dirty="0">
                <a:latin typeface="Calibri"/>
                <a:cs typeface="Calibri"/>
              </a:rPr>
              <a:t>t</a:t>
            </a:r>
            <a:r>
              <a:rPr sz="1721" spc="9" dirty="0">
                <a:latin typeface="Calibri"/>
                <a:cs typeface="Calibri"/>
              </a:rPr>
              <a:t> </a:t>
            </a:r>
            <a:r>
              <a:rPr sz="1721" spc="4" dirty="0">
                <a:latin typeface="Calibri"/>
                <a:cs typeface="Calibri"/>
              </a:rPr>
              <a:t>Boo</a:t>
            </a:r>
            <a:r>
              <a:rPr sz="1721" spc="-13" dirty="0">
                <a:latin typeface="Calibri"/>
                <a:cs typeface="Calibri"/>
              </a:rPr>
              <a:t>k</a:t>
            </a:r>
            <a:r>
              <a:rPr sz="1721" spc="-18" dirty="0">
                <a:latin typeface="Calibri"/>
                <a:cs typeface="Calibri"/>
              </a:rPr>
              <a:t>s</a:t>
            </a:r>
            <a:r>
              <a:rPr sz="1721" spc="-13" dirty="0">
                <a:latin typeface="Calibri"/>
                <a:cs typeface="Calibri"/>
              </a:rPr>
              <a:t>t</a:t>
            </a:r>
            <a:r>
              <a:rPr sz="1721" spc="4" dirty="0">
                <a:latin typeface="Calibri"/>
                <a:cs typeface="Calibri"/>
              </a:rPr>
              <a:t>o</a:t>
            </a:r>
            <a:r>
              <a:rPr sz="1721" spc="-18" dirty="0">
                <a:latin typeface="Calibri"/>
                <a:cs typeface="Calibri"/>
              </a:rPr>
              <a:t>r</a:t>
            </a:r>
            <a:r>
              <a:rPr sz="1721" dirty="0">
                <a:latin typeface="Calibri"/>
                <a:cs typeface="Calibri"/>
              </a:rPr>
              <a:t>e</a:t>
            </a:r>
            <a:r>
              <a:rPr sz="1721" spc="-110" dirty="0">
                <a:latin typeface="Calibri"/>
                <a:cs typeface="Calibri"/>
              </a:rPr>
              <a:t>’</a:t>
            </a:r>
            <a:r>
              <a:rPr sz="1721" spc="4" dirty="0">
                <a:latin typeface="Calibri"/>
                <a:cs typeface="Calibri"/>
              </a:rPr>
              <a:t>s</a:t>
            </a:r>
            <a:r>
              <a:rPr sz="1721" spc="-9" dirty="0">
                <a:latin typeface="Calibri"/>
                <a:cs typeface="Calibri"/>
              </a:rPr>
              <a:t> </a:t>
            </a:r>
            <a:r>
              <a:rPr sz="1721" spc="4" dirty="0">
                <a:latin typeface="Calibri"/>
                <a:cs typeface="Calibri"/>
              </a:rPr>
              <a:t>Sea</a:t>
            </a:r>
            <a:r>
              <a:rPr sz="1721" spc="-22" dirty="0">
                <a:latin typeface="Calibri"/>
                <a:cs typeface="Calibri"/>
              </a:rPr>
              <a:t>r</a:t>
            </a:r>
            <a:r>
              <a:rPr sz="1721" spc="4" dirty="0">
                <a:latin typeface="Calibri"/>
                <a:cs typeface="Calibri"/>
              </a:rPr>
              <a:t>ch </a:t>
            </a:r>
            <a:r>
              <a:rPr sz="1721" spc="-4" dirty="0">
                <a:latin typeface="Calibri"/>
                <a:cs typeface="Calibri"/>
              </a:rPr>
              <a:t>b</a:t>
            </a:r>
            <a:r>
              <a:rPr sz="1721" spc="4" dirty="0">
                <a:latin typeface="Calibri"/>
                <a:cs typeface="Calibri"/>
              </a:rPr>
              <a:t>y </a:t>
            </a:r>
            <a:r>
              <a:rPr sz="1721" dirty="0">
                <a:latin typeface="Calibri"/>
                <a:cs typeface="Calibri"/>
              </a:rPr>
              <a:t>Autho</a:t>
            </a:r>
            <a:r>
              <a:rPr sz="1721" spc="4" dirty="0">
                <a:latin typeface="Calibri"/>
                <a:cs typeface="Calibri"/>
              </a:rPr>
              <a:t>r </a:t>
            </a:r>
            <a:r>
              <a:rPr sz="1721" dirty="0">
                <a:latin typeface="Calibri"/>
                <a:cs typeface="Calibri"/>
              </a:rPr>
              <a:t>an</a:t>
            </a:r>
            <a:r>
              <a:rPr sz="1721" spc="9" dirty="0">
                <a:latin typeface="Calibri"/>
                <a:cs typeface="Calibri"/>
              </a:rPr>
              <a:t>d</a:t>
            </a:r>
            <a:r>
              <a:rPr sz="1721" spc="4" dirty="0">
                <a:latin typeface="Calibri"/>
                <a:cs typeface="Calibri"/>
              </a:rPr>
              <a:t> B</a:t>
            </a:r>
            <a:r>
              <a:rPr sz="1721" spc="-22" dirty="0">
                <a:latin typeface="Calibri"/>
                <a:cs typeface="Calibri"/>
              </a:rPr>
              <a:t>r</a:t>
            </a:r>
            <a:r>
              <a:rPr sz="1721" spc="4" dirty="0">
                <a:latin typeface="Calibri"/>
                <a:cs typeface="Calibri"/>
              </a:rPr>
              <a:t>o</a:t>
            </a:r>
            <a:r>
              <a:rPr sz="1721" spc="-9" dirty="0">
                <a:latin typeface="Calibri"/>
                <a:cs typeface="Calibri"/>
              </a:rPr>
              <a:t>w</a:t>
            </a:r>
            <a:r>
              <a:rPr sz="1721" dirty="0">
                <a:latin typeface="Calibri"/>
                <a:cs typeface="Calibri"/>
              </a:rPr>
              <a:t>s</a:t>
            </a:r>
            <a:r>
              <a:rPr sz="1721" spc="4" dirty="0">
                <a:latin typeface="Calibri"/>
                <a:cs typeface="Calibri"/>
              </a:rPr>
              <a:t>e</a:t>
            </a:r>
            <a:r>
              <a:rPr sz="1721" spc="-13" dirty="0">
                <a:latin typeface="Calibri"/>
                <a:cs typeface="Calibri"/>
              </a:rPr>
              <a:t> </a:t>
            </a:r>
            <a:r>
              <a:rPr sz="1721" spc="4" dirty="0">
                <a:latin typeface="Calibri"/>
                <a:cs typeface="Calibri"/>
              </a:rPr>
              <a:t>Li</a:t>
            </a:r>
            <a:r>
              <a:rPr sz="1721" spc="-22" dirty="0">
                <a:latin typeface="Calibri"/>
                <a:cs typeface="Calibri"/>
              </a:rPr>
              <a:t>s</a:t>
            </a:r>
            <a:r>
              <a:rPr sz="1721" spc="4" dirty="0">
                <a:latin typeface="Calibri"/>
                <a:cs typeface="Calibri"/>
              </a:rPr>
              <a:t>t of </a:t>
            </a:r>
            <a:r>
              <a:rPr sz="1721" spc="9" dirty="0">
                <a:latin typeface="Calibri"/>
                <a:cs typeface="Calibri"/>
              </a:rPr>
              <a:t>Boo</a:t>
            </a:r>
            <a:r>
              <a:rPr sz="1721" spc="-13" dirty="0">
                <a:latin typeface="Calibri"/>
                <a:cs typeface="Calibri"/>
              </a:rPr>
              <a:t>k</a:t>
            </a:r>
            <a:r>
              <a:rPr sz="1721" spc="4" dirty="0">
                <a:latin typeface="Calibri"/>
                <a:cs typeface="Calibri"/>
              </a:rPr>
              <a:t>s</a:t>
            </a:r>
            <a:r>
              <a:rPr sz="1721" dirty="0">
                <a:latin typeface="Calibri"/>
                <a:cs typeface="Calibri"/>
              </a:rPr>
              <a:t> us</a:t>
            </a:r>
            <a:r>
              <a:rPr sz="1721" spc="4" dirty="0">
                <a:latin typeface="Calibri"/>
                <a:cs typeface="Calibri"/>
              </a:rPr>
              <a:t>e </a:t>
            </a:r>
            <a:r>
              <a:rPr sz="1721" spc="-9" dirty="0">
                <a:latin typeface="Calibri"/>
                <a:cs typeface="Calibri"/>
              </a:rPr>
              <a:t>c</a:t>
            </a:r>
            <a:r>
              <a:rPr sz="1721" dirty="0">
                <a:latin typeface="Calibri"/>
                <a:cs typeface="Calibri"/>
              </a:rPr>
              <a:t>ases</a:t>
            </a:r>
            <a:r>
              <a:rPr sz="1721" dirty="0" smtClean="0">
                <a:latin typeface="Calibri"/>
                <a:cs typeface="Calibri"/>
              </a:rPr>
              <a:t>?</a:t>
            </a:r>
            <a:r>
              <a:rPr lang="en-US" sz="1721" dirty="0" smtClean="0">
                <a:latin typeface="Calibri"/>
                <a:cs typeface="Calibri"/>
              </a:rPr>
              <a:t> Does AbeBooks.com have similar use cases?</a:t>
            </a:r>
            <a:endParaRPr sz="1721" dirty="0">
              <a:latin typeface="Calibri"/>
              <a:cs typeface="Calibri"/>
            </a:endParaRPr>
          </a:p>
          <a:p>
            <a:pPr>
              <a:lnSpc>
                <a:spcPts val="662"/>
              </a:lnSpc>
              <a:spcBef>
                <a:spcPts val="33"/>
              </a:spcBef>
              <a:buFont typeface="Arial"/>
              <a:buChar char="•"/>
            </a:pPr>
            <a:endParaRPr sz="662" dirty="0"/>
          </a:p>
          <a:p>
            <a:pPr marL="177623" marR="131676" indent="-166977">
              <a:lnSpc>
                <a:spcPct val="91400"/>
              </a:lnSpc>
              <a:buFont typeface="Arial"/>
              <a:buChar char="•"/>
              <a:tabLst>
                <a:tab pos="177623" algn="l"/>
              </a:tabLst>
            </a:pPr>
            <a:r>
              <a:rPr sz="1721" dirty="0">
                <a:latin typeface="Calibri"/>
                <a:cs typeface="Calibri"/>
              </a:rPr>
              <a:t>The</a:t>
            </a:r>
            <a:r>
              <a:rPr sz="1721" spc="-18" dirty="0">
                <a:latin typeface="Calibri"/>
                <a:cs typeface="Calibri"/>
              </a:rPr>
              <a:t>r</a:t>
            </a:r>
            <a:r>
              <a:rPr sz="1721" spc="4" dirty="0">
                <a:latin typeface="Calibri"/>
                <a:cs typeface="Calibri"/>
              </a:rPr>
              <a:t>e</a:t>
            </a:r>
            <a:r>
              <a:rPr sz="1721" spc="18" dirty="0">
                <a:latin typeface="Calibri"/>
                <a:cs typeface="Calibri"/>
              </a:rPr>
              <a:t> </a:t>
            </a:r>
            <a:r>
              <a:rPr sz="1721" spc="4" dirty="0">
                <a:latin typeface="Calibri"/>
                <a:cs typeface="Calibri"/>
              </a:rPr>
              <a:t>is</a:t>
            </a:r>
            <a:r>
              <a:rPr sz="1721" spc="-4" dirty="0">
                <a:latin typeface="Calibri"/>
                <a:cs typeface="Calibri"/>
              </a:rPr>
              <a:t> </a:t>
            </a:r>
            <a:r>
              <a:rPr sz="1721" spc="4" dirty="0">
                <a:latin typeface="Calibri"/>
                <a:cs typeface="Calibri"/>
              </a:rPr>
              <a:t>n</a:t>
            </a:r>
            <a:r>
              <a:rPr sz="1721" spc="9" dirty="0">
                <a:latin typeface="Calibri"/>
                <a:cs typeface="Calibri"/>
              </a:rPr>
              <a:t>o </a:t>
            </a:r>
            <a:r>
              <a:rPr sz="1721" spc="4" dirty="0">
                <a:latin typeface="Calibri"/>
                <a:cs typeface="Calibri"/>
              </a:rPr>
              <a:t>Sea</a:t>
            </a:r>
            <a:r>
              <a:rPr sz="1721" spc="-22" dirty="0">
                <a:latin typeface="Calibri"/>
                <a:cs typeface="Calibri"/>
              </a:rPr>
              <a:t>r</a:t>
            </a:r>
            <a:r>
              <a:rPr sz="1721" spc="4" dirty="0">
                <a:latin typeface="Calibri"/>
                <a:cs typeface="Calibri"/>
              </a:rPr>
              <a:t>ch </a:t>
            </a:r>
            <a:r>
              <a:rPr sz="1721" spc="-4" dirty="0">
                <a:latin typeface="Calibri"/>
                <a:cs typeface="Calibri"/>
              </a:rPr>
              <a:t>b</a:t>
            </a:r>
            <a:r>
              <a:rPr sz="1721" spc="4" dirty="0">
                <a:latin typeface="Calibri"/>
                <a:cs typeface="Calibri"/>
              </a:rPr>
              <a:t>y </a:t>
            </a:r>
            <a:r>
              <a:rPr sz="1721" dirty="0">
                <a:latin typeface="Calibri"/>
                <a:cs typeface="Calibri"/>
              </a:rPr>
              <a:t>Autho</a:t>
            </a:r>
            <a:r>
              <a:rPr sz="1721" spc="4" dirty="0">
                <a:latin typeface="Calibri"/>
                <a:cs typeface="Calibri"/>
              </a:rPr>
              <a:t>r </a:t>
            </a:r>
            <a:r>
              <a:rPr sz="1721" dirty="0">
                <a:latin typeface="Calibri"/>
                <a:cs typeface="Calibri"/>
              </a:rPr>
              <a:t>us</a:t>
            </a:r>
            <a:r>
              <a:rPr sz="1721" spc="4" dirty="0">
                <a:latin typeface="Calibri"/>
                <a:cs typeface="Calibri"/>
              </a:rPr>
              <a:t>e </a:t>
            </a:r>
            <a:r>
              <a:rPr sz="1721" spc="-9" dirty="0">
                <a:latin typeface="Calibri"/>
                <a:cs typeface="Calibri"/>
              </a:rPr>
              <a:t>c</a:t>
            </a:r>
            <a:r>
              <a:rPr sz="1721" dirty="0">
                <a:latin typeface="Calibri"/>
                <a:cs typeface="Calibri"/>
              </a:rPr>
              <a:t>as</a:t>
            </a:r>
            <a:r>
              <a:rPr sz="1721" spc="4" dirty="0">
                <a:latin typeface="Calibri"/>
                <a:cs typeface="Calibri"/>
              </a:rPr>
              <a:t>e in AbeBoo</a:t>
            </a:r>
            <a:r>
              <a:rPr sz="1721" spc="-13" dirty="0">
                <a:latin typeface="Calibri"/>
                <a:cs typeface="Calibri"/>
              </a:rPr>
              <a:t>k</a:t>
            </a:r>
            <a:r>
              <a:rPr sz="1721" dirty="0">
                <a:latin typeface="Calibri"/>
                <a:cs typeface="Calibri"/>
              </a:rPr>
              <a:t>s.</a:t>
            </a:r>
            <a:r>
              <a:rPr sz="1721" spc="-13" dirty="0">
                <a:latin typeface="Calibri"/>
                <a:cs typeface="Calibri"/>
              </a:rPr>
              <a:t>c</a:t>
            </a:r>
            <a:r>
              <a:rPr sz="1721" spc="4" dirty="0">
                <a:latin typeface="Calibri"/>
                <a:cs typeface="Calibri"/>
              </a:rPr>
              <a:t>om</a:t>
            </a:r>
            <a:r>
              <a:rPr sz="1721" dirty="0">
                <a:latin typeface="Calibri"/>
                <a:cs typeface="Calibri"/>
              </a:rPr>
              <a:t>,</a:t>
            </a:r>
            <a:r>
              <a:rPr sz="1721" spc="-13" dirty="0">
                <a:latin typeface="Calibri"/>
                <a:cs typeface="Calibri"/>
              </a:rPr>
              <a:t> </a:t>
            </a:r>
            <a:r>
              <a:rPr sz="1721" dirty="0">
                <a:latin typeface="Calibri"/>
                <a:cs typeface="Calibri"/>
              </a:rPr>
              <a:t>but,</a:t>
            </a:r>
            <a:r>
              <a:rPr sz="1721" spc="4" dirty="0">
                <a:latin typeface="Calibri"/>
                <a:cs typeface="Calibri"/>
              </a:rPr>
              <a:t> </a:t>
            </a:r>
            <a:r>
              <a:rPr sz="1721" spc="-35" dirty="0">
                <a:latin typeface="Calibri"/>
                <a:cs typeface="Calibri"/>
              </a:rPr>
              <a:t>r</a:t>
            </a:r>
            <a:r>
              <a:rPr sz="1721" spc="-13" dirty="0">
                <a:latin typeface="Calibri"/>
                <a:cs typeface="Calibri"/>
              </a:rPr>
              <a:t>a</a:t>
            </a:r>
            <a:r>
              <a:rPr sz="1721" spc="4" dirty="0">
                <a:latin typeface="Calibri"/>
                <a:cs typeface="Calibri"/>
              </a:rPr>
              <a:t>th</a:t>
            </a:r>
            <a:r>
              <a:rPr sz="1721" dirty="0">
                <a:latin typeface="Calibri"/>
                <a:cs typeface="Calibri"/>
              </a:rPr>
              <a:t>e</a:t>
            </a:r>
            <a:r>
              <a:rPr sz="1721" spc="-146" dirty="0">
                <a:latin typeface="Calibri"/>
                <a:cs typeface="Calibri"/>
              </a:rPr>
              <a:t>r</a:t>
            </a:r>
            <a:r>
              <a:rPr sz="1721" dirty="0">
                <a:latin typeface="Calibri"/>
                <a:cs typeface="Calibri"/>
              </a:rPr>
              <a:t>,</a:t>
            </a:r>
            <a:r>
              <a:rPr sz="1721" spc="4" dirty="0">
                <a:latin typeface="Calibri"/>
                <a:cs typeface="Calibri"/>
              </a:rPr>
              <a:t> </a:t>
            </a:r>
            <a:r>
              <a:rPr sz="1721" dirty="0">
                <a:latin typeface="Calibri"/>
                <a:cs typeface="Calibri"/>
              </a:rPr>
              <a:t>the</a:t>
            </a:r>
            <a:r>
              <a:rPr sz="1721" spc="-18" dirty="0">
                <a:latin typeface="Calibri"/>
                <a:cs typeface="Calibri"/>
              </a:rPr>
              <a:t>r</a:t>
            </a:r>
            <a:r>
              <a:rPr sz="1721" spc="4" dirty="0">
                <a:latin typeface="Calibri"/>
                <a:cs typeface="Calibri"/>
              </a:rPr>
              <a:t>e</a:t>
            </a:r>
            <a:r>
              <a:rPr sz="1721" spc="9" dirty="0">
                <a:latin typeface="Calibri"/>
                <a:cs typeface="Calibri"/>
              </a:rPr>
              <a:t> </a:t>
            </a:r>
            <a:r>
              <a:rPr sz="1721" spc="4" dirty="0">
                <a:latin typeface="Calibri"/>
                <a:cs typeface="Calibri"/>
              </a:rPr>
              <a:t>is</a:t>
            </a:r>
            <a:r>
              <a:rPr sz="1721" spc="-4" dirty="0">
                <a:latin typeface="Calibri"/>
                <a:cs typeface="Calibri"/>
              </a:rPr>
              <a:t> </a:t>
            </a:r>
            <a:r>
              <a:rPr sz="1721" dirty="0">
                <a:latin typeface="Calibri"/>
                <a:cs typeface="Calibri"/>
              </a:rPr>
              <a:t>a</a:t>
            </a:r>
            <a:r>
              <a:rPr sz="1721" spc="-18" dirty="0">
                <a:latin typeface="Calibri"/>
                <a:cs typeface="Calibri"/>
              </a:rPr>
              <a:t>r</a:t>
            </a:r>
            <a:r>
              <a:rPr sz="1721" spc="4" dirty="0">
                <a:latin typeface="Calibri"/>
                <a:cs typeface="Calibri"/>
              </a:rPr>
              <a:t>e t</a:t>
            </a:r>
            <a:r>
              <a:rPr sz="1721" spc="-9" dirty="0">
                <a:latin typeface="Calibri"/>
                <a:cs typeface="Calibri"/>
              </a:rPr>
              <a:t>w</a:t>
            </a:r>
            <a:r>
              <a:rPr sz="1721" spc="9" dirty="0">
                <a:latin typeface="Calibri"/>
                <a:cs typeface="Calibri"/>
              </a:rPr>
              <a:t>o</a:t>
            </a:r>
            <a:r>
              <a:rPr sz="1721" spc="-9" dirty="0">
                <a:latin typeface="Calibri"/>
                <a:cs typeface="Calibri"/>
              </a:rPr>
              <a:t> </a:t>
            </a:r>
            <a:r>
              <a:rPr sz="1721" dirty="0">
                <a:latin typeface="Calibri"/>
                <a:cs typeface="Calibri"/>
              </a:rPr>
              <a:t>us</a:t>
            </a:r>
            <a:r>
              <a:rPr sz="1721" spc="4" dirty="0">
                <a:latin typeface="Calibri"/>
                <a:cs typeface="Calibri"/>
              </a:rPr>
              <a:t>e </a:t>
            </a:r>
            <a:r>
              <a:rPr sz="1721" spc="-9" dirty="0">
                <a:latin typeface="Calibri"/>
                <a:cs typeface="Calibri"/>
              </a:rPr>
              <a:t>c</a:t>
            </a:r>
            <a:r>
              <a:rPr sz="1721" dirty="0">
                <a:latin typeface="Calibri"/>
                <a:cs typeface="Calibri"/>
              </a:rPr>
              <a:t>ase</a:t>
            </a:r>
            <a:r>
              <a:rPr sz="1721" spc="4" dirty="0">
                <a:latin typeface="Calibri"/>
                <a:cs typeface="Calibri"/>
              </a:rPr>
              <a:t>s th</a:t>
            </a:r>
            <a:r>
              <a:rPr sz="1721" spc="-13" dirty="0">
                <a:latin typeface="Calibri"/>
                <a:cs typeface="Calibri"/>
              </a:rPr>
              <a:t>a</a:t>
            </a:r>
            <a:r>
              <a:rPr sz="1721" spc="4" dirty="0">
                <a:latin typeface="Calibri"/>
                <a:cs typeface="Calibri"/>
              </a:rPr>
              <a:t>t</a:t>
            </a:r>
            <a:r>
              <a:rPr sz="1721" spc="-9" dirty="0">
                <a:latin typeface="Calibri"/>
                <a:cs typeface="Calibri"/>
              </a:rPr>
              <a:t> </a:t>
            </a:r>
            <a:r>
              <a:rPr sz="1721" spc="-22" dirty="0">
                <a:latin typeface="Calibri"/>
                <a:cs typeface="Calibri"/>
              </a:rPr>
              <a:t>e</a:t>
            </a:r>
            <a:r>
              <a:rPr sz="1721" spc="9" dirty="0">
                <a:latin typeface="Calibri"/>
                <a:cs typeface="Calibri"/>
              </a:rPr>
              <a:t>x</a:t>
            </a:r>
            <a:r>
              <a:rPr sz="1721" spc="-22" dirty="0">
                <a:latin typeface="Calibri"/>
                <a:cs typeface="Calibri"/>
              </a:rPr>
              <a:t>t</a:t>
            </a:r>
            <a:r>
              <a:rPr sz="1721" dirty="0">
                <a:latin typeface="Calibri"/>
                <a:cs typeface="Calibri"/>
              </a:rPr>
              <a:t>e</a:t>
            </a:r>
            <a:r>
              <a:rPr sz="1721" spc="4" dirty="0">
                <a:latin typeface="Calibri"/>
                <a:cs typeface="Calibri"/>
              </a:rPr>
              <a:t>n</a:t>
            </a:r>
            <a:r>
              <a:rPr sz="1721" spc="9" dirty="0">
                <a:latin typeface="Calibri"/>
                <a:cs typeface="Calibri"/>
              </a:rPr>
              <a:t>d </a:t>
            </a:r>
            <a:r>
              <a:rPr sz="1721" spc="4" dirty="0">
                <a:latin typeface="Calibri"/>
                <a:cs typeface="Calibri"/>
              </a:rPr>
              <a:t>Sea</a:t>
            </a:r>
            <a:r>
              <a:rPr sz="1721" spc="-22" dirty="0">
                <a:latin typeface="Calibri"/>
                <a:cs typeface="Calibri"/>
              </a:rPr>
              <a:t>r</a:t>
            </a:r>
            <a:r>
              <a:rPr sz="1721" spc="4" dirty="0">
                <a:latin typeface="Calibri"/>
                <a:cs typeface="Calibri"/>
              </a:rPr>
              <a:t>ch </a:t>
            </a:r>
            <a:r>
              <a:rPr sz="1721" spc="-4" dirty="0">
                <a:latin typeface="Calibri"/>
                <a:cs typeface="Calibri"/>
              </a:rPr>
              <a:t>b</a:t>
            </a:r>
            <a:r>
              <a:rPr sz="1721" spc="4" dirty="0">
                <a:latin typeface="Calibri"/>
                <a:cs typeface="Calibri"/>
              </a:rPr>
              <a:t>y </a:t>
            </a:r>
            <a:r>
              <a:rPr sz="1721" dirty="0">
                <a:latin typeface="Calibri"/>
                <a:cs typeface="Calibri"/>
              </a:rPr>
              <a:t>Author</a:t>
            </a:r>
            <a:r>
              <a:rPr sz="1721" spc="4" dirty="0">
                <a:latin typeface="Calibri"/>
                <a:cs typeface="Calibri"/>
              </a:rPr>
              <a:t>;</a:t>
            </a:r>
            <a:r>
              <a:rPr sz="1721" spc="-9" dirty="0">
                <a:latin typeface="Calibri"/>
                <a:cs typeface="Calibri"/>
              </a:rPr>
              <a:t> w</a:t>
            </a:r>
            <a:r>
              <a:rPr sz="1721" spc="4" dirty="0">
                <a:latin typeface="Calibri"/>
                <a:cs typeface="Calibri"/>
              </a:rPr>
              <a:t>e</a:t>
            </a:r>
            <a:r>
              <a:rPr sz="1721" dirty="0">
                <a:latin typeface="Calibri"/>
                <a:cs typeface="Calibri"/>
              </a:rPr>
              <a:t>’ll</a:t>
            </a:r>
            <a:r>
              <a:rPr sz="1721" spc="4" dirty="0">
                <a:latin typeface="Calibri"/>
                <a:cs typeface="Calibri"/>
              </a:rPr>
              <a:t> </a:t>
            </a:r>
            <a:r>
              <a:rPr sz="1721" spc="-13" dirty="0">
                <a:latin typeface="Calibri"/>
                <a:cs typeface="Calibri"/>
              </a:rPr>
              <a:t>c</a:t>
            </a:r>
            <a:r>
              <a:rPr sz="1721" dirty="0">
                <a:latin typeface="Calibri"/>
                <a:cs typeface="Calibri"/>
              </a:rPr>
              <a:t>all</a:t>
            </a:r>
            <a:r>
              <a:rPr sz="1721" spc="-9" dirty="0">
                <a:latin typeface="Calibri"/>
                <a:cs typeface="Calibri"/>
              </a:rPr>
              <a:t> </a:t>
            </a:r>
            <a:r>
              <a:rPr sz="1721" dirty="0">
                <a:latin typeface="Calibri"/>
                <a:cs typeface="Calibri"/>
              </a:rPr>
              <a:t>the</a:t>
            </a:r>
            <a:r>
              <a:rPr sz="1721" spc="13" dirty="0">
                <a:latin typeface="Calibri"/>
                <a:cs typeface="Calibri"/>
              </a:rPr>
              <a:t>m</a:t>
            </a:r>
            <a:r>
              <a:rPr sz="1721" spc="4" dirty="0">
                <a:latin typeface="Calibri"/>
                <a:cs typeface="Calibri"/>
              </a:rPr>
              <a:t> Simple</a:t>
            </a:r>
            <a:r>
              <a:rPr sz="1721" spc="-4" dirty="0">
                <a:latin typeface="Calibri"/>
                <a:cs typeface="Calibri"/>
              </a:rPr>
              <a:t> </a:t>
            </a:r>
            <a:r>
              <a:rPr sz="1721" spc="4" dirty="0">
                <a:latin typeface="Calibri"/>
                <a:cs typeface="Calibri"/>
              </a:rPr>
              <a:t>Sea</a:t>
            </a:r>
            <a:r>
              <a:rPr sz="1721" spc="-22" dirty="0">
                <a:latin typeface="Calibri"/>
                <a:cs typeface="Calibri"/>
              </a:rPr>
              <a:t>r</a:t>
            </a:r>
            <a:r>
              <a:rPr sz="1721" spc="4" dirty="0">
                <a:latin typeface="Calibri"/>
                <a:cs typeface="Calibri"/>
              </a:rPr>
              <a:t>ch</a:t>
            </a:r>
            <a:r>
              <a:rPr sz="1721" spc="-4" dirty="0">
                <a:latin typeface="Calibri"/>
                <a:cs typeface="Calibri"/>
              </a:rPr>
              <a:t> </a:t>
            </a:r>
            <a:r>
              <a:rPr sz="1721" dirty="0">
                <a:latin typeface="Calibri"/>
                <a:cs typeface="Calibri"/>
              </a:rPr>
              <a:t>and Ad</a:t>
            </a:r>
            <a:r>
              <a:rPr sz="1721" spc="-22" dirty="0">
                <a:latin typeface="Calibri"/>
                <a:cs typeface="Calibri"/>
              </a:rPr>
              <a:t>v</a:t>
            </a:r>
            <a:r>
              <a:rPr sz="1721" dirty="0">
                <a:latin typeface="Calibri"/>
                <a:cs typeface="Calibri"/>
              </a:rPr>
              <a:t>ance</a:t>
            </a:r>
            <a:r>
              <a:rPr sz="1721" spc="9" dirty="0">
                <a:latin typeface="Calibri"/>
                <a:cs typeface="Calibri"/>
              </a:rPr>
              <a:t>d</a:t>
            </a:r>
            <a:r>
              <a:rPr sz="1721" spc="13" dirty="0">
                <a:latin typeface="Calibri"/>
                <a:cs typeface="Calibri"/>
              </a:rPr>
              <a:t> </a:t>
            </a:r>
            <a:r>
              <a:rPr sz="1721" spc="4" dirty="0">
                <a:latin typeface="Calibri"/>
                <a:cs typeface="Calibri"/>
              </a:rPr>
              <a:t>Sea</a:t>
            </a:r>
            <a:r>
              <a:rPr sz="1721" spc="-22" dirty="0">
                <a:latin typeface="Calibri"/>
                <a:cs typeface="Calibri"/>
              </a:rPr>
              <a:t>r</a:t>
            </a:r>
            <a:r>
              <a:rPr sz="1721" spc="4" dirty="0">
                <a:latin typeface="Calibri"/>
                <a:cs typeface="Calibri"/>
              </a:rPr>
              <a:t>ch.</a:t>
            </a:r>
            <a:r>
              <a:rPr sz="1721" spc="-4" dirty="0">
                <a:latin typeface="Calibri"/>
                <a:cs typeface="Calibri"/>
              </a:rPr>
              <a:t> </a:t>
            </a:r>
            <a:r>
              <a:rPr sz="1721" spc="-22" dirty="0">
                <a:latin typeface="Calibri"/>
                <a:cs typeface="Calibri"/>
              </a:rPr>
              <a:t>F</a:t>
            </a:r>
            <a:r>
              <a:rPr sz="1721" spc="4" dirty="0">
                <a:latin typeface="Calibri"/>
                <a:cs typeface="Calibri"/>
              </a:rPr>
              <a:t>or </a:t>
            </a:r>
            <a:r>
              <a:rPr sz="1721" spc="-18" dirty="0">
                <a:latin typeface="Calibri"/>
                <a:cs typeface="Calibri"/>
              </a:rPr>
              <a:t>r</a:t>
            </a:r>
            <a:r>
              <a:rPr sz="1721" dirty="0">
                <a:latin typeface="Calibri"/>
                <a:cs typeface="Calibri"/>
              </a:rPr>
              <a:t>eason</a:t>
            </a:r>
            <a:r>
              <a:rPr sz="1721" spc="4" dirty="0">
                <a:latin typeface="Calibri"/>
                <a:cs typeface="Calibri"/>
              </a:rPr>
              <a:t>s th</a:t>
            </a:r>
            <a:r>
              <a:rPr sz="1721" spc="-13" dirty="0">
                <a:latin typeface="Calibri"/>
                <a:cs typeface="Calibri"/>
              </a:rPr>
              <a:t>a</a:t>
            </a:r>
            <a:r>
              <a:rPr sz="1721" spc="4" dirty="0">
                <a:latin typeface="Calibri"/>
                <a:cs typeface="Calibri"/>
              </a:rPr>
              <a:t>t</a:t>
            </a:r>
            <a:r>
              <a:rPr sz="1721" spc="-9" dirty="0">
                <a:latin typeface="Calibri"/>
                <a:cs typeface="Calibri"/>
              </a:rPr>
              <a:t> </a:t>
            </a:r>
            <a:r>
              <a:rPr sz="1721" spc="4" dirty="0">
                <a:latin typeface="Calibri"/>
                <a:cs typeface="Calibri"/>
              </a:rPr>
              <a:t>will</a:t>
            </a:r>
            <a:r>
              <a:rPr sz="1721" spc="-9" dirty="0">
                <a:latin typeface="Calibri"/>
                <a:cs typeface="Calibri"/>
              </a:rPr>
              <a:t> </a:t>
            </a:r>
            <a:r>
              <a:rPr sz="1721" spc="9" dirty="0">
                <a:latin typeface="Calibri"/>
                <a:cs typeface="Calibri"/>
              </a:rPr>
              <a:t>be</a:t>
            </a:r>
            <a:r>
              <a:rPr sz="1721" spc="-9" dirty="0">
                <a:latin typeface="Calibri"/>
                <a:cs typeface="Calibri"/>
              </a:rPr>
              <a:t>c</a:t>
            </a:r>
            <a:r>
              <a:rPr sz="1721" spc="4" dirty="0">
                <a:latin typeface="Calibri"/>
                <a:cs typeface="Calibri"/>
              </a:rPr>
              <a:t>o</a:t>
            </a:r>
            <a:r>
              <a:rPr sz="1721" spc="9" dirty="0">
                <a:latin typeface="Calibri"/>
                <a:cs typeface="Calibri"/>
              </a:rPr>
              <a:t>me</a:t>
            </a:r>
            <a:r>
              <a:rPr sz="1721" spc="4" dirty="0">
                <a:latin typeface="Calibri"/>
                <a:cs typeface="Calibri"/>
              </a:rPr>
              <a:t> clear </a:t>
            </a:r>
            <a:r>
              <a:rPr sz="1721" dirty="0">
                <a:latin typeface="Calibri"/>
                <a:cs typeface="Calibri"/>
              </a:rPr>
              <a:t>l</a:t>
            </a:r>
            <a:r>
              <a:rPr sz="1721" spc="-13" dirty="0">
                <a:latin typeface="Calibri"/>
                <a:cs typeface="Calibri"/>
              </a:rPr>
              <a:t>a</a:t>
            </a:r>
            <a:r>
              <a:rPr sz="1721" spc="-18" dirty="0">
                <a:latin typeface="Calibri"/>
                <a:cs typeface="Calibri"/>
              </a:rPr>
              <a:t>t</a:t>
            </a:r>
            <a:r>
              <a:rPr sz="1721" dirty="0">
                <a:latin typeface="Calibri"/>
                <a:cs typeface="Calibri"/>
              </a:rPr>
              <a:t>e</a:t>
            </a:r>
            <a:r>
              <a:rPr sz="1721" spc="-146" dirty="0">
                <a:latin typeface="Calibri"/>
                <a:cs typeface="Calibri"/>
              </a:rPr>
              <a:t>r</a:t>
            </a:r>
            <a:r>
              <a:rPr sz="1721" dirty="0">
                <a:latin typeface="Calibri"/>
                <a:cs typeface="Calibri"/>
              </a:rPr>
              <a:t>, </a:t>
            </a:r>
            <a:r>
              <a:rPr sz="1721" spc="-9" dirty="0">
                <a:latin typeface="Calibri"/>
                <a:cs typeface="Calibri"/>
              </a:rPr>
              <a:t>w</a:t>
            </a:r>
            <a:r>
              <a:rPr sz="1721" spc="4" dirty="0">
                <a:latin typeface="Calibri"/>
                <a:cs typeface="Calibri"/>
              </a:rPr>
              <a:t>e</a:t>
            </a:r>
            <a:r>
              <a:rPr sz="1721" dirty="0">
                <a:latin typeface="Calibri"/>
                <a:cs typeface="Calibri"/>
              </a:rPr>
              <a:t>’ll</a:t>
            </a:r>
            <a:r>
              <a:rPr sz="1721" spc="4" dirty="0">
                <a:latin typeface="Calibri"/>
                <a:cs typeface="Calibri"/>
              </a:rPr>
              <a:t> </a:t>
            </a:r>
            <a:r>
              <a:rPr sz="1721" spc="-18" dirty="0">
                <a:latin typeface="Calibri"/>
                <a:cs typeface="Calibri"/>
              </a:rPr>
              <a:t>st</a:t>
            </a:r>
            <a:r>
              <a:rPr sz="1721" dirty="0">
                <a:latin typeface="Calibri"/>
                <a:cs typeface="Calibri"/>
              </a:rPr>
              <a:t>a</a:t>
            </a:r>
            <a:r>
              <a:rPr sz="1721" spc="4" dirty="0">
                <a:latin typeface="Calibri"/>
                <a:cs typeface="Calibri"/>
              </a:rPr>
              <a:t>rt</a:t>
            </a:r>
            <a:r>
              <a:rPr sz="1721" spc="-9" dirty="0">
                <a:latin typeface="Calibri"/>
                <a:cs typeface="Calibri"/>
              </a:rPr>
              <a:t> </a:t>
            </a:r>
            <a:r>
              <a:rPr sz="1721" spc="4" dirty="0">
                <a:latin typeface="Calibri"/>
                <a:cs typeface="Calibri"/>
              </a:rPr>
              <a:t>with</a:t>
            </a:r>
            <a:r>
              <a:rPr sz="1721" dirty="0">
                <a:latin typeface="Calibri"/>
                <a:cs typeface="Calibri"/>
              </a:rPr>
              <a:t> </a:t>
            </a:r>
            <a:r>
              <a:rPr sz="1721" spc="4" dirty="0">
                <a:latin typeface="Calibri"/>
                <a:cs typeface="Calibri"/>
              </a:rPr>
              <a:t>Ad</a:t>
            </a:r>
            <a:r>
              <a:rPr sz="1721" spc="-22" dirty="0">
                <a:latin typeface="Calibri"/>
                <a:cs typeface="Calibri"/>
              </a:rPr>
              <a:t>v</a:t>
            </a:r>
            <a:r>
              <a:rPr sz="1721" dirty="0">
                <a:latin typeface="Calibri"/>
                <a:cs typeface="Calibri"/>
              </a:rPr>
              <a:t>ance</a:t>
            </a:r>
            <a:r>
              <a:rPr sz="1721" spc="9" dirty="0">
                <a:latin typeface="Calibri"/>
                <a:cs typeface="Calibri"/>
              </a:rPr>
              <a:t>d</a:t>
            </a:r>
            <a:r>
              <a:rPr sz="1721" spc="13" dirty="0">
                <a:latin typeface="Calibri"/>
                <a:cs typeface="Calibri"/>
              </a:rPr>
              <a:t> </a:t>
            </a:r>
            <a:r>
              <a:rPr sz="1721" spc="4" dirty="0">
                <a:latin typeface="Calibri"/>
                <a:cs typeface="Calibri"/>
              </a:rPr>
              <a:t>Sea</a:t>
            </a:r>
            <a:r>
              <a:rPr sz="1721" spc="-22" dirty="0">
                <a:latin typeface="Calibri"/>
                <a:cs typeface="Calibri"/>
              </a:rPr>
              <a:t>r</a:t>
            </a:r>
            <a:r>
              <a:rPr sz="1721" spc="4" dirty="0">
                <a:latin typeface="Calibri"/>
                <a:cs typeface="Calibri"/>
              </a:rPr>
              <a:t>ch.</a:t>
            </a:r>
            <a:endParaRPr sz="1721" dirty="0">
              <a:latin typeface="Calibri"/>
              <a:cs typeface="Calibri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204701" y="401744"/>
            <a:ext cx="10080625" cy="4191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defPPr>
              <a:defRPr lang="en-GB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 marL="431800" indent="-2159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 marL="647700" indent="-2159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 marL="863600" indent="-2159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 marL="1079500" indent="-2159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spcAft>
                <a:spcPct val="0"/>
              </a:spcAft>
              <a:buFont typeface="Wingdings" charset="2"/>
              <a:buNone/>
            </a:pPr>
            <a:r>
              <a:rPr lang="en-GB" altLang="en-US" sz="2000" b="1">
                <a:solidFill>
                  <a:srgbClr val="FFFFFF"/>
                </a:solidFill>
              </a:rPr>
              <a:t>                        CS574 Object-Oriented Analysis &amp; Design</a:t>
            </a:r>
          </a:p>
        </p:txBody>
      </p:sp>
    </p:spTree>
    <p:extLst>
      <p:ext uri="{BB962C8B-B14F-4D97-AF65-F5344CB8AC3E}">
        <p14:creationId xmlns:p14="http://schemas.microsoft.com/office/powerpoint/2010/main" val="2849714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6256" y="1191410"/>
            <a:ext cx="5054413" cy="91047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89520" algn="ctr"/>
            <a:r>
              <a:rPr sz="1721" b="1" spc="4" dirty="0">
                <a:latin typeface="Calibri"/>
                <a:cs typeface="Calibri"/>
              </a:rPr>
              <a:t>Ad</a:t>
            </a:r>
            <a:r>
              <a:rPr sz="1721" b="1" spc="-26" dirty="0">
                <a:latin typeface="Calibri"/>
                <a:cs typeface="Calibri"/>
              </a:rPr>
              <a:t>v</a:t>
            </a:r>
            <a:r>
              <a:rPr sz="1721" b="1" spc="4" dirty="0">
                <a:latin typeface="Calibri"/>
                <a:cs typeface="Calibri"/>
              </a:rPr>
              <a:t>a</a:t>
            </a:r>
            <a:r>
              <a:rPr sz="1721" b="1" dirty="0">
                <a:latin typeface="Calibri"/>
                <a:cs typeface="Calibri"/>
              </a:rPr>
              <a:t>nce</a:t>
            </a:r>
            <a:r>
              <a:rPr sz="1721" b="1" spc="9" dirty="0">
                <a:latin typeface="Calibri"/>
                <a:cs typeface="Calibri"/>
              </a:rPr>
              <a:t>d </a:t>
            </a:r>
            <a:r>
              <a:rPr sz="1721" b="1" dirty="0">
                <a:latin typeface="Calibri"/>
                <a:cs typeface="Calibri"/>
              </a:rPr>
              <a:t>Sea</a:t>
            </a:r>
            <a:r>
              <a:rPr sz="1721" b="1" spc="-26" dirty="0">
                <a:latin typeface="Calibri"/>
                <a:cs typeface="Calibri"/>
              </a:rPr>
              <a:t>r</a:t>
            </a:r>
            <a:r>
              <a:rPr sz="1721" b="1" dirty="0">
                <a:latin typeface="Calibri"/>
                <a:cs typeface="Calibri"/>
              </a:rPr>
              <a:t>c</a:t>
            </a:r>
            <a:r>
              <a:rPr sz="1721" b="1" spc="9" dirty="0">
                <a:latin typeface="Calibri"/>
                <a:cs typeface="Calibri"/>
              </a:rPr>
              <a:t>h</a:t>
            </a:r>
            <a:r>
              <a:rPr sz="1721" b="1" spc="13" dirty="0">
                <a:latin typeface="Calibri"/>
                <a:cs typeface="Calibri"/>
              </a:rPr>
              <a:t> </a:t>
            </a:r>
            <a:r>
              <a:rPr sz="1721" b="1" spc="4" dirty="0">
                <a:latin typeface="Calibri"/>
                <a:cs typeface="Calibri"/>
              </a:rPr>
              <a:t>Use Case</a:t>
            </a:r>
            <a:endParaRPr sz="1721">
              <a:latin typeface="Calibri"/>
              <a:cs typeface="Calibri"/>
            </a:endParaRPr>
          </a:p>
          <a:p>
            <a:pPr>
              <a:lnSpc>
                <a:spcPts val="529"/>
              </a:lnSpc>
              <a:spcBef>
                <a:spcPts val="21"/>
              </a:spcBef>
            </a:pPr>
            <a:endParaRPr sz="529"/>
          </a:p>
          <a:p>
            <a:pPr marL="2488959" algn="ctr"/>
            <a:r>
              <a:rPr sz="1721" spc="4" dirty="0">
                <a:latin typeface="Calibri"/>
                <a:cs typeface="Calibri"/>
              </a:rPr>
              <a:t>Basic</a:t>
            </a:r>
            <a:r>
              <a:rPr sz="1721" spc="-9" dirty="0">
                <a:latin typeface="Calibri"/>
                <a:cs typeface="Calibri"/>
              </a:rPr>
              <a:t> </a:t>
            </a:r>
            <a:r>
              <a:rPr sz="1721" spc="4" dirty="0">
                <a:latin typeface="Calibri"/>
                <a:cs typeface="Calibri"/>
              </a:rPr>
              <a:t>Cou</a:t>
            </a:r>
            <a:r>
              <a:rPr sz="1721" spc="-31" dirty="0">
                <a:latin typeface="Calibri"/>
                <a:cs typeface="Calibri"/>
              </a:rPr>
              <a:t>r</a:t>
            </a:r>
            <a:r>
              <a:rPr sz="1721" dirty="0">
                <a:latin typeface="Calibri"/>
                <a:cs typeface="Calibri"/>
              </a:rPr>
              <a:t>se</a:t>
            </a:r>
            <a:endParaRPr sz="1721">
              <a:latin typeface="Calibri"/>
              <a:cs typeface="Calibri"/>
            </a:endParaRPr>
          </a:p>
          <a:p>
            <a:pPr>
              <a:lnSpc>
                <a:spcPts val="574"/>
              </a:lnSpc>
              <a:spcBef>
                <a:spcPts val="3"/>
              </a:spcBef>
            </a:pPr>
            <a:endParaRPr sz="574"/>
          </a:p>
          <a:p>
            <a:pPr marL="11206"/>
            <a:r>
              <a:rPr sz="1456" spc="-4" dirty="0">
                <a:latin typeface="Calibri"/>
                <a:cs typeface="Calibri"/>
              </a:rPr>
              <a:t>Th</a:t>
            </a:r>
            <a:r>
              <a:rPr sz="1456" dirty="0">
                <a:latin typeface="Calibri"/>
                <a:cs typeface="Calibri"/>
              </a:rPr>
              <a:t>e</a:t>
            </a:r>
            <a:r>
              <a:rPr sz="1456" spc="4" dirty="0">
                <a:latin typeface="Calibri"/>
                <a:cs typeface="Calibri"/>
              </a:rPr>
              <a:t> </a:t>
            </a:r>
            <a:r>
              <a:rPr sz="1456" spc="-9" dirty="0">
                <a:latin typeface="Calibri"/>
                <a:cs typeface="Calibri"/>
              </a:rPr>
              <a:t>user</a:t>
            </a:r>
            <a:r>
              <a:rPr sz="1456" spc="4" dirty="0">
                <a:latin typeface="Calibri"/>
                <a:cs typeface="Calibri"/>
              </a:rPr>
              <a:t> </a:t>
            </a:r>
            <a:r>
              <a:rPr sz="1456" spc="-4" dirty="0">
                <a:latin typeface="Calibri"/>
                <a:cs typeface="Calibri"/>
              </a:rPr>
              <a:t>clic</a:t>
            </a:r>
            <a:r>
              <a:rPr sz="1456" spc="-18" dirty="0">
                <a:latin typeface="Calibri"/>
                <a:cs typeface="Calibri"/>
              </a:rPr>
              <a:t>k</a:t>
            </a:r>
            <a:r>
              <a:rPr sz="1456" dirty="0">
                <a:latin typeface="Calibri"/>
                <a:cs typeface="Calibri"/>
              </a:rPr>
              <a:t>s</a:t>
            </a:r>
            <a:r>
              <a:rPr sz="1456" spc="22" dirty="0">
                <a:latin typeface="Calibri"/>
                <a:cs typeface="Calibri"/>
              </a:rPr>
              <a:t> </a:t>
            </a:r>
            <a:r>
              <a:rPr sz="1456" spc="-4" dirty="0">
                <a:latin typeface="Calibri"/>
                <a:cs typeface="Calibri"/>
              </a:rPr>
              <a:t>o</a:t>
            </a:r>
            <a:r>
              <a:rPr sz="1456" dirty="0">
                <a:latin typeface="Calibri"/>
                <a:cs typeface="Calibri"/>
              </a:rPr>
              <a:t>n</a:t>
            </a:r>
            <a:r>
              <a:rPr sz="1456" spc="-4" dirty="0">
                <a:latin typeface="Calibri"/>
                <a:cs typeface="Calibri"/>
              </a:rPr>
              <a:t> </a:t>
            </a:r>
            <a:r>
              <a:rPr sz="1456" spc="-13" dirty="0">
                <a:latin typeface="Calibri"/>
                <a:cs typeface="Calibri"/>
              </a:rPr>
              <a:t>Ad</a:t>
            </a:r>
            <a:r>
              <a:rPr sz="1456" spc="-31" dirty="0">
                <a:latin typeface="Calibri"/>
                <a:cs typeface="Calibri"/>
              </a:rPr>
              <a:t>v</a:t>
            </a:r>
            <a:r>
              <a:rPr sz="1456" dirty="0">
                <a:latin typeface="Calibri"/>
                <a:cs typeface="Calibri"/>
              </a:rPr>
              <a:t>a</a:t>
            </a:r>
            <a:r>
              <a:rPr sz="1456" spc="-4" dirty="0">
                <a:latin typeface="Calibri"/>
                <a:cs typeface="Calibri"/>
              </a:rPr>
              <a:t>nce</a:t>
            </a:r>
            <a:r>
              <a:rPr sz="1456" dirty="0">
                <a:latin typeface="Calibri"/>
                <a:cs typeface="Calibri"/>
              </a:rPr>
              <a:t>d</a:t>
            </a:r>
            <a:r>
              <a:rPr sz="1456" spc="9" dirty="0">
                <a:latin typeface="Calibri"/>
                <a:cs typeface="Calibri"/>
              </a:rPr>
              <a:t> </a:t>
            </a:r>
            <a:r>
              <a:rPr sz="1456" spc="-13" dirty="0">
                <a:latin typeface="Calibri"/>
                <a:cs typeface="Calibri"/>
              </a:rPr>
              <a:t>Sea</a:t>
            </a:r>
            <a:r>
              <a:rPr sz="1456" spc="-31" dirty="0">
                <a:latin typeface="Calibri"/>
                <a:cs typeface="Calibri"/>
              </a:rPr>
              <a:t>r</a:t>
            </a:r>
            <a:r>
              <a:rPr sz="1456" spc="-4" dirty="0">
                <a:latin typeface="Calibri"/>
                <a:cs typeface="Calibri"/>
              </a:rPr>
              <a:t>c</a:t>
            </a:r>
            <a:r>
              <a:rPr sz="1456" dirty="0">
                <a:latin typeface="Calibri"/>
                <a:cs typeface="Calibri"/>
              </a:rPr>
              <a:t>h</a:t>
            </a:r>
            <a:r>
              <a:rPr sz="1456" spc="9" dirty="0">
                <a:latin typeface="Calibri"/>
                <a:cs typeface="Calibri"/>
              </a:rPr>
              <a:t> </a:t>
            </a:r>
            <a:r>
              <a:rPr sz="1456" spc="-4" dirty="0">
                <a:latin typeface="Calibri"/>
                <a:cs typeface="Calibri"/>
              </a:rPr>
              <a:t>o</a:t>
            </a:r>
            <a:r>
              <a:rPr sz="1456" dirty="0">
                <a:latin typeface="Calibri"/>
                <a:cs typeface="Calibri"/>
              </a:rPr>
              <a:t>n</a:t>
            </a:r>
            <a:r>
              <a:rPr sz="1456" spc="-4" dirty="0">
                <a:latin typeface="Calibri"/>
                <a:cs typeface="Calibri"/>
              </a:rPr>
              <a:t> </a:t>
            </a:r>
            <a:r>
              <a:rPr sz="1456" spc="-9" dirty="0">
                <a:latin typeface="Calibri"/>
                <a:cs typeface="Calibri"/>
              </a:rPr>
              <a:t>AbeBoo</a:t>
            </a:r>
            <a:r>
              <a:rPr sz="1456" spc="-26" dirty="0">
                <a:latin typeface="Calibri"/>
                <a:cs typeface="Calibri"/>
              </a:rPr>
              <a:t>k</a:t>
            </a:r>
            <a:r>
              <a:rPr sz="1456" dirty="0">
                <a:latin typeface="Calibri"/>
                <a:cs typeface="Calibri"/>
              </a:rPr>
              <a:t>s.</a:t>
            </a:r>
            <a:r>
              <a:rPr sz="1456" spc="-13" dirty="0">
                <a:latin typeface="Calibri"/>
                <a:cs typeface="Calibri"/>
              </a:rPr>
              <a:t>c</a:t>
            </a:r>
            <a:r>
              <a:rPr sz="1456" spc="-4" dirty="0">
                <a:latin typeface="Calibri"/>
                <a:cs typeface="Calibri"/>
              </a:rPr>
              <a:t>o</a:t>
            </a:r>
            <a:r>
              <a:rPr sz="1456" spc="-13" dirty="0">
                <a:latin typeface="Calibri"/>
                <a:cs typeface="Calibri"/>
              </a:rPr>
              <a:t>m</a:t>
            </a:r>
            <a:r>
              <a:rPr sz="1456" spc="-93" dirty="0">
                <a:latin typeface="Calibri"/>
                <a:cs typeface="Calibri"/>
              </a:rPr>
              <a:t>’</a:t>
            </a:r>
            <a:r>
              <a:rPr sz="1456" dirty="0">
                <a:latin typeface="Calibri"/>
                <a:cs typeface="Calibri"/>
              </a:rPr>
              <a:t>s</a:t>
            </a:r>
            <a:r>
              <a:rPr sz="1456" spc="4" dirty="0">
                <a:latin typeface="Calibri"/>
                <a:cs typeface="Calibri"/>
              </a:rPr>
              <a:t> </a:t>
            </a:r>
            <a:r>
              <a:rPr sz="1456" spc="-4" dirty="0">
                <a:latin typeface="Calibri"/>
                <a:cs typeface="Calibri"/>
              </a:rPr>
              <a:t>h</a:t>
            </a:r>
            <a:r>
              <a:rPr sz="1456" spc="-9" dirty="0">
                <a:latin typeface="Calibri"/>
                <a:cs typeface="Calibri"/>
              </a:rPr>
              <a:t>ome </a:t>
            </a:r>
            <a:r>
              <a:rPr sz="1456" spc="-4" dirty="0">
                <a:latin typeface="Calibri"/>
                <a:cs typeface="Calibri"/>
              </a:rPr>
              <a:t>pa</a:t>
            </a:r>
            <a:r>
              <a:rPr sz="1456" spc="-13" dirty="0">
                <a:latin typeface="Calibri"/>
                <a:cs typeface="Calibri"/>
              </a:rPr>
              <a:t>g</a:t>
            </a:r>
            <a:r>
              <a:rPr sz="1456" spc="-9" dirty="0">
                <a:latin typeface="Calibri"/>
                <a:cs typeface="Calibri"/>
              </a:rPr>
              <a:t>e</a:t>
            </a:r>
            <a:endParaRPr sz="1456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90714" y="2181784"/>
            <a:ext cx="6726890" cy="36528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3647963" y="2078243"/>
            <a:ext cx="659577" cy="844475"/>
          </a:xfrm>
          <a:custGeom>
            <a:avLst/>
            <a:gdLst/>
            <a:ahLst/>
            <a:cxnLst/>
            <a:rect l="l" t="t" r="r" b="b"/>
            <a:pathLst>
              <a:path w="747521" h="957072">
                <a:moveTo>
                  <a:pt x="67728" y="831018"/>
                </a:moveTo>
                <a:lnTo>
                  <a:pt x="30479" y="802386"/>
                </a:lnTo>
                <a:lnTo>
                  <a:pt x="0" y="957072"/>
                </a:lnTo>
                <a:lnTo>
                  <a:pt x="53339" y="931400"/>
                </a:lnTo>
                <a:lnTo>
                  <a:pt x="53339" y="849630"/>
                </a:lnTo>
                <a:lnTo>
                  <a:pt x="67728" y="831018"/>
                </a:lnTo>
                <a:close/>
              </a:path>
              <a:path w="747521" h="957072">
                <a:moveTo>
                  <a:pt x="105189" y="859815"/>
                </a:moveTo>
                <a:lnTo>
                  <a:pt x="67728" y="831018"/>
                </a:lnTo>
                <a:lnTo>
                  <a:pt x="53339" y="849630"/>
                </a:lnTo>
                <a:lnTo>
                  <a:pt x="90677" y="878586"/>
                </a:lnTo>
                <a:lnTo>
                  <a:pt x="105189" y="859815"/>
                </a:lnTo>
                <a:close/>
              </a:path>
              <a:path w="747521" h="957072">
                <a:moveTo>
                  <a:pt x="142493" y="888491"/>
                </a:moveTo>
                <a:lnTo>
                  <a:pt x="105189" y="859815"/>
                </a:lnTo>
                <a:lnTo>
                  <a:pt x="90677" y="878586"/>
                </a:lnTo>
                <a:lnTo>
                  <a:pt x="53339" y="849630"/>
                </a:lnTo>
                <a:lnTo>
                  <a:pt x="53339" y="931400"/>
                </a:lnTo>
                <a:lnTo>
                  <a:pt x="142493" y="888491"/>
                </a:lnTo>
                <a:close/>
              </a:path>
              <a:path w="747521" h="957072">
                <a:moveTo>
                  <a:pt x="747521" y="28956"/>
                </a:moveTo>
                <a:lnTo>
                  <a:pt x="710183" y="0"/>
                </a:lnTo>
                <a:lnTo>
                  <a:pt x="67728" y="831018"/>
                </a:lnTo>
                <a:lnTo>
                  <a:pt x="105189" y="859815"/>
                </a:lnTo>
                <a:lnTo>
                  <a:pt x="747521" y="28956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113846" y="415290"/>
            <a:ext cx="10080625" cy="4191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defPPr>
              <a:defRPr lang="en-GB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 marL="431800" indent="-2159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 marL="647700" indent="-2159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 marL="863600" indent="-2159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 marL="1079500" indent="-2159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spcAft>
                <a:spcPct val="0"/>
              </a:spcAft>
              <a:buFont typeface="Wingdings" charset="2"/>
              <a:buNone/>
            </a:pPr>
            <a:r>
              <a:rPr lang="en-GB" altLang="en-US" sz="2000" b="1">
                <a:solidFill>
                  <a:srgbClr val="FFFFFF"/>
                </a:solidFill>
              </a:rPr>
              <a:t>                        CS574 Object-Oriented Analysis &amp; Design</a:t>
            </a:r>
          </a:p>
        </p:txBody>
      </p:sp>
    </p:spTree>
    <p:extLst>
      <p:ext uri="{BB962C8B-B14F-4D97-AF65-F5344CB8AC3E}">
        <p14:creationId xmlns:p14="http://schemas.microsoft.com/office/powerpoint/2010/main" val="2170855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974</Words>
  <Application>Microsoft Office PowerPoint</Application>
  <PresentationFormat>Widescreen</PresentationFormat>
  <Paragraphs>101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Lucida Sans Unicode</vt:lpstr>
      <vt:lpstr>Wingdings</vt:lpstr>
      <vt:lpstr>Office Theme</vt:lpstr>
      <vt:lpstr>PowerPoint Presentation</vt:lpstr>
      <vt:lpstr>PowerPoint Presentation</vt:lpstr>
      <vt:lpstr>The system brings the user to the Sign On page</vt:lpstr>
      <vt:lpstr>PowerPoint Presentation</vt:lpstr>
      <vt:lpstr>The system brings the user to the home page.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Then the user does zero or more of the following:</vt:lpstr>
      <vt:lpstr>Then the user does zero or more of the following: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aklappho</dc:creator>
  <cp:lastModifiedBy>davidk6a@outlook.com</cp:lastModifiedBy>
  <cp:revision>29</cp:revision>
  <dcterms:created xsi:type="dcterms:W3CDTF">2015-06-11T19:19:26Z</dcterms:created>
  <dcterms:modified xsi:type="dcterms:W3CDTF">2018-02-11T19:04:50Z</dcterms:modified>
</cp:coreProperties>
</file>