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91"/>
  </p:normalViewPr>
  <p:slideViewPr>
    <p:cSldViewPr snapToGrid="0">
      <p:cViewPr varScale="1">
        <p:scale>
          <a:sx n="84" d="100"/>
          <a:sy n="84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FDF-8941-D4FD-0756-649AAEFD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063AB-3E3A-9AE2-6C8E-1772B6E9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D6D5-1DD2-55A9-EE14-28C39757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4EB0-2FDD-1DD1-82F8-64F9BD2A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15CE5-90CF-AAF5-D9FF-B30A5850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8BF6-26BF-9FAA-D93E-F8253E39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4805B-FE83-8AD8-A9FC-61BCE37E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111CD-0830-4D72-F2F6-F3C12347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50F3-6432-93EC-51DD-980600FF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9788-3974-82D8-DD94-5D3D1266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876DC-9036-713A-DDCD-C672FBA50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BF3BD-7BEC-66F7-91B7-D7D76DDE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284B-E5BF-5AD5-0FCB-6F13EFF1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A4E9-C482-B42C-DEB8-E29F3EF1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024D-4E5B-8118-5F45-8EAE2E4D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D65-E9EB-B94B-106E-C4ECA97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35D3-177C-283D-3D1A-95BBC6DE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20C2-2173-A6F8-95D2-1B03E642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3FC3-AB13-6FBF-CE38-12644BD3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9B6A-0970-DF70-6818-EEA10969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B675-6255-E591-59AE-52B72BB1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F169A-FA56-DF82-ED59-3825A64C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CF38-CB9D-B0A1-52B8-5640F63B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99AB-BB6C-4BB3-E68D-8E49D885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46E3-B181-359A-86E6-275035CD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FA75-60D9-3101-F61C-ECB1E9B5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42E5-B232-B867-02D3-7D10949D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8A144-9599-4BA3-939F-86899DECD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F50E-C9E2-82A0-8728-B9A5A9FE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91F4-24CE-8B89-613C-B090528E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C17C5-3359-8D27-57A3-7983EE76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E109-2F32-C56A-9F42-1BD4C24A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51EEA-A387-77D0-57AA-1B80367E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550A0-0C49-81B8-A04A-599B3284A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1F4C2-81DC-8339-8117-811553EE0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A7BDB-C125-440A-AD05-D8BCDB791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4BC88-D93E-29E4-381C-C5C1016C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A54C6-1177-C4BB-B08B-24567D0A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2F0B0-0116-7422-14AA-A50265AE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836F-1777-2CED-E3C8-9326B87D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36581-29EE-DAA2-51B0-80DD2805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BF7E2-9249-B519-96E7-DDCD7ABA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DB2F-2C93-1B6C-0FCB-7B87A80A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2D672-8A12-2213-8B8A-07A499D7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F4C0-2EB6-4E17-30D1-47315E92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58106-506D-6C7C-DE4F-B9222F26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3E7B-5FCD-6610-3F46-762BB214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793C-C884-9260-A4E9-2129471B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99AB2-21FE-434D-262E-F9CF7D6C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19A00-431D-3763-B105-488A01E4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0389A-3190-3E22-F9F7-8C1E5010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5F2FE-3E36-043B-3AFF-B23F4F91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CD7C-60D0-723B-A93F-D0C9ED08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B562A-875C-AC8D-0167-FA92A1BD7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5A4E3-4B0F-549A-06AF-5872F1735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57007-8641-DF1E-BA1C-E25A8211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523A-B475-B1F7-4C2A-0C377FD5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749B6-E178-5191-C4CB-A3956FF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A46BD-FC59-7EC5-8761-7C2DF692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D68F0-C266-DC91-980F-EE4DBC35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FEED-2695-CFA0-3459-667CAC40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9F29-AB57-3B42-818D-D71D3F904D64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9C2E-B846-261E-6A5C-1F988EF7B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F8B5-23EB-6577-90AC-16EA148B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4A63-443A-DE40-A70E-91E742A3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24F5-2EAE-FF62-BAD6-AB9422D0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627E-AC56-40FD-0CED-E439E259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4351338"/>
          </a:xfrm>
        </p:spPr>
        <p:txBody>
          <a:bodyPr/>
          <a:lstStyle/>
          <a:p>
            <a:r>
              <a:rPr lang="en-US" dirty="0"/>
              <a:t>The system displays the Login Page.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4241504-709F-ADF2-82BF-D492B8A4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95" y="1935480"/>
            <a:ext cx="7005765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565FF-F0CF-45F0-1059-8BDEA1464AD4}"/>
              </a:ext>
            </a:extLst>
          </p:cNvPr>
          <p:cNvSpPr txBox="1"/>
          <p:nvPr/>
        </p:nvSpPr>
        <p:spPr>
          <a:xfrm>
            <a:off x="1025611" y="852616"/>
            <a:ext cx="536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Customer types his or her Username and Password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C3D762-9FEA-C04B-489E-C37CE6D9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63" y="1752599"/>
            <a:ext cx="7687937" cy="33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1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7118-4459-9D35-8555-86C13C98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ensures that the Customer has provided valid data (correct username and password).Then the system returns the Customer to the Home Page 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 will have alert message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F71AF7-9734-7A95-D60F-307BE387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16099"/>
            <a:ext cx="4099560" cy="48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4A05-4542-D129-41D1-320CBA21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423545"/>
            <a:ext cx="10515600" cy="948055"/>
          </a:xfrm>
        </p:spPr>
        <p:txBody>
          <a:bodyPr/>
          <a:lstStyle/>
          <a:p>
            <a:r>
              <a:rPr lang="en-US" dirty="0"/>
              <a:t>If the user forgot password, the user can click the link down below to reset the password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8359CA-FC6A-260B-6004-60CC632F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80" y="1233169"/>
            <a:ext cx="4714240" cy="54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7CB5-C841-4A91-E2E7-2150E656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62585"/>
            <a:ext cx="10515600" cy="1298575"/>
          </a:xfrm>
        </p:spPr>
        <p:txBody>
          <a:bodyPr/>
          <a:lstStyle/>
          <a:p>
            <a:r>
              <a:rPr lang="en-US" dirty="0"/>
              <a:t>If the user doesn’t have an account or want to create a new account, there is a button down the bottom for user to register for a new account, which will take user to sign up page.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874B1A-76CF-1784-2396-4D896F51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60" y="1661160"/>
            <a:ext cx="5144770" cy="4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108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Login </vt:lpstr>
      <vt:lpstr>PowerPoint Presentation</vt:lpstr>
      <vt:lpstr>The system ensures that the Customer has provided valid data (correct username and password).Then the system returns the Customer to the Home Page . Otherwise will have alert message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Yingying Hao</dc:creator>
  <cp:lastModifiedBy>Yingying Hao</cp:lastModifiedBy>
  <cp:revision>2</cp:revision>
  <dcterms:created xsi:type="dcterms:W3CDTF">2022-09-24T17:03:53Z</dcterms:created>
  <dcterms:modified xsi:type="dcterms:W3CDTF">2022-09-24T17:28:34Z</dcterms:modified>
</cp:coreProperties>
</file>