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83" r:id="rId5"/>
    <p:sldId id="284" r:id="rId6"/>
    <p:sldId id="286" r:id="rId7"/>
    <p:sldId id="287" r:id="rId8"/>
    <p:sldId id="288" r:id="rId9"/>
    <p:sldId id="291" r:id="rId10"/>
    <p:sldId id="285" r:id="rId11"/>
    <p:sldId id="269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876" y="-10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30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92000" y="0"/>
            <a:ext cx="409575" cy="42989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Box 14"/>
          <p:cNvSpPr/>
          <p:nvPr/>
        </p:nvSpPr>
        <p:spPr>
          <a:xfrm>
            <a:off x="2921000" y="2024380"/>
            <a:ext cx="668147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5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FINAL TASK</a:t>
            </a:r>
            <a:r>
              <a:rPr lang="zh-CN" altLang="en-US" sz="5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汇报</a:t>
            </a:r>
            <a:endParaRPr lang="zh-CN" altLang="en-US" sz="5400" dirty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54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               </a:t>
            </a:r>
            <a:r>
              <a:rPr lang="en-US" altLang="zh-CN" sz="28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王莹莹</a:t>
            </a:r>
            <a:endParaRPr lang="zh-CN" altLang="en-US" sz="2800" dirty="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直接连接符 30"/>
          <p:cNvSpPr/>
          <p:nvPr/>
        </p:nvSpPr>
        <p:spPr>
          <a:xfrm>
            <a:off x="3648075" y="4052888"/>
            <a:ext cx="4895850" cy="1587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3076" name="任意多边形 9"/>
          <p:cNvSpPr/>
          <p:nvPr/>
        </p:nvSpPr>
        <p:spPr>
          <a:xfrm>
            <a:off x="5645785" y="4391660"/>
            <a:ext cx="900113" cy="900113"/>
          </a:xfrm>
          <a:custGeom>
            <a:avLst/>
            <a:gdLst/>
            <a:ahLst/>
            <a:cxnLst/>
            <a:pathLst>
              <a:path w="900000" h="900000">
                <a:moveTo>
                  <a:pt x="678584" y="388730"/>
                </a:moveTo>
                <a:cubicBezTo>
                  <a:pt x="695253" y="388730"/>
                  <a:pt x="707953" y="394088"/>
                  <a:pt x="716684" y="404803"/>
                </a:cubicBezTo>
                <a:cubicBezTo>
                  <a:pt x="725415" y="415519"/>
                  <a:pt x="729781" y="430898"/>
                  <a:pt x="729781" y="450940"/>
                </a:cubicBezTo>
                <a:cubicBezTo>
                  <a:pt x="729781" y="470883"/>
                  <a:pt x="725415" y="486188"/>
                  <a:pt x="716684" y="496854"/>
                </a:cubicBezTo>
                <a:cubicBezTo>
                  <a:pt x="707953" y="507520"/>
                  <a:pt x="695253" y="512853"/>
                  <a:pt x="678584" y="512853"/>
                </a:cubicBezTo>
                <a:cubicBezTo>
                  <a:pt x="662411" y="512853"/>
                  <a:pt x="649538" y="507396"/>
                  <a:pt x="639963" y="496482"/>
                </a:cubicBezTo>
                <a:cubicBezTo>
                  <a:pt x="630389" y="485567"/>
                  <a:pt x="625601" y="470635"/>
                  <a:pt x="625601" y="451684"/>
                </a:cubicBezTo>
                <a:cubicBezTo>
                  <a:pt x="625601" y="432138"/>
                  <a:pt x="630339" y="416759"/>
                  <a:pt x="639814" y="405548"/>
                </a:cubicBezTo>
                <a:cubicBezTo>
                  <a:pt x="649290" y="394336"/>
                  <a:pt x="662213" y="388730"/>
                  <a:pt x="678584" y="388730"/>
                </a:cubicBezTo>
                <a:close/>
                <a:moveTo>
                  <a:pt x="485405" y="388730"/>
                </a:moveTo>
                <a:cubicBezTo>
                  <a:pt x="498006" y="388730"/>
                  <a:pt x="508622" y="393294"/>
                  <a:pt x="517254" y="402422"/>
                </a:cubicBezTo>
                <a:cubicBezTo>
                  <a:pt x="525886" y="411550"/>
                  <a:pt x="530153" y="422464"/>
                  <a:pt x="530054" y="435164"/>
                </a:cubicBezTo>
                <a:lnTo>
                  <a:pt x="530054" y="458084"/>
                </a:lnTo>
                <a:cubicBezTo>
                  <a:pt x="530153" y="473959"/>
                  <a:pt x="525688" y="487056"/>
                  <a:pt x="516659" y="497374"/>
                </a:cubicBezTo>
                <a:cubicBezTo>
                  <a:pt x="507630" y="507693"/>
                  <a:pt x="496022" y="512853"/>
                  <a:pt x="481833" y="512853"/>
                </a:cubicBezTo>
                <a:cubicBezTo>
                  <a:pt x="467744" y="512853"/>
                  <a:pt x="456433" y="507445"/>
                  <a:pt x="447900" y="496630"/>
                </a:cubicBezTo>
                <a:cubicBezTo>
                  <a:pt x="439368" y="485815"/>
                  <a:pt x="435101" y="471677"/>
                  <a:pt x="435101" y="454214"/>
                </a:cubicBezTo>
                <a:cubicBezTo>
                  <a:pt x="435101" y="433874"/>
                  <a:pt x="439516" y="417875"/>
                  <a:pt x="448347" y="406217"/>
                </a:cubicBezTo>
                <a:cubicBezTo>
                  <a:pt x="457177" y="394559"/>
                  <a:pt x="469530" y="388730"/>
                  <a:pt x="485405" y="388730"/>
                </a:cubicBezTo>
                <a:close/>
                <a:moveTo>
                  <a:pt x="297584" y="388730"/>
                </a:moveTo>
                <a:cubicBezTo>
                  <a:pt x="314253" y="388730"/>
                  <a:pt x="326953" y="394088"/>
                  <a:pt x="335684" y="404803"/>
                </a:cubicBezTo>
                <a:cubicBezTo>
                  <a:pt x="344415" y="415519"/>
                  <a:pt x="348781" y="430898"/>
                  <a:pt x="348781" y="450940"/>
                </a:cubicBezTo>
                <a:cubicBezTo>
                  <a:pt x="348781" y="470883"/>
                  <a:pt x="344415" y="486188"/>
                  <a:pt x="335684" y="496854"/>
                </a:cubicBezTo>
                <a:cubicBezTo>
                  <a:pt x="326953" y="507520"/>
                  <a:pt x="314253" y="512853"/>
                  <a:pt x="297584" y="512853"/>
                </a:cubicBezTo>
                <a:cubicBezTo>
                  <a:pt x="281411" y="512853"/>
                  <a:pt x="268538" y="507396"/>
                  <a:pt x="258963" y="496482"/>
                </a:cubicBezTo>
                <a:cubicBezTo>
                  <a:pt x="249389" y="485567"/>
                  <a:pt x="244601" y="470635"/>
                  <a:pt x="244601" y="451684"/>
                </a:cubicBezTo>
                <a:cubicBezTo>
                  <a:pt x="244601" y="432138"/>
                  <a:pt x="249339" y="416759"/>
                  <a:pt x="258814" y="405548"/>
                </a:cubicBezTo>
                <a:cubicBezTo>
                  <a:pt x="268290" y="394336"/>
                  <a:pt x="281213" y="388730"/>
                  <a:pt x="297584" y="388730"/>
                </a:cubicBezTo>
                <a:close/>
                <a:moveTo>
                  <a:pt x="680370" y="364620"/>
                </a:moveTo>
                <a:cubicBezTo>
                  <a:pt x="654375" y="364620"/>
                  <a:pt x="633787" y="372483"/>
                  <a:pt x="618606" y="388209"/>
                </a:cubicBezTo>
                <a:cubicBezTo>
                  <a:pt x="603426" y="403935"/>
                  <a:pt x="595836" y="425391"/>
                  <a:pt x="595836" y="452577"/>
                </a:cubicBezTo>
                <a:cubicBezTo>
                  <a:pt x="595836" y="477878"/>
                  <a:pt x="603178" y="498267"/>
                  <a:pt x="617862" y="513746"/>
                </a:cubicBezTo>
                <a:cubicBezTo>
                  <a:pt x="632547" y="529224"/>
                  <a:pt x="652192" y="536963"/>
                  <a:pt x="676798" y="536963"/>
                </a:cubicBezTo>
                <a:cubicBezTo>
                  <a:pt x="702000" y="536963"/>
                  <a:pt x="722092" y="528976"/>
                  <a:pt x="737074" y="513001"/>
                </a:cubicBezTo>
                <a:cubicBezTo>
                  <a:pt x="752056" y="497027"/>
                  <a:pt x="759547" y="476042"/>
                  <a:pt x="759547" y="450047"/>
                </a:cubicBezTo>
                <a:cubicBezTo>
                  <a:pt x="759547" y="423357"/>
                  <a:pt x="752527" y="402447"/>
                  <a:pt x="738487" y="387316"/>
                </a:cubicBezTo>
                <a:cubicBezTo>
                  <a:pt x="724448" y="372185"/>
                  <a:pt x="705076" y="364620"/>
                  <a:pt x="680370" y="364620"/>
                </a:cubicBezTo>
                <a:close/>
                <a:moveTo>
                  <a:pt x="480643" y="364620"/>
                </a:moveTo>
                <a:cubicBezTo>
                  <a:pt x="457822" y="364620"/>
                  <a:pt x="439566" y="372830"/>
                  <a:pt x="425874" y="389251"/>
                </a:cubicBezTo>
                <a:cubicBezTo>
                  <a:pt x="412182" y="405672"/>
                  <a:pt x="405336" y="427921"/>
                  <a:pt x="405336" y="456000"/>
                </a:cubicBezTo>
                <a:cubicBezTo>
                  <a:pt x="405336" y="480408"/>
                  <a:pt x="411537" y="500004"/>
                  <a:pt x="423939" y="514787"/>
                </a:cubicBezTo>
                <a:cubicBezTo>
                  <a:pt x="436341" y="529571"/>
                  <a:pt x="452861" y="536963"/>
                  <a:pt x="473499" y="536963"/>
                </a:cubicBezTo>
                <a:cubicBezTo>
                  <a:pt x="498304" y="536963"/>
                  <a:pt x="516957" y="526594"/>
                  <a:pt x="529458" y="505858"/>
                </a:cubicBezTo>
                <a:lnTo>
                  <a:pt x="530054" y="505858"/>
                </a:lnTo>
                <a:lnTo>
                  <a:pt x="530054" y="523271"/>
                </a:lnTo>
                <a:cubicBezTo>
                  <a:pt x="530054" y="565339"/>
                  <a:pt x="510061" y="586374"/>
                  <a:pt x="470076" y="586374"/>
                </a:cubicBezTo>
                <a:cubicBezTo>
                  <a:pt x="453209" y="586374"/>
                  <a:pt x="435597" y="581264"/>
                  <a:pt x="417242" y="571044"/>
                </a:cubicBezTo>
                <a:lnTo>
                  <a:pt x="417242" y="599173"/>
                </a:lnTo>
                <a:cubicBezTo>
                  <a:pt x="432323" y="606813"/>
                  <a:pt x="450083" y="610633"/>
                  <a:pt x="470522" y="610633"/>
                </a:cubicBezTo>
                <a:cubicBezTo>
                  <a:pt x="529657" y="610633"/>
                  <a:pt x="559224" y="580173"/>
                  <a:pt x="559224" y="519252"/>
                </a:cubicBezTo>
                <a:lnTo>
                  <a:pt x="559224" y="368489"/>
                </a:lnTo>
                <a:lnTo>
                  <a:pt x="530054" y="368489"/>
                </a:lnTo>
                <a:lnTo>
                  <a:pt x="530054" y="390814"/>
                </a:lnTo>
                <a:lnTo>
                  <a:pt x="529458" y="390814"/>
                </a:lnTo>
                <a:cubicBezTo>
                  <a:pt x="518842" y="373351"/>
                  <a:pt x="502570" y="364620"/>
                  <a:pt x="480643" y="364620"/>
                </a:cubicBezTo>
                <a:close/>
                <a:moveTo>
                  <a:pt x="299370" y="364620"/>
                </a:moveTo>
                <a:cubicBezTo>
                  <a:pt x="273375" y="364620"/>
                  <a:pt x="252787" y="372483"/>
                  <a:pt x="237606" y="388209"/>
                </a:cubicBezTo>
                <a:cubicBezTo>
                  <a:pt x="222426" y="403935"/>
                  <a:pt x="214836" y="425391"/>
                  <a:pt x="214836" y="452577"/>
                </a:cubicBezTo>
                <a:cubicBezTo>
                  <a:pt x="214836" y="477878"/>
                  <a:pt x="222178" y="498267"/>
                  <a:pt x="236862" y="513746"/>
                </a:cubicBezTo>
                <a:cubicBezTo>
                  <a:pt x="251547" y="529224"/>
                  <a:pt x="271192" y="536963"/>
                  <a:pt x="295798" y="536963"/>
                </a:cubicBezTo>
                <a:cubicBezTo>
                  <a:pt x="321000" y="536963"/>
                  <a:pt x="341092" y="528976"/>
                  <a:pt x="356074" y="513001"/>
                </a:cubicBezTo>
                <a:cubicBezTo>
                  <a:pt x="371056" y="497027"/>
                  <a:pt x="378547" y="476042"/>
                  <a:pt x="378547" y="450047"/>
                </a:cubicBezTo>
                <a:cubicBezTo>
                  <a:pt x="378547" y="423357"/>
                  <a:pt x="371527" y="402447"/>
                  <a:pt x="357487" y="387316"/>
                </a:cubicBezTo>
                <a:cubicBezTo>
                  <a:pt x="343448" y="372185"/>
                  <a:pt x="324076" y="364620"/>
                  <a:pt x="299370" y="364620"/>
                </a:cubicBezTo>
                <a:close/>
                <a:moveTo>
                  <a:pt x="139975" y="289462"/>
                </a:moveTo>
                <a:lnTo>
                  <a:pt x="139975" y="533093"/>
                </a:lnTo>
                <a:lnTo>
                  <a:pt x="169145" y="533093"/>
                </a:lnTo>
                <a:lnTo>
                  <a:pt x="169145" y="289462"/>
                </a:lnTo>
                <a:lnTo>
                  <a:pt x="139975" y="289462"/>
                </a:lnTo>
                <a:close/>
                <a:moveTo>
                  <a:pt x="450000" y="0"/>
                </a:moveTo>
                <a:cubicBezTo>
                  <a:pt x="698528" y="0"/>
                  <a:pt x="900000" y="201472"/>
                  <a:pt x="900000" y="450000"/>
                </a:cubicBezTo>
                <a:cubicBezTo>
                  <a:pt x="900000" y="698528"/>
                  <a:pt x="698528" y="900000"/>
                  <a:pt x="450000" y="900000"/>
                </a:cubicBezTo>
                <a:cubicBezTo>
                  <a:pt x="201472" y="900000"/>
                  <a:pt x="0" y="698528"/>
                  <a:pt x="0" y="450000"/>
                </a:cubicBezTo>
                <a:cubicBezTo>
                  <a:pt x="0" y="201472"/>
                  <a:pt x="201472" y="0"/>
                  <a:pt x="450000" y="0"/>
                </a:cubicBezTo>
                <a:close/>
              </a:path>
            </a:pathLst>
          </a:custGeom>
          <a:solidFill>
            <a:srgbClr val="FFFFFF">
              <a:alpha val="69019"/>
            </a:srgb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>
                                      <p:cBhvr>
                                        <p:cTn id="7" dur="25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矩形 5"/>
          <p:cNvSpPr/>
          <p:nvPr/>
        </p:nvSpPr>
        <p:spPr>
          <a:xfrm>
            <a:off x="3924300" y="2414588"/>
            <a:ext cx="4343400" cy="2028825"/>
          </a:xfrm>
          <a:prstGeom prst="rect">
            <a:avLst/>
          </a:prstGeom>
          <a:solidFill>
            <a:srgbClr val="FFFFFF">
              <a:alpha val="20000"/>
            </a:srgbClr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7" name="TextBox 14"/>
          <p:cNvSpPr/>
          <p:nvPr/>
        </p:nvSpPr>
        <p:spPr>
          <a:xfrm>
            <a:off x="5592763" y="3136900"/>
            <a:ext cx="1004887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388" name="组合 12"/>
          <p:cNvGrpSpPr/>
          <p:nvPr/>
        </p:nvGrpSpPr>
        <p:grpSpPr>
          <a:xfrm flipV="1">
            <a:off x="5949950" y="3435350"/>
            <a:ext cx="647700" cy="265113"/>
            <a:chOff x="0" y="0"/>
            <a:chExt cx="3485322" cy="1302001"/>
          </a:xfrm>
        </p:grpSpPr>
        <p:sp>
          <p:nvSpPr>
            <p:cNvPr id="27652" name="直接连接符 13"/>
            <p:cNvSpPr/>
            <p:nvPr/>
          </p:nvSpPr>
          <p:spPr>
            <a:xfrm>
              <a:off x="0" y="0"/>
              <a:ext cx="3485322" cy="1"/>
            </a:xfrm>
            <a:prstGeom prst="line">
              <a:avLst/>
            </a:prstGeom>
            <a:ln w="31750" cap="flat" cmpd="sng">
              <a:solidFill>
                <a:srgbClr val="FFFFFF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27653" name="直接连接符 14"/>
            <p:cNvSpPr/>
            <p:nvPr/>
          </p:nvSpPr>
          <p:spPr>
            <a:xfrm>
              <a:off x="3408473" y="2661"/>
              <a:ext cx="1" cy="1299340"/>
            </a:xfrm>
            <a:prstGeom prst="line">
              <a:avLst/>
            </a:prstGeom>
            <a:ln w="31750" cap="flat" cmpd="sng">
              <a:solidFill>
                <a:srgbClr val="FFFFFF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grpSp>
        <p:nvGrpSpPr>
          <p:cNvPr id="16391" name="组合 15"/>
          <p:cNvGrpSpPr/>
          <p:nvPr/>
        </p:nvGrpSpPr>
        <p:grpSpPr>
          <a:xfrm flipH="1">
            <a:off x="5592763" y="3138488"/>
            <a:ext cx="647700" cy="265112"/>
            <a:chOff x="0" y="0"/>
            <a:chExt cx="3485322" cy="1302001"/>
          </a:xfrm>
        </p:grpSpPr>
        <p:sp>
          <p:nvSpPr>
            <p:cNvPr id="27655" name="直接连接符 16"/>
            <p:cNvSpPr/>
            <p:nvPr/>
          </p:nvSpPr>
          <p:spPr>
            <a:xfrm>
              <a:off x="0" y="0"/>
              <a:ext cx="3485322" cy="1"/>
            </a:xfrm>
            <a:prstGeom prst="line">
              <a:avLst/>
            </a:prstGeom>
            <a:ln w="31750" cap="flat" cmpd="sng">
              <a:solidFill>
                <a:srgbClr val="FFFFFF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27656" name="直接连接符 17"/>
            <p:cNvSpPr/>
            <p:nvPr/>
          </p:nvSpPr>
          <p:spPr>
            <a:xfrm>
              <a:off x="3408473" y="2661"/>
              <a:ext cx="1" cy="1299340"/>
            </a:xfrm>
            <a:prstGeom prst="line">
              <a:avLst/>
            </a:prstGeom>
            <a:ln w="31750" cap="flat" cmpd="sng">
              <a:solidFill>
                <a:srgbClr val="FFFFFF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3698 0.10602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00" y="5301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3685 -0.1055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00" y="-5278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>
                                      <p:cBhvr>
                                        <p:cTn id="15" dur="25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nimBg="1"/>
      <p:bldP spid="16387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0"/>
            <a:ext cx="409575" cy="42989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363" name="组合 8"/>
          <p:cNvGrpSpPr/>
          <p:nvPr/>
        </p:nvGrpSpPr>
        <p:grpSpPr>
          <a:xfrm>
            <a:off x="11353800" y="223838"/>
            <a:ext cx="647700" cy="425450"/>
            <a:chOff x="0" y="0"/>
            <a:chExt cx="3485322" cy="2092601"/>
          </a:xfrm>
        </p:grpSpPr>
        <p:sp>
          <p:nvSpPr>
            <p:cNvPr id="15364" name="直接连接符 9"/>
            <p:cNvSpPr/>
            <p:nvPr/>
          </p:nvSpPr>
          <p:spPr>
            <a:xfrm>
              <a:off x="0" y="43730"/>
              <a:ext cx="3485322" cy="1"/>
            </a:xfrm>
            <a:prstGeom prst="line">
              <a:avLst/>
            </a:prstGeom>
            <a:ln w="25400" cap="flat" cmpd="sng">
              <a:solidFill>
                <a:srgbClr val="FFFFFF">
                  <a:alpha val="5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15365" name="直接连接符 10"/>
            <p:cNvSpPr/>
            <p:nvPr/>
          </p:nvSpPr>
          <p:spPr>
            <a:xfrm>
              <a:off x="3451168" y="0"/>
              <a:ext cx="1" cy="2092601"/>
            </a:xfrm>
            <a:prstGeom prst="line">
              <a:avLst/>
            </a:prstGeom>
            <a:ln w="25400" cap="flat" cmpd="sng">
              <a:solidFill>
                <a:srgbClr val="FFFFFF">
                  <a:alpha val="5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grpSp>
        <p:nvGrpSpPr>
          <p:cNvPr id="15366" name="组合 11"/>
          <p:cNvGrpSpPr/>
          <p:nvPr/>
        </p:nvGrpSpPr>
        <p:grpSpPr>
          <a:xfrm flipH="1" flipV="1">
            <a:off x="190500" y="6296025"/>
            <a:ext cx="647700" cy="425450"/>
            <a:chOff x="0" y="0"/>
            <a:chExt cx="3485322" cy="2092601"/>
          </a:xfrm>
        </p:grpSpPr>
        <p:sp>
          <p:nvSpPr>
            <p:cNvPr id="15367" name="直接连接符 12"/>
            <p:cNvSpPr/>
            <p:nvPr/>
          </p:nvSpPr>
          <p:spPr>
            <a:xfrm>
              <a:off x="0" y="43730"/>
              <a:ext cx="3485322" cy="1"/>
            </a:xfrm>
            <a:prstGeom prst="line">
              <a:avLst/>
            </a:prstGeom>
            <a:ln w="25400" cap="flat" cmpd="sng">
              <a:solidFill>
                <a:srgbClr val="FFFFFF">
                  <a:alpha val="5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15368" name="直接连接符 13"/>
            <p:cNvSpPr/>
            <p:nvPr/>
          </p:nvSpPr>
          <p:spPr>
            <a:xfrm>
              <a:off x="3451168" y="0"/>
              <a:ext cx="1" cy="2092601"/>
            </a:xfrm>
            <a:prstGeom prst="line">
              <a:avLst/>
            </a:prstGeom>
            <a:ln w="25400" cap="flat" cmpd="sng">
              <a:solidFill>
                <a:srgbClr val="FFFFFF">
                  <a:alpha val="5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sp>
        <p:nvSpPr>
          <p:cNvPr id="4106" name="矩形 12"/>
          <p:cNvSpPr/>
          <p:nvPr/>
        </p:nvSpPr>
        <p:spPr>
          <a:xfrm>
            <a:off x="837883" y="2229168"/>
            <a:ext cx="10696575" cy="43148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4800" baseline="30000" dirty="0">
                <a:solidFill>
                  <a:schemeClr val="bg2">
                    <a:lumMod val="1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选做</a:t>
            </a:r>
            <a:r>
              <a:rPr lang="en-US" altLang="zh-CN" sz="4800" baseline="30000" dirty="0">
                <a:solidFill>
                  <a:schemeClr val="bg2">
                    <a:lumMod val="1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r>
              <a:rPr lang="zh-CN" altLang="en-US" sz="4800" baseline="30000" dirty="0">
                <a:solidFill>
                  <a:schemeClr val="bg2">
                    <a:lumMod val="1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站原因：      </a:t>
            </a:r>
            <a:endParaRPr lang="zh-CN" altLang="en-US" sz="4800" baseline="30000" dirty="0">
              <a:solidFill>
                <a:schemeClr val="bg2">
                  <a:lumMod val="10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800" baseline="30000" dirty="0">
                <a:solidFill>
                  <a:schemeClr val="bg2">
                    <a:lumMod val="1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4800" baseline="30000" dirty="0">
                <a:solidFill>
                  <a:schemeClr val="bg2">
                    <a:lumMod val="1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个人经常去的网站</a:t>
            </a:r>
            <a:endParaRPr lang="zh-CN" altLang="en-US" sz="4800" baseline="30000" dirty="0">
              <a:solidFill>
                <a:schemeClr val="bg2">
                  <a:lumMod val="10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800" baseline="30000" dirty="0">
                <a:solidFill>
                  <a:schemeClr val="bg2">
                    <a:lumMod val="1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4800" baseline="30000" dirty="0">
                <a:solidFill>
                  <a:schemeClr val="bg2">
                    <a:lumMod val="1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图片引用较多，看起来比较好看</a:t>
            </a:r>
            <a:endParaRPr lang="zh-CN" altLang="en-US" sz="4800" baseline="30000" dirty="0">
              <a:solidFill>
                <a:schemeClr val="bg2">
                  <a:lumMod val="10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800" baseline="30000" dirty="0">
                <a:solidFill>
                  <a:schemeClr val="bg2">
                    <a:lumMod val="1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4800" baseline="30000" dirty="0">
                <a:solidFill>
                  <a:schemeClr val="bg2">
                    <a:lumMod val="1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会很好的练习布局方法</a:t>
            </a:r>
            <a:endParaRPr lang="zh-CN" altLang="en-US" sz="2800" baseline="30000" dirty="0">
              <a:solidFill>
                <a:schemeClr val="bg2">
                  <a:lumMod val="10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800" baseline="30000" dirty="0">
              <a:solidFill>
                <a:schemeClr val="bg2">
                  <a:lumMod val="10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7" name="矩形 8"/>
          <p:cNvSpPr/>
          <p:nvPr/>
        </p:nvSpPr>
        <p:spPr>
          <a:xfrm>
            <a:off x="168275" y="282575"/>
            <a:ext cx="874776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4400" dirty="0">
                <a:solidFill>
                  <a:schemeClr val="bg1"/>
                </a:solidFill>
                <a:uFillTx/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Part1</a:t>
            </a:r>
            <a:endParaRPr lang="zh-CN" altLang="en-US" sz="3600" dirty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36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仿做的页面</a:t>
            </a:r>
            <a:r>
              <a:rPr lang="en-US" altLang="zh-CN" sz="36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—b</a:t>
            </a:r>
            <a:r>
              <a:rPr lang="zh-CN" altLang="en-US" sz="3600" dirty="0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站</a:t>
            </a:r>
            <a:endParaRPr lang="zh-CN" altLang="en-US" sz="3600" dirty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4108" name="组合 9"/>
          <p:cNvGrpSpPr/>
          <p:nvPr/>
        </p:nvGrpSpPr>
        <p:grpSpPr>
          <a:xfrm>
            <a:off x="5658168" y="3194685"/>
            <a:ext cx="647700" cy="468313"/>
            <a:chOff x="0" y="0"/>
            <a:chExt cx="3485322" cy="2301860"/>
          </a:xfrm>
        </p:grpSpPr>
        <p:sp>
          <p:nvSpPr>
            <p:cNvPr id="15372" name="直接连接符 10"/>
            <p:cNvSpPr/>
            <p:nvPr/>
          </p:nvSpPr>
          <p:spPr>
            <a:xfrm>
              <a:off x="0" y="70276"/>
              <a:ext cx="3485322" cy="1"/>
            </a:xfrm>
            <a:prstGeom prst="line">
              <a:avLst/>
            </a:prstGeom>
            <a:ln w="25400" cap="flat" cmpd="sng">
              <a:solidFill>
                <a:srgbClr val="FFFFFF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15373" name="直接连接符 11"/>
            <p:cNvSpPr/>
            <p:nvPr/>
          </p:nvSpPr>
          <p:spPr>
            <a:xfrm>
              <a:off x="3408473" y="0"/>
              <a:ext cx="1" cy="2301860"/>
            </a:xfrm>
            <a:prstGeom prst="line">
              <a:avLst/>
            </a:prstGeom>
            <a:ln w="25400" cap="flat" cmpd="sng">
              <a:solidFill>
                <a:srgbClr val="FFFFFF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grpSp>
        <p:nvGrpSpPr>
          <p:cNvPr id="4111" name="组合 19"/>
          <p:cNvGrpSpPr/>
          <p:nvPr/>
        </p:nvGrpSpPr>
        <p:grpSpPr>
          <a:xfrm flipH="1" flipV="1">
            <a:off x="5470525" y="3108325"/>
            <a:ext cx="647700" cy="468313"/>
            <a:chOff x="0" y="0"/>
            <a:chExt cx="3485322" cy="2301860"/>
          </a:xfrm>
        </p:grpSpPr>
        <p:sp>
          <p:nvSpPr>
            <p:cNvPr id="15375" name="直接连接符 20"/>
            <p:cNvSpPr/>
            <p:nvPr/>
          </p:nvSpPr>
          <p:spPr>
            <a:xfrm>
              <a:off x="0" y="7811"/>
              <a:ext cx="3485322" cy="1"/>
            </a:xfrm>
            <a:prstGeom prst="line">
              <a:avLst/>
            </a:prstGeom>
            <a:ln w="25400" cap="flat" cmpd="sng">
              <a:solidFill>
                <a:srgbClr val="FFFFFF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15376" name="直接连接符 21"/>
            <p:cNvSpPr/>
            <p:nvPr/>
          </p:nvSpPr>
          <p:spPr>
            <a:xfrm>
              <a:off x="3408473" y="0"/>
              <a:ext cx="1" cy="2301860"/>
            </a:xfrm>
            <a:prstGeom prst="line">
              <a:avLst/>
            </a:prstGeom>
            <a:ln w="25400" cap="flat" cmpd="sng">
              <a:solidFill>
                <a:srgbClr val="FFFFFF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44154 -0.08935 " pathEditMode="relative" rAng="0" ptsTypes="AA">
                                      <p:cBhvr>
                                        <p:cTn id="13" dur="25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00" y="-4468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38477 0.1243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00" y="6204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>
                                      <p:cBhvr>
                                        <p:cTn id="18" dur="25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 bldLvl="0" animBg="1"/>
      <p:bldP spid="4107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0"/>
            <a:ext cx="409575" cy="42989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555" name="组合 8"/>
          <p:cNvGrpSpPr/>
          <p:nvPr/>
        </p:nvGrpSpPr>
        <p:grpSpPr>
          <a:xfrm>
            <a:off x="11353800" y="223838"/>
            <a:ext cx="647700" cy="425450"/>
            <a:chOff x="0" y="0"/>
            <a:chExt cx="3485322" cy="2092601"/>
          </a:xfrm>
        </p:grpSpPr>
        <p:sp>
          <p:nvSpPr>
            <p:cNvPr id="23556" name="直接连接符 9"/>
            <p:cNvSpPr/>
            <p:nvPr/>
          </p:nvSpPr>
          <p:spPr>
            <a:xfrm>
              <a:off x="0" y="43730"/>
              <a:ext cx="3485322" cy="1"/>
            </a:xfrm>
            <a:prstGeom prst="line">
              <a:avLst/>
            </a:prstGeom>
            <a:ln w="25400" cap="flat" cmpd="sng">
              <a:solidFill>
                <a:srgbClr val="FFFFFF">
                  <a:alpha val="5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23557" name="直接连接符 10"/>
            <p:cNvSpPr/>
            <p:nvPr/>
          </p:nvSpPr>
          <p:spPr>
            <a:xfrm>
              <a:off x="3451168" y="0"/>
              <a:ext cx="1" cy="2092601"/>
            </a:xfrm>
            <a:prstGeom prst="line">
              <a:avLst/>
            </a:prstGeom>
            <a:ln w="25400" cap="flat" cmpd="sng">
              <a:solidFill>
                <a:srgbClr val="FFFFFF">
                  <a:alpha val="5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grpSp>
        <p:nvGrpSpPr>
          <p:cNvPr id="23558" name="组合 11"/>
          <p:cNvGrpSpPr/>
          <p:nvPr/>
        </p:nvGrpSpPr>
        <p:grpSpPr>
          <a:xfrm flipH="1" flipV="1">
            <a:off x="190500" y="6296025"/>
            <a:ext cx="647700" cy="425450"/>
            <a:chOff x="0" y="0"/>
            <a:chExt cx="3485322" cy="2092601"/>
          </a:xfrm>
        </p:grpSpPr>
        <p:sp>
          <p:nvSpPr>
            <p:cNvPr id="23559" name="直接连接符 12"/>
            <p:cNvSpPr/>
            <p:nvPr/>
          </p:nvSpPr>
          <p:spPr>
            <a:xfrm>
              <a:off x="0" y="43730"/>
              <a:ext cx="3485322" cy="1"/>
            </a:xfrm>
            <a:prstGeom prst="line">
              <a:avLst/>
            </a:prstGeom>
            <a:ln w="25400" cap="flat" cmpd="sng">
              <a:solidFill>
                <a:srgbClr val="FFFFFF">
                  <a:alpha val="5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23560" name="直接连接符 13"/>
            <p:cNvSpPr/>
            <p:nvPr/>
          </p:nvSpPr>
          <p:spPr>
            <a:xfrm>
              <a:off x="3451168" y="0"/>
              <a:ext cx="1" cy="2092601"/>
            </a:xfrm>
            <a:prstGeom prst="line">
              <a:avLst/>
            </a:prstGeom>
            <a:ln w="25400" cap="flat" cmpd="sng">
              <a:solidFill>
                <a:srgbClr val="FFFFFF">
                  <a:alpha val="5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sp>
        <p:nvSpPr>
          <p:cNvPr id="12298" name="椭圆 5"/>
          <p:cNvSpPr/>
          <p:nvPr/>
        </p:nvSpPr>
        <p:spPr>
          <a:xfrm>
            <a:off x="2124075" y="2470150"/>
            <a:ext cx="2524125" cy="2524125"/>
          </a:xfrm>
          <a:prstGeom prst="ellipse">
            <a:avLst/>
          </a:prstGeom>
          <a:solidFill>
            <a:srgbClr val="FFFFFF">
              <a:alpha val="39999"/>
            </a:srgbClr>
          </a:solidFill>
          <a:ln w="12700">
            <a:noFill/>
          </a:ln>
        </p:spPr>
        <p:txBody>
          <a:bodyPr anchor="ctr"/>
          <a:p>
            <a:pPr algn="ctr"/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300" name="TextBox 16"/>
          <p:cNvSpPr/>
          <p:nvPr/>
        </p:nvSpPr>
        <p:spPr>
          <a:xfrm>
            <a:off x="5495925" y="1275715"/>
            <a:ext cx="531876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git  npm ediorconfig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301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263" y="2859088"/>
            <a:ext cx="1524000" cy="152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04" name="任意多边形 77"/>
          <p:cNvSpPr/>
          <p:nvPr/>
        </p:nvSpPr>
        <p:spPr>
          <a:xfrm>
            <a:off x="3916680" y="1668780"/>
            <a:ext cx="504825" cy="503238"/>
          </a:xfrm>
          <a:custGeom>
            <a:avLst/>
            <a:gdLst/>
            <a:ahLst/>
            <a:cxnLst/>
            <a:pathLst>
              <a:path w="503366" h="503366">
                <a:moveTo>
                  <a:pt x="274220" y="146340"/>
                </a:moveTo>
                <a:lnTo>
                  <a:pt x="205028" y="166432"/>
                </a:lnTo>
                <a:lnTo>
                  <a:pt x="205028" y="189035"/>
                </a:lnTo>
                <a:lnTo>
                  <a:pt x="249733" y="176101"/>
                </a:lnTo>
                <a:lnTo>
                  <a:pt x="249733" y="323776"/>
                </a:lnTo>
                <a:lnTo>
                  <a:pt x="206159" y="323776"/>
                </a:lnTo>
                <a:lnTo>
                  <a:pt x="206159" y="344998"/>
                </a:lnTo>
                <a:lnTo>
                  <a:pt x="317668" y="344998"/>
                </a:lnTo>
                <a:lnTo>
                  <a:pt x="317668" y="323776"/>
                </a:lnTo>
                <a:lnTo>
                  <a:pt x="274220" y="323776"/>
                </a:lnTo>
                <a:lnTo>
                  <a:pt x="274220" y="146340"/>
                </a:ln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305" name="直接连接符 41"/>
          <p:cNvSpPr/>
          <p:nvPr/>
        </p:nvSpPr>
        <p:spPr>
          <a:xfrm>
            <a:off x="4322763" y="1919288"/>
            <a:ext cx="1173162" cy="1587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306" name="TextBox 16"/>
          <p:cNvSpPr/>
          <p:nvPr/>
        </p:nvSpPr>
        <p:spPr>
          <a:xfrm>
            <a:off x="6697663" y="2377123"/>
            <a:ext cx="4318000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gulp   markdown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307" name="任意多边形 78"/>
          <p:cNvSpPr/>
          <p:nvPr/>
        </p:nvSpPr>
        <p:spPr>
          <a:xfrm>
            <a:off x="5089525" y="2755900"/>
            <a:ext cx="503238" cy="503238"/>
          </a:xfrm>
          <a:custGeom>
            <a:avLst/>
            <a:gdLst/>
            <a:ahLst/>
            <a:cxnLst/>
            <a:pathLst>
              <a:path w="503366" h="503366">
                <a:moveTo>
                  <a:pt x="262797" y="149081"/>
                </a:moveTo>
                <a:cubicBezTo>
                  <a:pt x="242454" y="149081"/>
                  <a:pt x="224622" y="154982"/>
                  <a:pt x="209302" y="166786"/>
                </a:cubicBezTo>
                <a:lnTo>
                  <a:pt x="209302" y="191776"/>
                </a:lnTo>
                <a:cubicBezTo>
                  <a:pt x="225041" y="177042"/>
                  <a:pt x="241575" y="169675"/>
                  <a:pt x="258904" y="169675"/>
                </a:cubicBezTo>
                <a:cubicBezTo>
                  <a:pt x="270624" y="169675"/>
                  <a:pt x="279582" y="172626"/>
                  <a:pt x="285777" y="178528"/>
                </a:cubicBezTo>
                <a:cubicBezTo>
                  <a:pt x="291972" y="184430"/>
                  <a:pt x="295069" y="192906"/>
                  <a:pt x="295069" y="203956"/>
                </a:cubicBezTo>
                <a:cubicBezTo>
                  <a:pt x="295069" y="213667"/>
                  <a:pt x="292432" y="223064"/>
                  <a:pt x="287158" y="232148"/>
                </a:cubicBezTo>
                <a:cubicBezTo>
                  <a:pt x="281884" y="241231"/>
                  <a:pt x="271461" y="253558"/>
                  <a:pt x="255890" y="269129"/>
                </a:cubicBezTo>
                <a:lnTo>
                  <a:pt x="199382" y="325512"/>
                </a:lnTo>
                <a:lnTo>
                  <a:pt x="199382" y="346859"/>
                </a:lnTo>
                <a:lnTo>
                  <a:pt x="317673" y="346859"/>
                </a:lnTo>
                <a:lnTo>
                  <a:pt x="317673" y="325009"/>
                </a:lnTo>
                <a:lnTo>
                  <a:pt x="228515" y="325009"/>
                </a:lnTo>
                <a:lnTo>
                  <a:pt x="228515" y="324507"/>
                </a:lnTo>
                <a:lnTo>
                  <a:pt x="272843" y="281184"/>
                </a:lnTo>
                <a:cubicBezTo>
                  <a:pt x="290925" y="263269"/>
                  <a:pt x="303211" y="248514"/>
                  <a:pt x="309699" y="236919"/>
                </a:cubicBezTo>
                <a:cubicBezTo>
                  <a:pt x="316187" y="225325"/>
                  <a:pt x="319431" y="213500"/>
                  <a:pt x="319431" y="201445"/>
                </a:cubicBezTo>
                <a:cubicBezTo>
                  <a:pt x="319431" y="185455"/>
                  <a:pt x="314366" y="172730"/>
                  <a:pt x="304236" y="163270"/>
                </a:cubicBezTo>
                <a:cubicBezTo>
                  <a:pt x="294107" y="153810"/>
                  <a:pt x="280293" y="149081"/>
                  <a:pt x="262797" y="149081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308" name="直接连接符 57"/>
          <p:cNvSpPr/>
          <p:nvPr/>
        </p:nvSpPr>
        <p:spPr>
          <a:xfrm>
            <a:off x="5526088" y="2995613"/>
            <a:ext cx="1171575" cy="1587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309" name="TextBox 16"/>
          <p:cNvSpPr/>
          <p:nvPr/>
        </p:nvSpPr>
        <p:spPr>
          <a:xfrm>
            <a:off x="6697980" y="3637280"/>
            <a:ext cx="4318000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bootstrap flex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布局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310" name="任意多边形 79"/>
          <p:cNvSpPr/>
          <p:nvPr/>
        </p:nvSpPr>
        <p:spPr>
          <a:xfrm>
            <a:off x="5089525" y="4032250"/>
            <a:ext cx="503238" cy="503238"/>
          </a:xfrm>
          <a:custGeom>
            <a:avLst/>
            <a:gdLst/>
            <a:ahLst/>
            <a:cxnLst/>
            <a:pathLst>
              <a:path w="503366" h="503366">
                <a:moveTo>
                  <a:pt x="256141" y="164405"/>
                </a:moveTo>
                <a:cubicBezTo>
                  <a:pt x="239147" y="164405"/>
                  <a:pt x="224288" y="168088"/>
                  <a:pt x="211563" y="175455"/>
                </a:cubicBezTo>
                <a:lnTo>
                  <a:pt x="211563" y="198686"/>
                </a:lnTo>
                <a:cubicBezTo>
                  <a:pt x="223618" y="189477"/>
                  <a:pt x="236468" y="184873"/>
                  <a:pt x="250114" y="184873"/>
                </a:cubicBezTo>
                <a:cubicBezTo>
                  <a:pt x="273973" y="184873"/>
                  <a:pt x="285902" y="195547"/>
                  <a:pt x="285902" y="216894"/>
                </a:cubicBezTo>
                <a:cubicBezTo>
                  <a:pt x="285902" y="240000"/>
                  <a:pt x="270289" y="251553"/>
                  <a:pt x="239063" y="251553"/>
                </a:cubicBezTo>
                <a:lnTo>
                  <a:pt x="223618" y="251553"/>
                </a:lnTo>
                <a:lnTo>
                  <a:pt x="223618" y="271896"/>
                </a:lnTo>
                <a:lnTo>
                  <a:pt x="239817" y="271896"/>
                </a:lnTo>
                <a:cubicBezTo>
                  <a:pt x="275061" y="271896"/>
                  <a:pt x="292683" y="284202"/>
                  <a:pt x="292683" y="308814"/>
                </a:cubicBezTo>
                <a:cubicBezTo>
                  <a:pt x="292683" y="319865"/>
                  <a:pt x="288770" y="328676"/>
                  <a:pt x="280942" y="335248"/>
                </a:cubicBezTo>
                <a:cubicBezTo>
                  <a:pt x="273115" y="341819"/>
                  <a:pt x="262504" y="345105"/>
                  <a:pt x="249109" y="345105"/>
                </a:cubicBezTo>
                <a:cubicBezTo>
                  <a:pt x="232366" y="345105"/>
                  <a:pt x="217339" y="339957"/>
                  <a:pt x="204028" y="329660"/>
                </a:cubicBezTo>
                <a:lnTo>
                  <a:pt x="204028" y="355151"/>
                </a:lnTo>
                <a:cubicBezTo>
                  <a:pt x="215330" y="362016"/>
                  <a:pt x="230189" y="365448"/>
                  <a:pt x="248607" y="365448"/>
                </a:cubicBezTo>
                <a:cubicBezTo>
                  <a:pt x="269536" y="365448"/>
                  <a:pt x="286300" y="360090"/>
                  <a:pt x="298899" y="349375"/>
                </a:cubicBezTo>
                <a:cubicBezTo>
                  <a:pt x="311498" y="338659"/>
                  <a:pt x="317798" y="324553"/>
                  <a:pt x="317798" y="307056"/>
                </a:cubicBezTo>
                <a:cubicBezTo>
                  <a:pt x="317798" y="294499"/>
                  <a:pt x="313717" y="284013"/>
                  <a:pt x="305555" y="275600"/>
                </a:cubicBezTo>
                <a:cubicBezTo>
                  <a:pt x="297392" y="267187"/>
                  <a:pt x="286279" y="262226"/>
                  <a:pt x="272215" y="260720"/>
                </a:cubicBezTo>
                <a:lnTo>
                  <a:pt x="272215" y="260217"/>
                </a:lnTo>
                <a:cubicBezTo>
                  <a:pt x="298167" y="252934"/>
                  <a:pt x="311143" y="236568"/>
                  <a:pt x="311143" y="211118"/>
                </a:cubicBezTo>
                <a:cubicBezTo>
                  <a:pt x="311143" y="197305"/>
                  <a:pt x="306120" y="186066"/>
                  <a:pt x="296074" y="177401"/>
                </a:cubicBezTo>
                <a:cubicBezTo>
                  <a:pt x="286028" y="168737"/>
                  <a:pt x="272717" y="164405"/>
                  <a:pt x="256141" y="164405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311" name="直接连接符 69"/>
          <p:cNvSpPr/>
          <p:nvPr/>
        </p:nvSpPr>
        <p:spPr>
          <a:xfrm>
            <a:off x="5526088" y="4271963"/>
            <a:ext cx="117157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312" name="TextBox 16"/>
          <p:cNvSpPr/>
          <p:nvPr/>
        </p:nvSpPr>
        <p:spPr>
          <a:xfrm>
            <a:off x="5526405" y="4994275"/>
            <a:ext cx="4316413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 css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313" name="任意多边形 80"/>
          <p:cNvSpPr/>
          <p:nvPr/>
        </p:nvSpPr>
        <p:spPr>
          <a:xfrm>
            <a:off x="3916680" y="5292408"/>
            <a:ext cx="503238" cy="503237"/>
          </a:xfrm>
          <a:custGeom>
            <a:avLst/>
            <a:gdLst/>
            <a:ahLst/>
            <a:cxnLst/>
            <a:pathLst>
              <a:path w="503366" h="503366">
                <a:moveTo>
                  <a:pt x="278996" y="191811"/>
                </a:moveTo>
                <a:lnTo>
                  <a:pt x="279498" y="191811"/>
                </a:lnTo>
                <a:cubicBezTo>
                  <a:pt x="279163" y="199346"/>
                  <a:pt x="278996" y="206001"/>
                  <a:pt x="278996" y="211777"/>
                </a:cubicBezTo>
                <a:lnTo>
                  <a:pt x="278996" y="293275"/>
                </a:lnTo>
                <a:lnTo>
                  <a:pt x="213697" y="293275"/>
                </a:lnTo>
                <a:lnTo>
                  <a:pt x="271587" y="206754"/>
                </a:lnTo>
                <a:cubicBezTo>
                  <a:pt x="275354" y="199973"/>
                  <a:pt x="277824" y="194992"/>
                  <a:pt x="278996" y="191811"/>
                </a:cubicBezTo>
                <a:close/>
                <a:moveTo>
                  <a:pt x="274349" y="168706"/>
                </a:moveTo>
                <a:lnTo>
                  <a:pt x="188331" y="296791"/>
                </a:lnTo>
                <a:lnTo>
                  <a:pt x="188331" y="312739"/>
                </a:lnTo>
                <a:lnTo>
                  <a:pt x="278996" y="312739"/>
                </a:lnTo>
                <a:lnTo>
                  <a:pt x="278996" y="363219"/>
                </a:lnTo>
                <a:lnTo>
                  <a:pt x="302855" y="363219"/>
                </a:lnTo>
                <a:lnTo>
                  <a:pt x="302855" y="312739"/>
                </a:lnTo>
                <a:lnTo>
                  <a:pt x="327718" y="312739"/>
                </a:lnTo>
                <a:lnTo>
                  <a:pt x="327718" y="293275"/>
                </a:lnTo>
                <a:lnTo>
                  <a:pt x="302855" y="293275"/>
                </a:lnTo>
                <a:lnTo>
                  <a:pt x="302855" y="168706"/>
                </a:lnTo>
                <a:lnTo>
                  <a:pt x="274349" y="168706"/>
                </a:ln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314" name="直接连接符 73"/>
          <p:cNvSpPr/>
          <p:nvPr/>
        </p:nvSpPr>
        <p:spPr>
          <a:xfrm>
            <a:off x="4352925" y="5526088"/>
            <a:ext cx="1173163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315" name="矩形 18"/>
          <p:cNvSpPr/>
          <p:nvPr/>
        </p:nvSpPr>
        <p:spPr>
          <a:xfrm>
            <a:off x="168275" y="282575"/>
            <a:ext cx="2468880" cy="13220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440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Part2</a:t>
            </a:r>
            <a:endParaRPr lang="en-US" altLang="zh-CN" sz="36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3600" dirty="0">
                <a:solidFill>
                  <a:srgbClr val="FFFF00"/>
                </a:solidFill>
                <a:uFillTx/>
                <a:latin typeface="微软雅黑" panose="020B0503020204020204" pitchFamily="34" charset="-122"/>
                <a:ea typeface="宋体" panose="02010600030101010101" pitchFamily="2" charset="-122"/>
                <a:sym typeface="宋体" panose="02010600030101010101" pitchFamily="2" charset="-122"/>
              </a:rPr>
              <a:t>用到的技术</a:t>
            </a:r>
            <a:endParaRPr lang="zh-CN" altLang="en-US" sz="3600" dirty="0">
              <a:solidFill>
                <a:srgbClr val="FFFF00"/>
              </a:solidFill>
              <a:uFillTx/>
              <a:latin typeface="微软雅黑" panose="020B0503020204020204" pitchFamily="34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out)">
                                      <p:cBhvr>
                                        <p:cTn id="10" dur="25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>
                                      <p:cBhvr>
                                        <p:cTn id="16" dur="25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9" dur="25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>
                                      <p:cBhvr>
                                        <p:cTn id="25" dur="25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8" dur="25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1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>
                                      <p:cBhvr>
                                        <p:cTn id="34" dur="25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7" dur="25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0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>
                                      <p:cBhvr>
                                        <p:cTn id="43" dur="25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6" dur="25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9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bldLvl="0" animBg="1"/>
      <p:bldP spid="12300" grpId="0" bldLvl="0"/>
      <p:bldP spid="12306" grpId="0" bldLvl="0"/>
      <p:bldP spid="12309" grpId="0" bldLvl="0"/>
      <p:bldP spid="12312" grpId="0" bldLvl="0"/>
      <p:bldP spid="12315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       Part3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zh-CN" altLang="en-US" sz="3600">
                <a:solidFill>
                  <a:srgbClr val="FFFF00"/>
                </a:solidFill>
              </a:rPr>
              <a:t>遇到的问题</a:t>
            </a:r>
            <a:endParaRPr lang="zh-CN" altLang="en-US" sz="3600">
              <a:solidFill>
                <a:srgbClr val="FFFF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排版页面盒子位置，不知道什么时候用</a:t>
            </a:r>
            <a:r>
              <a:rPr lang="en-US" altLang="zh-CN"/>
              <a:t>position:absolute</a:t>
            </a:r>
            <a:r>
              <a:rPr lang="zh-CN" altLang="en-US"/>
              <a:t>什么时候用</a:t>
            </a:r>
            <a:r>
              <a:rPr lang="en-US" altLang="zh-CN"/>
              <a:t>position:relative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 sz="2400">
                <a:solidFill>
                  <a:schemeClr val="bg1"/>
                </a:solidFill>
              </a:rPr>
              <a:t>Absolute意思是绝对定位，他是参照浏览器的左上角，配合TOP、RIGHT、BOTTOM、LEFT进行定位，在没有设定TRBL，默认依据父级的做标原始点为原始点。如果设定TRBL并且父级没有设定position属性，那么当前的absolute则以浏览器左上角为原始点进行定位，位置将由TRBL决定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Relative 是绝对相对定位，他是参照父级的原始点为原始点，无父级则以BODY的原始点为原始点，配合TRBL进行定位，当父级内有padding等CSS属性时，当前级的原始点则参照父级内容区的原始点进行定位。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      </a:t>
            </a:r>
            <a:r>
              <a:rPr lang="en-US" altLang="zh-CN" sz="2800"/>
              <a:t>2.</a:t>
            </a:r>
            <a:r>
              <a:rPr lang="zh-CN" altLang="en-US" sz="2800"/>
              <a:t>鼠标移动到指定区块怎么出现小提示？</a:t>
            </a:r>
            <a:br>
              <a:rPr lang="zh-CN" altLang="en-US" sz="2800"/>
            </a:br>
            <a:r>
              <a:rPr lang="zh-CN" altLang="en-US" sz="2800"/>
              <a:t>    </a:t>
            </a:r>
            <a:r>
              <a:rPr lang="zh-CN" altLang="en-US" sz="2800">
                <a:solidFill>
                  <a:schemeClr val="bg1"/>
                </a:solidFill>
              </a:rPr>
              <a:t>用伪类</a:t>
            </a:r>
            <a:r>
              <a:rPr lang="en-US" altLang="zh-CN" sz="2800">
                <a:solidFill>
                  <a:schemeClr val="bg1"/>
                </a:solidFill>
              </a:rPr>
              <a:t>hover</a:t>
            </a:r>
            <a:r>
              <a:rPr lang="zh-CN" altLang="en-US" sz="2800">
                <a:solidFill>
                  <a:schemeClr val="bg1"/>
                </a:solidFill>
              </a:rPr>
              <a:t>实现</a:t>
            </a:r>
            <a:br>
              <a:rPr lang="zh-CN" altLang="en-US" sz="3200"/>
            </a:br>
            <a:endParaRPr lang="zh-CN" altLang="en-US" sz="32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内容占位符 6" descr="2345截图201903081931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7190" y="1694815"/>
            <a:ext cx="5614670" cy="48812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br>
              <a:rPr lang="en-US" altLang="zh-CN" sz="2800"/>
            </a:br>
            <a:r>
              <a:rPr lang="en-US" altLang="zh-CN" sz="2800"/>
              <a:t>3</a:t>
            </a:r>
            <a:r>
              <a:rPr lang="en-US" altLang="zh-CN" sz="3600"/>
              <a:t>.gulp.task</a:t>
            </a:r>
            <a:endParaRPr lang="en-US" altLang="zh-CN" sz="360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indent="230505" eaLnBrk="1" latinLnBrk="0" hangingPunct="1">
              <a:lnSpc>
                <a:spcPct val="100000"/>
              </a:lnSpc>
            </a:pPr>
            <a:r>
              <a:rPr lang="zh-CN" altLang="en-US"/>
              <a:t>gulp.task方法用来定义任务，其语法为：</a:t>
            </a:r>
            <a:endParaRPr lang="zh-CN" altLang="en-US"/>
          </a:p>
          <a:p>
            <a:pPr indent="230505" eaLnBrk="1" latinLnBrk="0" hangingPunct="1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</a:rPr>
              <a:t>gulp.task(name[, deps], fn)</a:t>
            </a:r>
            <a:endParaRPr lang="zh-CN" altLang="en-US" sz="2400">
              <a:solidFill>
                <a:schemeClr val="bg1"/>
              </a:solidFill>
            </a:endParaRPr>
          </a:p>
          <a:p>
            <a:pPr indent="230505" eaLnBrk="1" latinLnBrk="0" hangingPunct="1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</a:rPr>
              <a:t>name 为任务名；</a:t>
            </a:r>
            <a:endParaRPr lang="zh-CN" altLang="en-US" sz="2400">
              <a:solidFill>
                <a:schemeClr val="bg1"/>
              </a:solidFill>
            </a:endParaRPr>
          </a:p>
          <a:p>
            <a:pPr indent="0" eaLnBrk="1" latinLnBrk="0" hangingPunct="1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bg1"/>
                </a:solidFill>
              </a:rPr>
              <a:t>deps 是当前定义的任务需要依赖的其他任务，为一个数组。当前定义的任务会在所有依赖的任务执行完毕后才开始执行。如果没有依赖，则可省略这个参数；</a:t>
            </a:r>
            <a:endParaRPr lang="zh-CN" altLang="en-US" sz="2400">
              <a:solidFill>
                <a:schemeClr val="bg1"/>
              </a:solidFill>
            </a:endParaRPr>
          </a:p>
          <a:p>
            <a:pPr indent="0" eaLnBrk="1" latinLnBrk="0" hangingPunct="1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bg1"/>
                </a:solidFill>
              </a:rPr>
              <a:t>fn 为任务函数，我们把任务要执行的代码都写在里面。该参数也是可选的。</a:t>
            </a:r>
            <a:endParaRPr lang="zh-CN" altLang="en-US" sz="2400">
              <a:solidFill>
                <a:schemeClr val="bg1"/>
              </a:solidFill>
            </a:endParaRPr>
          </a:p>
          <a:p>
            <a:pPr indent="230505" eaLnBrk="1" latinLnBrk="0" hangingPunct="1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</a:rPr>
              <a:t>当你定义一个简单的任务时，需要传入任务名字和执行函数两个属性。</a:t>
            </a:r>
            <a:endParaRPr lang="zh-CN" altLang="en-US" sz="2400">
              <a:solidFill>
                <a:schemeClr val="bg1"/>
              </a:solidFill>
            </a:endParaRPr>
          </a:p>
          <a:p>
            <a:pPr indent="230505" eaLnBrk="1" latinLnBrk="0" hangingPunct="1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</a:rPr>
              <a:t>gulp.task('greet', function () {</a:t>
            </a:r>
            <a:endParaRPr lang="zh-CN" altLang="en-US" sz="2400">
              <a:solidFill>
                <a:schemeClr val="bg1"/>
              </a:solidFill>
            </a:endParaRPr>
          </a:p>
          <a:p>
            <a:pPr indent="230505" eaLnBrk="1" latinLnBrk="0" hangingPunct="1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</a:rPr>
              <a:t>   console.log('Hello world!');</a:t>
            </a:r>
            <a:endParaRPr lang="zh-CN" altLang="en-US" sz="2400">
              <a:solidFill>
                <a:schemeClr val="bg1"/>
              </a:solidFill>
            </a:endParaRPr>
          </a:p>
          <a:p>
            <a:pPr indent="230505" eaLnBrk="1" latinLnBrk="0" hangingPunct="1"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</a:rPr>
              <a:t>});</a:t>
            </a:r>
            <a:endParaRPr lang="zh-CN" altLang="en-US" sz="2400">
              <a:solidFill>
                <a:schemeClr val="bg1"/>
              </a:solidFill>
            </a:endParaRPr>
          </a:p>
          <a:p>
            <a:pPr indent="230505" eaLnBrk="1" latinLnBrk="0" hangingPunct="1">
              <a:lnSpc>
                <a:spcPct val="100000"/>
              </a:lnSpc>
            </a:pP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4.dest：写文件语法？</a:t>
            </a:r>
            <a:endParaRPr lang="en-US" altLang="zh-CN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9600" y="1036955"/>
            <a:ext cx="10972800" cy="4525963"/>
          </a:xfrm>
        </p:spPr>
        <p:txBody>
          <a:bodyPr/>
          <a:p>
            <a:pPr marL="0" indent="0">
              <a:buNone/>
            </a:pPr>
            <a:r>
              <a:rPr lang="zh-CN" altLang="en-US"/>
              <a:t> </a:t>
            </a:r>
            <a:r>
              <a:rPr lang="zh-CN" altLang="en-US" sz="2400">
                <a:solidFill>
                  <a:schemeClr val="bg1"/>
                </a:solidFill>
              </a:rPr>
              <a:t>gulp.dest()方法是用来写文件的，其语法为：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gulp.dest(path[,options])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path为写入文件的路径；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options为一个可选的参数对象，以下为选项参数：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options.cwd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类型： String 默认值： process.cwd()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输出目录的 cwd 参数，只在所给的输出目录是相对路径时候有效。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var gulp = require('gulp');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gulp.src('script/jquery.js')　       // 获取流</a:t>
            </a:r>
            <a:endParaRPr lang="zh-CN" alt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</a:rPr>
              <a:t>.pipe(gulp.dest('dist/foo.js')); // 写放文件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  </a:t>
            </a: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Part4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zh-CN" altLang="en-US" sz="3200">
                <a:solidFill>
                  <a:srgbClr val="FFFF00"/>
                </a:solidFill>
              </a:rPr>
              <a:t>感悟和想法</a:t>
            </a:r>
            <a:endParaRPr lang="zh-CN" altLang="en-US" sz="3200">
              <a:solidFill>
                <a:srgbClr val="FFFF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400"/>
          </a:p>
          <a:p>
            <a:r>
              <a:rPr lang="zh-CN" altLang="en-US" sz="2400"/>
              <a:t>通过整个寒假的学习，锻炼了自己的动手能力，明显感受到自己对代码运用还不熟练，一边写一边解决问题会学到很多东西，深切体会到前端的优化很重要，</a:t>
            </a:r>
            <a:r>
              <a:rPr lang="en-US" altLang="zh-CN" sz="2400"/>
              <a:t>flex</a:t>
            </a:r>
            <a:r>
              <a:rPr lang="zh-CN" altLang="en-US" sz="2400"/>
              <a:t>布局可以很好的解决布局问题。在学习的过程中学会了笔记，然后进行自我理解和整理，页面中所有的东西都要放在一个标签里面，否则不好控制，还有就是在写程序的过程中要写注释，否则重构的时候会很麻烦，所有自己的想法都要落实到实践上。</a:t>
            </a:r>
            <a:endParaRPr lang="zh-CN" altLang="en-US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Part5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en-US" altLang="zh-CN" sz="3600">
                <a:solidFill>
                  <a:srgbClr val="FFFF00"/>
                </a:solidFill>
              </a:rPr>
              <a:t>学</a:t>
            </a:r>
            <a:r>
              <a:rPr lang="zh-CN" altLang="en-US" sz="3600">
                <a:solidFill>
                  <a:srgbClr val="FFFF00"/>
                </a:solidFill>
              </a:rPr>
              <a:t>习计划</a:t>
            </a:r>
            <a:endParaRPr lang="zh-CN" altLang="en-US" sz="3600">
              <a:solidFill>
                <a:srgbClr val="FFFF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r>
              <a:rPr lang="zh-CN" altLang="en-US"/>
              <a:t>挤出更多的时间来学习前端知识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三周熟练使用javascript。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学会使用</a:t>
            </a:r>
            <a:r>
              <a:rPr lang="en-US" altLang="zh-CN"/>
              <a:t>react</a:t>
            </a:r>
            <a:r>
              <a:rPr lang="zh-CN" altLang="en-US"/>
              <a:t>框架（两个月）。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可以使用</a:t>
            </a:r>
            <a:r>
              <a:rPr lang="en-US" altLang="zh-CN"/>
              <a:t>nodejs</a:t>
            </a:r>
            <a:r>
              <a:rPr lang="zh-CN" altLang="en-US"/>
              <a:t>部署网站，实现移动端适配。（两周）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17DD1-B53A-4017-89CE-0A4D92B4FC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WPS 演示</Application>
  <PresentationFormat>自定义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       Part3 遇到的问题</vt:lpstr>
      <vt:lpstr>      2.鼠标移动到指定区块怎么出现小提示？     用伪类hover实现 </vt:lpstr>
      <vt:lpstr> 3.gulp.task</vt:lpstr>
      <vt:lpstr>4.dest：写文件语法？</vt:lpstr>
      <vt:lpstr>Part4 感悟和想法</vt:lpstr>
      <vt:lpstr>Part5 学习计划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qianfang</dc:creator>
  <cp:lastModifiedBy>Lenovo</cp:lastModifiedBy>
  <cp:revision>112</cp:revision>
  <dcterms:created xsi:type="dcterms:W3CDTF">2014-12-03T02:29:00Z</dcterms:created>
  <dcterms:modified xsi:type="dcterms:W3CDTF">2019-03-10T13:44:52Z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  <property fmtid="{D5CDD505-2E9C-101B-9397-08002B2CF9AE}" pid="3" name="KSORubyTemplateID">
    <vt:lpwstr>2</vt:lpwstr>
  </property>
</Properties>
</file>