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Lst>
  <p:notesMasterIdLst>
    <p:notesMasterId r:id="rId21"/>
  </p:notesMasterIdLst>
  <p:sldIdLst>
    <p:sldId id="356" r:id="rId5"/>
    <p:sldId id="357" r:id="rId6"/>
    <p:sldId id="359" r:id="rId7"/>
    <p:sldId id="361" r:id="rId8"/>
    <p:sldId id="370" r:id="rId9"/>
    <p:sldId id="371" r:id="rId10"/>
    <p:sldId id="363" r:id="rId11"/>
    <p:sldId id="362" r:id="rId12"/>
    <p:sldId id="373" r:id="rId13"/>
    <p:sldId id="374" r:id="rId14"/>
    <p:sldId id="375" r:id="rId15"/>
    <p:sldId id="364" r:id="rId16"/>
    <p:sldId id="369" r:id="rId17"/>
    <p:sldId id="365" r:id="rId18"/>
    <p:sldId id="376" r:id="rId19"/>
    <p:sldId id="367" r:id="rId2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1DFF"/>
    <a:srgbClr val="953C3F"/>
    <a:srgbClr val="0A419B"/>
    <a:srgbClr val="3E4873"/>
    <a:srgbClr val="0000FF"/>
    <a:srgbClr val="F0EBDE"/>
    <a:srgbClr val="740003"/>
    <a:srgbClr val="608CB6"/>
    <a:srgbClr val="BEDFFF"/>
    <a:srgbClr val="C3D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6196" autoAdjust="0"/>
  </p:normalViewPr>
  <p:slideViewPr>
    <p:cSldViewPr>
      <p:cViewPr>
        <p:scale>
          <a:sx n="100" d="100"/>
          <a:sy n="100" d="100"/>
        </p:scale>
        <p:origin x="972" y="288"/>
      </p:cViewPr>
      <p:guideLst/>
    </p:cSldViewPr>
  </p:slideViewPr>
  <p:notesTextViewPr>
    <p:cViewPr>
      <p:scale>
        <a:sx n="1" d="1"/>
        <a:sy n="1" d="1"/>
      </p:scale>
      <p:origin x="0" y="0"/>
    </p:cViewPr>
  </p:notesTextViewPr>
  <p:notesViewPr>
    <p:cSldViewPr showGuides="1">
      <p:cViewPr varScale="1">
        <p:scale>
          <a:sx n="99" d="100"/>
          <a:sy n="99" d="100"/>
        </p:scale>
        <p:origin x="250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FBBBE-C9AA-426D-B486-A2EFCB30C565}" type="datetimeFigureOut">
              <a:rPr lang="ko-KR" altLang="en-US" smtClean="0"/>
              <a:t>2022-08-30</a:t>
            </a:fld>
            <a:endParaRPr lang="ko-KR" alt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19D36-3FBE-4D65-B9E8-C94D934B3F4C}" type="slidenum">
              <a:rPr lang="ko-KR" altLang="en-US" smtClean="0"/>
              <a:t>‹#›</a:t>
            </a:fld>
            <a:endParaRPr lang="ko-KR" altLang="en-US"/>
          </a:p>
        </p:txBody>
      </p:sp>
    </p:spTree>
    <p:extLst>
      <p:ext uri="{BB962C8B-B14F-4D97-AF65-F5344CB8AC3E}">
        <p14:creationId xmlns:p14="http://schemas.microsoft.com/office/powerpoint/2010/main" val="950429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4715712F-9CA6-4B0B-8C88-E3CD476BF7D5}"/>
              </a:ext>
            </a:extLst>
          </p:cNvPr>
          <p:cNvSpPr>
            <a:spLocks noGrp="1" noChangeArrowheads="1"/>
          </p:cNvSpPr>
          <p:nvPr>
            <p:ph type="sldNum" sz="quarter" idx="5"/>
          </p:nvPr>
        </p:nvSpPr>
        <p:spPr>
          <a:ln/>
        </p:spPr>
        <p:txBody>
          <a:bodyPr/>
          <a:lstStyle/>
          <a:p>
            <a:fld id="{6775A39B-97C5-49AC-9AE1-7BDCB826135E}" type="slidenum">
              <a:rPr lang="en-GB" altLang="ko-KR"/>
              <a:pPr/>
              <a:t>1</a:t>
            </a:fld>
            <a:endParaRPr lang="en-GB" altLang="ko-KR"/>
          </a:p>
        </p:txBody>
      </p:sp>
      <p:sp>
        <p:nvSpPr>
          <p:cNvPr id="721922" name="Rectangle 2">
            <a:extLst>
              <a:ext uri="{FF2B5EF4-FFF2-40B4-BE49-F238E27FC236}">
                <a16:creationId xmlns:a16="http://schemas.microsoft.com/office/drawing/2014/main" id="{30E6FD50-CE62-4585-A01E-F958AA35CB56}"/>
              </a:ext>
            </a:extLst>
          </p:cNvPr>
          <p:cNvSpPr>
            <a:spLocks noGrp="1" noRot="1" noChangeAspect="1" noChangeArrowheads="1" noTextEdit="1"/>
          </p:cNvSpPr>
          <p:nvPr>
            <p:ph type="sldImg"/>
          </p:nvPr>
        </p:nvSpPr>
        <p:spPr>
          <a:xfrm>
            <a:off x="3287713" y="606425"/>
            <a:ext cx="3517900" cy="2435225"/>
          </a:xfrm>
          <a:ln cap="flat"/>
        </p:spPr>
      </p:sp>
      <p:sp>
        <p:nvSpPr>
          <p:cNvPr id="721923" name="Rectangle 3">
            <a:extLst>
              <a:ext uri="{FF2B5EF4-FFF2-40B4-BE49-F238E27FC236}">
                <a16:creationId xmlns:a16="http://schemas.microsoft.com/office/drawing/2014/main" id="{7E010CA7-2534-479F-8B3F-F609EB401E8B}"/>
              </a:ext>
            </a:extLst>
          </p:cNvPr>
          <p:cNvSpPr>
            <a:spLocks noGrp="1" noChangeArrowheads="1"/>
          </p:cNvSpPr>
          <p:nvPr>
            <p:ph type="body" idx="1"/>
          </p:nvPr>
        </p:nvSpPr>
        <p:spPr>
          <a:xfrm>
            <a:off x="1344613" y="3309938"/>
            <a:ext cx="7394575" cy="3090862"/>
          </a:xfrm>
          <a:ln/>
        </p:spPr>
        <p:txBody>
          <a:bodyPr lIns="96076" tIns="48037" rIns="96076" bIns="48037"/>
          <a:lstStyle/>
          <a:p>
            <a:endParaRPr lang="en-US" altLang="ko-KR"/>
          </a:p>
        </p:txBody>
      </p:sp>
    </p:spTree>
    <p:extLst>
      <p:ext uri="{BB962C8B-B14F-4D97-AF65-F5344CB8AC3E}">
        <p14:creationId xmlns:p14="http://schemas.microsoft.com/office/powerpoint/2010/main" val="16224939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DE4F2B-BF07-4B2B-80E3-BE3FDD3AEDE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8851" y="4293096"/>
            <a:ext cx="1816145" cy="1584176"/>
          </a:xfrm>
          <a:prstGeom prst="rect">
            <a:avLst/>
          </a:prstGeom>
        </p:spPr>
      </p:pic>
      <p:pic>
        <p:nvPicPr>
          <p:cNvPr id="8" name="Picture 7">
            <a:extLst>
              <a:ext uri="{FF2B5EF4-FFF2-40B4-BE49-F238E27FC236}">
                <a16:creationId xmlns:a16="http://schemas.microsoft.com/office/drawing/2014/main" id="{A6C862EC-5467-437D-A056-0635AF2EDF15}"/>
              </a:ext>
            </a:extLst>
          </p:cNvPr>
          <p:cNvPicPr>
            <a:picLocks noChangeAspect="1"/>
          </p:cNvPicPr>
          <p:nvPr userDrawn="1"/>
        </p:nvPicPr>
        <p:blipFill rotWithShape="1">
          <a:blip r:embed="rId3"/>
          <a:srcRect b="15397"/>
          <a:stretch/>
        </p:blipFill>
        <p:spPr>
          <a:xfrm>
            <a:off x="4159311" y="4365104"/>
            <a:ext cx="5746689" cy="1370533"/>
          </a:xfrm>
          <a:prstGeom prst="rect">
            <a:avLst/>
          </a:prstGeom>
        </p:spPr>
      </p:pic>
      <p:pic>
        <p:nvPicPr>
          <p:cNvPr id="9" name="Picture 8">
            <a:extLst>
              <a:ext uri="{FF2B5EF4-FFF2-40B4-BE49-F238E27FC236}">
                <a16:creationId xmlns:a16="http://schemas.microsoft.com/office/drawing/2014/main" id="{98836FE7-12D1-4B74-80F7-C86C65A997AE}"/>
              </a:ext>
            </a:extLst>
          </p:cNvPr>
          <p:cNvPicPr>
            <a:picLocks noChangeAspect="1"/>
          </p:cNvPicPr>
          <p:nvPr userDrawn="1"/>
        </p:nvPicPr>
        <p:blipFill rotWithShape="1">
          <a:blip r:embed="rId3"/>
          <a:srcRect l="75271" r="195" b="15397"/>
          <a:stretch/>
        </p:blipFill>
        <p:spPr>
          <a:xfrm>
            <a:off x="704528" y="4365104"/>
            <a:ext cx="1410008" cy="1370533"/>
          </a:xfrm>
          <a:prstGeom prst="rect">
            <a:avLst/>
          </a:prstGeom>
        </p:spPr>
      </p:pic>
      <p:pic>
        <p:nvPicPr>
          <p:cNvPr id="10" name="Picture 9">
            <a:extLst>
              <a:ext uri="{FF2B5EF4-FFF2-40B4-BE49-F238E27FC236}">
                <a16:creationId xmlns:a16="http://schemas.microsoft.com/office/drawing/2014/main" id="{33A7433A-7782-48FF-BC9F-409DFDAABAA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5764" y="6309320"/>
            <a:ext cx="1257713" cy="462701"/>
          </a:xfrm>
          <a:prstGeom prst="rect">
            <a:avLst/>
          </a:prstGeom>
        </p:spPr>
      </p:pic>
      <p:pic>
        <p:nvPicPr>
          <p:cNvPr id="11" name="Picture 10">
            <a:extLst>
              <a:ext uri="{FF2B5EF4-FFF2-40B4-BE49-F238E27FC236}">
                <a16:creationId xmlns:a16="http://schemas.microsoft.com/office/drawing/2014/main" id="{F0BBF648-2DCC-45B7-9E95-897D480869B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49360" t="59018" b="3924"/>
          <a:stretch/>
        </p:blipFill>
        <p:spPr>
          <a:xfrm>
            <a:off x="7107767" y="3609143"/>
            <a:ext cx="2005542" cy="539937"/>
          </a:xfrm>
          <a:prstGeom prst="rect">
            <a:avLst/>
          </a:prstGeom>
        </p:spPr>
      </p:pic>
      <p:sp>
        <p:nvSpPr>
          <p:cNvPr id="12" name="Rectangle 25">
            <a:extLst>
              <a:ext uri="{FF2B5EF4-FFF2-40B4-BE49-F238E27FC236}">
                <a16:creationId xmlns:a16="http://schemas.microsoft.com/office/drawing/2014/main" id="{3EB54E9D-EBAF-4E1D-980E-7E2FC04F0B2A}"/>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a:t>
            </a:fld>
            <a:endParaRPr lang="en-GB" altLang="ko-KR" dirty="0">
              <a:solidFill>
                <a:srgbClr val="740003"/>
              </a:solidFill>
            </a:endParaRPr>
          </a:p>
        </p:txBody>
      </p:sp>
      <p:sp>
        <p:nvSpPr>
          <p:cNvPr id="3" name="그림 개체 틀 2">
            <a:extLst>
              <a:ext uri="{FF2B5EF4-FFF2-40B4-BE49-F238E27FC236}">
                <a16:creationId xmlns:a16="http://schemas.microsoft.com/office/drawing/2014/main" id="{1D6B6A2D-0183-4100-ABAF-7B1E350C3EC5}"/>
              </a:ext>
            </a:extLst>
          </p:cNvPr>
          <p:cNvSpPr>
            <a:spLocks noGrp="1"/>
          </p:cNvSpPr>
          <p:nvPr>
            <p:ph type="pic" sz="quarter" idx="10" hasCustomPrompt="1"/>
          </p:nvPr>
        </p:nvSpPr>
        <p:spPr>
          <a:xfrm>
            <a:off x="704528" y="566722"/>
            <a:ext cx="2005013" cy="889000"/>
          </a:xfrm>
          <a:prstGeom prst="rect">
            <a:avLst/>
          </a:prstGeom>
          <a:noFill/>
          <a:ln w="12700">
            <a:noFill/>
            <a:prstDash val="dash"/>
          </a:ln>
        </p:spPr>
        <p:txBody>
          <a:bodyPr anchor="ctr"/>
          <a:lstStyle>
            <a:lvl1pPr marL="0" indent="0">
              <a:buNone/>
              <a:defRPr sz="670" i="1">
                <a:latin typeface="+mn-lt"/>
              </a:defRPr>
            </a:lvl1pPr>
          </a:lstStyle>
          <a:p>
            <a:r>
              <a:rPr lang="en-US" altLang="ko-KR" sz="670" dirty="0">
                <a:latin typeface="+mn-lt"/>
              </a:rPr>
              <a:t>Insert</a:t>
            </a:r>
            <a:r>
              <a:rPr lang="ko-KR" altLang="en-US" sz="670" dirty="0">
                <a:latin typeface="+mn-lt"/>
              </a:rPr>
              <a:t> </a:t>
            </a:r>
            <a:r>
              <a:rPr lang="en-US" altLang="ko-KR" sz="670" dirty="0">
                <a:latin typeface="+mn-lt"/>
              </a:rPr>
              <a:t>the</a:t>
            </a:r>
            <a:r>
              <a:rPr lang="ko-KR" altLang="en-US" sz="670" dirty="0">
                <a:latin typeface="+mn-lt"/>
              </a:rPr>
              <a:t> </a:t>
            </a:r>
            <a:r>
              <a:rPr lang="en-US" altLang="ko-KR" sz="670" dirty="0">
                <a:latin typeface="+mn-lt"/>
              </a:rPr>
              <a:t>class</a:t>
            </a:r>
            <a:r>
              <a:rPr lang="ko-KR" altLang="en-US" sz="670" dirty="0">
                <a:latin typeface="+mn-lt"/>
              </a:rPr>
              <a:t> </a:t>
            </a:r>
            <a:r>
              <a:rPr lang="en-US" altLang="ko-KR" sz="670" dirty="0">
                <a:latin typeface="+mn-lt"/>
              </a:rPr>
              <a:t>/</a:t>
            </a:r>
            <a:r>
              <a:rPr lang="ko-KR" altLang="en-US" sz="670" dirty="0">
                <a:latin typeface="+mn-lt"/>
              </a:rPr>
              <a:t> </a:t>
            </a:r>
            <a:r>
              <a:rPr lang="en-US" altLang="ko-KR" sz="670" dirty="0">
                <a:latin typeface="+mn-lt"/>
              </a:rPr>
              <a:t>client</a:t>
            </a:r>
            <a:r>
              <a:rPr lang="ko-KR" altLang="en-US" sz="670" dirty="0">
                <a:latin typeface="+mn-lt"/>
              </a:rPr>
              <a:t> </a:t>
            </a:r>
            <a:r>
              <a:rPr lang="en-US" altLang="ko-KR" sz="670" dirty="0">
                <a:latin typeface="+mn-lt"/>
              </a:rPr>
              <a:t>/</a:t>
            </a:r>
            <a:r>
              <a:rPr lang="ko-KR" altLang="en-US" sz="670" dirty="0">
                <a:latin typeface="+mn-lt"/>
              </a:rPr>
              <a:t> </a:t>
            </a:r>
            <a:r>
              <a:rPr lang="en-US" altLang="ko-KR" sz="670" dirty="0">
                <a:latin typeface="+mn-lt"/>
              </a:rPr>
              <a:t>audience</a:t>
            </a:r>
            <a:r>
              <a:rPr lang="ko-KR" altLang="en-US" sz="670" dirty="0">
                <a:latin typeface="+mn-lt"/>
              </a:rPr>
              <a:t> </a:t>
            </a:r>
            <a:r>
              <a:rPr lang="en-US" altLang="ko-KR" sz="670" dirty="0">
                <a:latin typeface="+mn-lt"/>
              </a:rPr>
              <a:t>logo</a:t>
            </a:r>
            <a:r>
              <a:rPr lang="ko-KR" altLang="en-US" sz="670" dirty="0">
                <a:latin typeface="+mn-lt"/>
              </a:rPr>
              <a:t> </a:t>
            </a:r>
            <a:r>
              <a:rPr lang="en-US" altLang="ko-KR" sz="670" dirty="0">
                <a:latin typeface="+mn-lt"/>
              </a:rPr>
              <a:t>here</a:t>
            </a:r>
            <a:endParaRPr lang="ko-KR" altLang="en-US" dirty="0"/>
          </a:p>
        </p:txBody>
      </p:sp>
      <p:sp>
        <p:nvSpPr>
          <p:cNvPr id="21" name="텍스트 개체 틀 20">
            <a:extLst>
              <a:ext uri="{FF2B5EF4-FFF2-40B4-BE49-F238E27FC236}">
                <a16:creationId xmlns:a16="http://schemas.microsoft.com/office/drawing/2014/main" id="{92E42281-AA0D-40D0-8B8F-95255A9477E3}"/>
              </a:ext>
            </a:extLst>
          </p:cNvPr>
          <p:cNvSpPr>
            <a:spLocks noGrp="1"/>
          </p:cNvSpPr>
          <p:nvPr>
            <p:ph type="body" sz="quarter" idx="12" hasCustomPrompt="1"/>
          </p:nvPr>
        </p:nvSpPr>
        <p:spPr>
          <a:xfrm>
            <a:off x="704528" y="2918656"/>
            <a:ext cx="9072000" cy="309600"/>
          </a:xfrm>
          <a:prstGeom prst="rect">
            <a:avLst/>
          </a:prstGeom>
        </p:spPr>
        <p:txBody>
          <a:bodyPr anchor="ctr"/>
          <a:lstStyle>
            <a:lvl1pPr marL="0" indent="0">
              <a:buNone/>
              <a:defRPr sz="2000">
                <a:latin typeface="Arial" panose="020B0604020202020204" pitchFamily="34" charset="0"/>
                <a:cs typeface="Arial" panose="020B0604020202020204" pitchFamily="34" charset="0"/>
              </a:defRPr>
            </a:lvl1pPr>
          </a:lstStyle>
          <a:p>
            <a:pPr lvl="0"/>
            <a:r>
              <a:rPr lang="en-US" altLang="ko-KR" sz="2000" dirty="0">
                <a:latin typeface="Arial" panose="020B0604020202020204" pitchFamily="34" charset="0"/>
                <a:cs typeface="Arial" panose="020B0604020202020204" pitchFamily="34" charset="0"/>
              </a:rPr>
              <a:t>Subtitle in Arial regular 20pt</a:t>
            </a:r>
            <a:endParaRPr lang="ko-KR" altLang="en-US" dirty="0"/>
          </a:p>
        </p:txBody>
      </p:sp>
      <p:sp>
        <p:nvSpPr>
          <p:cNvPr id="23" name="텍스트 개체 틀 22">
            <a:extLst>
              <a:ext uri="{FF2B5EF4-FFF2-40B4-BE49-F238E27FC236}">
                <a16:creationId xmlns:a16="http://schemas.microsoft.com/office/drawing/2014/main" id="{F5415996-E35A-403C-9C82-A740279E8D41}"/>
              </a:ext>
            </a:extLst>
          </p:cNvPr>
          <p:cNvSpPr>
            <a:spLocks noGrp="1"/>
          </p:cNvSpPr>
          <p:nvPr>
            <p:ph type="body" sz="quarter" idx="13" hasCustomPrompt="1"/>
          </p:nvPr>
        </p:nvSpPr>
        <p:spPr>
          <a:xfrm>
            <a:off x="704528" y="3407432"/>
            <a:ext cx="9072000" cy="309600"/>
          </a:xfrm>
          <a:prstGeom prst="rect">
            <a:avLst/>
          </a:prstGeom>
        </p:spPr>
        <p:txBody>
          <a:bodyPr anchor="ctr"/>
          <a:lstStyle>
            <a:lvl1pPr marL="0" indent="0">
              <a:buNone/>
              <a:defRPr sz="2000">
                <a:latin typeface="Arial" panose="020B0604020202020204" pitchFamily="34" charset="0"/>
                <a:cs typeface="Arial" panose="020B0604020202020204" pitchFamily="34" charset="0"/>
              </a:defRPr>
            </a:lvl1pPr>
          </a:lstStyle>
          <a:p>
            <a:pPr lvl="0"/>
            <a:r>
              <a:rPr lang="en-US" altLang="ko-KR" dirty="0"/>
              <a:t>Second level in Arial regular 20pt</a:t>
            </a:r>
            <a:endParaRPr lang="ko-KR" altLang="en-US" dirty="0"/>
          </a:p>
        </p:txBody>
      </p:sp>
      <p:sp>
        <p:nvSpPr>
          <p:cNvPr id="26" name="텍스트 개체 틀 25">
            <a:extLst>
              <a:ext uri="{FF2B5EF4-FFF2-40B4-BE49-F238E27FC236}">
                <a16:creationId xmlns:a16="http://schemas.microsoft.com/office/drawing/2014/main" id="{21DC4B0A-6E4E-4882-9E36-205CDD3D56B6}"/>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29" name="텍스트 개체 틀 28">
            <a:extLst>
              <a:ext uri="{FF2B5EF4-FFF2-40B4-BE49-F238E27FC236}">
                <a16:creationId xmlns:a16="http://schemas.microsoft.com/office/drawing/2014/main" id="{39E555D5-8B42-467B-ABF6-0AC154F7EFDF}"/>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31" name="텍스트 개체 틀 30">
            <a:extLst>
              <a:ext uri="{FF2B5EF4-FFF2-40B4-BE49-F238E27FC236}">
                <a16:creationId xmlns:a16="http://schemas.microsoft.com/office/drawing/2014/main" id="{2CE52A8D-FE01-48D9-A8A7-491D9534D7EB}"/>
              </a:ext>
            </a:extLst>
          </p:cNvPr>
          <p:cNvSpPr>
            <a:spLocks noGrp="1"/>
          </p:cNvSpPr>
          <p:nvPr>
            <p:ph type="body" sz="quarter" idx="16" hasCustomPrompt="1"/>
          </p:nvPr>
        </p:nvSpPr>
        <p:spPr>
          <a:xfrm>
            <a:off x="704528" y="1668882"/>
            <a:ext cx="9072000" cy="493200"/>
          </a:xfrm>
          <a:prstGeom prst="rect">
            <a:avLst/>
          </a:prstGeom>
        </p:spPr>
        <p:txBody>
          <a:bodyPr/>
          <a:lstStyle>
            <a:lvl1pPr marL="0" indent="0">
              <a:buNone/>
              <a:defRPr sz="3200" b="1">
                <a:latin typeface="Arial" panose="020B0604020202020204" pitchFamily="34" charset="0"/>
                <a:cs typeface="Arial" panose="020B0604020202020204" pitchFamily="34" charset="0"/>
              </a:defRPr>
            </a:lvl1pPr>
          </a:lstStyle>
          <a:p>
            <a:pPr lvl="0"/>
            <a:r>
              <a:rPr lang="en-US" altLang="ko-KR" dirty="0"/>
              <a:t>Section title in Arial Bold 32pt</a:t>
            </a:r>
            <a:endParaRPr lang="ko-KR" altLang="en-US" dirty="0"/>
          </a:p>
        </p:txBody>
      </p:sp>
    </p:spTree>
    <p:extLst>
      <p:ext uri="{BB962C8B-B14F-4D97-AF65-F5344CB8AC3E}">
        <p14:creationId xmlns:p14="http://schemas.microsoft.com/office/powerpoint/2010/main" val="3251898301"/>
      </p:ext>
    </p:extLst>
  </p:cSld>
  <p:clrMapOvr>
    <a:masterClrMapping/>
  </p:clrMapOvr>
  <p:extLst>
    <p:ext uri="{DCECCB84-F9BA-43D5-87BE-67443E8EF086}">
      <p15:sldGuideLst xmlns:p15="http://schemas.microsoft.com/office/powerpoint/2012/main">
        <p15:guide id="1" pos="3120" userDrawn="1">
          <p15:clr>
            <a:srgbClr val="FBAE40"/>
          </p15:clr>
        </p15:guide>
        <p15:guide id="2"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Row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4999" y="1268760"/>
            <a:ext cx="9522000" cy="157320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18" name="Content Placeholder 2">
            <a:extLst>
              <a:ext uri="{FF2B5EF4-FFF2-40B4-BE49-F238E27FC236}">
                <a16:creationId xmlns:a16="http://schemas.microsoft.com/office/drawing/2014/main" id="{4A28C2B9-65BE-499E-8541-F1EF3912D355}"/>
              </a:ext>
            </a:extLst>
          </p:cNvPr>
          <p:cNvSpPr>
            <a:spLocks noGrp="1"/>
          </p:cNvSpPr>
          <p:nvPr>
            <p:ph sz="half" idx="16" hasCustomPrompt="1"/>
          </p:nvPr>
        </p:nvSpPr>
        <p:spPr>
          <a:xfrm>
            <a:off x="254998" y="3089592"/>
            <a:ext cx="9522000" cy="162000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19" name="Content Placeholder 2">
            <a:extLst>
              <a:ext uri="{FF2B5EF4-FFF2-40B4-BE49-F238E27FC236}">
                <a16:creationId xmlns:a16="http://schemas.microsoft.com/office/drawing/2014/main" id="{F8075802-C2AC-4A96-8436-0E7631778329}"/>
              </a:ext>
            </a:extLst>
          </p:cNvPr>
          <p:cNvSpPr>
            <a:spLocks noGrp="1"/>
          </p:cNvSpPr>
          <p:nvPr>
            <p:ph sz="half" idx="17" hasCustomPrompt="1"/>
          </p:nvPr>
        </p:nvSpPr>
        <p:spPr>
          <a:xfrm>
            <a:off x="254998" y="4910423"/>
            <a:ext cx="9522000" cy="162000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Tree>
    <p:extLst>
      <p:ext uri="{BB962C8B-B14F-4D97-AF65-F5344CB8AC3E}">
        <p14:creationId xmlns:p14="http://schemas.microsoft.com/office/powerpoint/2010/main" val="4186986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Rows with Headin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62401" y="1268760"/>
            <a:ext cx="8515011" cy="1573200"/>
          </a:xfrm>
          <a:prstGeom prst="rect">
            <a:avLst/>
          </a:prstGeom>
          <a:solidFill>
            <a:srgbClr val="FFEBF5"/>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13" name="Rectangle 2">
            <a:extLst>
              <a:ext uri="{FF2B5EF4-FFF2-40B4-BE49-F238E27FC236}">
                <a16:creationId xmlns:a16="http://schemas.microsoft.com/office/drawing/2014/main" id="{436C881A-F2CA-491B-85D3-D727CC4BFB90}"/>
              </a:ext>
            </a:extLst>
          </p:cNvPr>
          <p:cNvSpPr>
            <a:spLocks noChangeArrowheads="1"/>
          </p:cNvSpPr>
          <p:nvPr userDrawn="1"/>
        </p:nvSpPr>
        <p:spPr bwMode="gray">
          <a:xfrm>
            <a:off x="254999" y="1268760"/>
            <a:ext cx="1007402" cy="1620000"/>
          </a:xfrm>
          <a:prstGeom prst="rect">
            <a:avLst/>
          </a:prstGeom>
          <a:solidFill>
            <a:srgbClr val="740003"/>
          </a:solidFill>
          <a:ln w="12700">
            <a:solidFill>
              <a:srgbClr val="FFFFFF"/>
            </a:solidFill>
            <a:miter lim="800000"/>
            <a:headEnd/>
            <a:tailEnd/>
          </a:ln>
          <a:effectLst/>
        </p:spPr>
        <p:txBody>
          <a:bodyPr lIns="45000" tIns="45000" rIns="45000" bIns="45000" anchor="ctr"/>
          <a:lstStyle>
            <a:lvl1pPr algn="l" defTabSz="1452563">
              <a:defRPr sz="2400">
                <a:solidFill>
                  <a:schemeClr val="tx1"/>
                </a:solidFill>
                <a:latin typeface="Arial" panose="020B0604020202020204" pitchFamily="34" charset="0"/>
              </a:defRPr>
            </a:lvl1pPr>
            <a:lvl2pPr marL="725488" algn="l" defTabSz="1452563">
              <a:defRPr sz="2400">
                <a:solidFill>
                  <a:schemeClr val="tx1"/>
                </a:solidFill>
                <a:latin typeface="Arial" panose="020B0604020202020204" pitchFamily="34" charset="0"/>
              </a:defRPr>
            </a:lvl2pPr>
            <a:lvl3pPr marL="1452563" algn="l" defTabSz="1452563">
              <a:defRPr sz="2400">
                <a:solidFill>
                  <a:schemeClr val="tx1"/>
                </a:solidFill>
                <a:latin typeface="Arial" panose="020B0604020202020204" pitchFamily="34" charset="0"/>
              </a:defRPr>
            </a:lvl3pPr>
            <a:lvl4pPr marL="2179638" algn="l" defTabSz="1452563">
              <a:defRPr sz="2400">
                <a:solidFill>
                  <a:schemeClr val="tx1"/>
                </a:solidFill>
                <a:latin typeface="Arial" panose="020B0604020202020204" pitchFamily="34" charset="0"/>
              </a:defRPr>
            </a:lvl4pPr>
            <a:lvl5pPr marL="2903538" algn="l" defTabSz="1452563">
              <a:defRPr sz="2400">
                <a:solidFill>
                  <a:schemeClr val="tx1"/>
                </a:solidFill>
                <a:latin typeface="Arial" panose="020B0604020202020204" pitchFamily="34" charset="0"/>
              </a:defRPr>
            </a:lvl5pPr>
            <a:lvl6pPr marL="3360738" defTabSz="1452563" eaLnBrk="0" fontAlgn="base" hangingPunct="0">
              <a:spcBef>
                <a:spcPct val="0"/>
              </a:spcBef>
              <a:spcAft>
                <a:spcPct val="0"/>
              </a:spcAft>
              <a:defRPr sz="2400">
                <a:solidFill>
                  <a:schemeClr val="tx1"/>
                </a:solidFill>
                <a:latin typeface="Arial" panose="020B0604020202020204" pitchFamily="34" charset="0"/>
              </a:defRPr>
            </a:lvl6pPr>
            <a:lvl7pPr marL="3817938" defTabSz="1452563" eaLnBrk="0" fontAlgn="base" hangingPunct="0">
              <a:spcBef>
                <a:spcPct val="0"/>
              </a:spcBef>
              <a:spcAft>
                <a:spcPct val="0"/>
              </a:spcAft>
              <a:defRPr sz="2400">
                <a:solidFill>
                  <a:schemeClr val="tx1"/>
                </a:solidFill>
                <a:latin typeface="Arial" panose="020B0604020202020204" pitchFamily="34" charset="0"/>
              </a:defRPr>
            </a:lvl7pPr>
            <a:lvl8pPr marL="4275138" defTabSz="1452563" eaLnBrk="0" fontAlgn="base" hangingPunct="0">
              <a:spcBef>
                <a:spcPct val="0"/>
              </a:spcBef>
              <a:spcAft>
                <a:spcPct val="0"/>
              </a:spcAft>
              <a:defRPr sz="2400">
                <a:solidFill>
                  <a:schemeClr val="tx1"/>
                </a:solidFill>
                <a:latin typeface="Arial" panose="020B0604020202020204" pitchFamily="34" charset="0"/>
              </a:defRPr>
            </a:lvl8pPr>
            <a:lvl9pPr marL="4732338" defTabSz="14525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dirty="0">
                <a:solidFill>
                  <a:srgbClr val="FFFFFF"/>
                </a:solidFill>
              </a:rPr>
              <a:t>Heading</a:t>
            </a:r>
          </a:p>
        </p:txBody>
      </p:sp>
      <p:sp>
        <p:nvSpPr>
          <p:cNvPr id="14" name="Rectangle 2">
            <a:extLst>
              <a:ext uri="{FF2B5EF4-FFF2-40B4-BE49-F238E27FC236}">
                <a16:creationId xmlns:a16="http://schemas.microsoft.com/office/drawing/2014/main" id="{D93291E2-29E4-4F12-BD99-C78138BC3E76}"/>
              </a:ext>
            </a:extLst>
          </p:cNvPr>
          <p:cNvSpPr>
            <a:spLocks noChangeArrowheads="1"/>
          </p:cNvSpPr>
          <p:nvPr userDrawn="1"/>
        </p:nvSpPr>
        <p:spPr bwMode="gray">
          <a:xfrm>
            <a:off x="254999" y="3089592"/>
            <a:ext cx="1007402" cy="1620000"/>
          </a:xfrm>
          <a:prstGeom prst="rect">
            <a:avLst/>
          </a:prstGeom>
          <a:solidFill>
            <a:srgbClr val="0A419B"/>
          </a:solidFill>
          <a:ln w="12700">
            <a:solidFill>
              <a:srgbClr val="FFFFFF"/>
            </a:solidFill>
            <a:miter lim="800000"/>
            <a:headEnd/>
            <a:tailEnd/>
          </a:ln>
          <a:effectLst/>
        </p:spPr>
        <p:txBody>
          <a:bodyPr lIns="45000" tIns="45000" rIns="45000" bIns="45000" anchor="ctr"/>
          <a:lstStyle>
            <a:lvl1pPr algn="l" defTabSz="1452563">
              <a:defRPr sz="2400">
                <a:solidFill>
                  <a:schemeClr val="tx1"/>
                </a:solidFill>
                <a:latin typeface="Arial" panose="020B0604020202020204" pitchFamily="34" charset="0"/>
              </a:defRPr>
            </a:lvl1pPr>
            <a:lvl2pPr marL="725488" algn="l" defTabSz="1452563">
              <a:defRPr sz="2400">
                <a:solidFill>
                  <a:schemeClr val="tx1"/>
                </a:solidFill>
                <a:latin typeface="Arial" panose="020B0604020202020204" pitchFamily="34" charset="0"/>
              </a:defRPr>
            </a:lvl2pPr>
            <a:lvl3pPr marL="1452563" algn="l" defTabSz="1452563">
              <a:defRPr sz="2400">
                <a:solidFill>
                  <a:schemeClr val="tx1"/>
                </a:solidFill>
                <a:latin typeface="Arial" panose="020B0604020202020204" pitchFamily="34" charset="0"/>
              </a:defRPr>
            </a:lvl3pPr>
            <a:lvl4pPr marL="2179638" algn="l" defTabSz="1452563">
              <a:defRPr sz="2400">
                <a:solidFill>
                  <a:schemeClr val="tx1"/>
                </a:solidFill>
                <a:latin typeface="Arial" panose="020B0604020202020204" pitchFamily="34" charset="0"/>
              </a:defRPr>
            </a:lvl4pPr>
            <a:lvl5pPr marL="2903538" algn="l" defTabSz="1452563">
              <a:defRPr sz="2400">
                <a:solidFill>
                  <a:schemeClr val="tx1"/>
                </a:solidFill>
                <a:latin typeface="Arial" panose="020B0604020202020204" pitchFamily="34" charset="0"/>
              </a:defRPr>
            </a:lvl5pPr>
            <a:lvl6pPr marL="3360738" defTabSz="1452563" eaLnBrk="0" fontAlgn="base" hangingPunct="0">
              <a:spcBef>
                <a:spcPct val="0"/>
              </a:spcBef>
              <a:spcAft>
                <a:spcPct val="0"/>
              </a:spcAft>
              <a:defRPr sz="2400">
                <a:solidFill>
                  <a:schemeClr val="tx1"/>
                </a:solidFill>
                <a:latin typeface="Arial" panose="020B0604020202020204" pitchFamily="34" charset="0"/>
              </a:defRPr>
            </a:lvl6pPr>
            <a:lvl7pPr marL="3817938" defTabSz="1452563" eaLnBrk="0" fontAlgn="base" hangingPunct="0">
              <a:spcBef>
                <a:spcPct val="0"/>
              </a:spcBef>
              <a:spcAft>
                <a:spcPct val="0"/>
              </a:spcAft>
              <a:defRPr sz="2400">
                <a:solidFill>
                  <a:schemeClr val="tx1"/>
                </a:solidFill>
                <a:latin typeface="Arial" panose="020B0604020202020204" pitchFamily="34" charset="0"/>
              </a:defRPr>
            </a:lvl7pPr>
            <a:lvl8pPr marL="4275138" defTabSz="1452563" eaLnBrk="0" fontAlgn="base" hangingPunct="0">
              <a:spcBef>
                <a:spcPct val="0"/>
              </a:spcBef>
              <a:spcAft>
                <a:spcPct val="0"/>
              </a:spcAft>
              <a:defRPr sz="2400">
                <a:solidFill>
                  <a:schemeClr val="tx1"/>
                </a:solidFill>
                <a:latin typeface="Arial" panose="020B0604020202020204" pitchFamily="34" charset="0"/>
              </a:defRPr>
            </a:lvl8pPr>
            <a:lvl9pPr marL="4732338" defTabSz="14525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dirty="0">
                <a:solidFill>
                  <a:srgbClr val="FFFFFF"/>
                </a:solidFill>
              </a:rPr>
              <a:t>Heading</a:t>
            </a:r>
          </a:p>
        </p:txBody>
      </p:sp>
      <p:sp>
        <p:nvSpPr>
          <p:cNvPr id="15" name="Rectangle 2">
            <a:extLst>
              <a:ext uri="{FF2B5EF4-FFF2-40B4-BE49-F238E27FC236}">
                <a16:creationId xmlns:a16="http://schemas.microsoft.com/office/drawing/2014/main" id="{B7132B4D-480D-43CE-9BBC-5C178F12D621}"/>
              </a:ext>
            </a:extLst>
          </p:cNvPr>
          <p:cNvSpPr>
            <a:spLocks noChangeArrowheads="1"/>
          </p:cNvSpPr>
          <p:nvPr userDrawn="1"/>
        </p:nvSpPr>
        <p:spPr bwMode="gray">
          <a:xfrm>
            <a:off x="254999" y="4910423"/>
            <a:ext cx="1007402" cy="1620000"/>
          </a:xfrm>
          <a:prstGeom prst="rect">
            <a:avLst/>
          </a:prstGeom>
          <a:solidFill>
            <a:srgbClr val="508728"/>
          </a:solidFill>
          <a:ln w="12700">
            <a:solidFill>
              <a:srgbClr val="FFFFFF"/>
            </a:solidFill>
            <a:miter lim="800000"/>
            <a:headEnd/>
            <a:tailEnd/>
          </a:ln>
          <a:effectLst/>
        </p:spPr>
        <p:txBody>
          <a:bodyPr lIns="45000" tIns="45000" rIns="45000" bIns="45000" anchor="ctr"/>
          <a:lstStyle>
            <a:lvl1pPr algn="l" defTabSz="1452563">
              <a:defRPr sz="2400">
                <a:solidFill>
                  <a:schemeClr val="tx1"/>
                </a:solidFill>
                <a:latin typeface="Arial" panose="020B0604020202020204" pitchFamily="34" charset="0"/>
              </a:defRPr>
            </a:lvl1pPr>
            <a:lvl2pPr marL="725488" algn="l" defTabSz="1452563">
              <a:defRPr sz="2400">
                <a:solidFill>
                  <a:schemeClr val="tx1"/>
                </a:solidFill>
                <a:latin typeface="Arial" panose="020B0604020202020204" pitchFamily="34" charset="0"/>
              </a:defRPr>
            </a:lvl2pPr>
            <a:lvl3pPr marL="1452563" algn="l" defTabSz="1452563">
              <a:defRPr sz="2400">
                <a:solidFill>
                  <a:schemeClr val="tx1"/>
                </a:solidFill>
                <a:latin typeface="Arial" panose="020B0604020202020204" pitchFamily="34" charset="0"/>
              </a:defRPr>
            </a:lvl3pPr>
            <a:lvl4pPr marL="2179638" algn="l" defTabSz="1452563">
              <a:defRPr sz="2400">
                <a:solidFill>
                  <a:schemeClr val="tx1"/>
                </a:solidFill>
                <a:latin typeface="Arial" panose="020B0604020202020204" pitchFamily="34" charset="0"/>
              </a:defRPr>
            </a:lvl4pPr>
            <a:lvl5pPr marL="2903538" algn="l" defTabSz="1452563">
              <a:defRPr sz="2400">
                <a:solidFill>
                  <a:schemeClr val="tx1"/>
                </a:solidFill>
                <a:latin typeface="Arial" panose="020B0604020202020204" pitchFamily="34" charset="0"/>
              </a:defRPr>
            </a:lvl5pPr>
            <a:lvl6pPr marL="3360738" defTabSz="1452563" eaLnBrk="0" fontAlgn="base" hangingPunct="0">
              <a:spcBef>
                <a:spcPct val="0"/>
              </a:spcBef>
              <a:spcAft>
                <a:spcPct val="0"/>
              </a:spcAft>
              <a:defRPr sz="2400">
                <a:solidFill>
                  <a:schemeClr val="tx1"/>
                </a:solidFill>
                <a:latin typeface="Arial" panose="020B0604020202020204" pitchFamily="34" charset="0"/>
              </a:defRPr>
            </a:lvl6pPr>
            <a:lvl7pPr marL="3817938" defTabSz="1452563" eaLnBrk="0" fontAlgn="base" hangingPunct="0">
              <a:spcBef>
                <a:spcPct val="0"/>
              </a:spcBef>
              <a:spcAft>
                <a:spcPct val="0"/>
              </a:spcAft>
              <a:defRPr sz="2400">
                <a:solidFill>
                  <a:schemeClr val="tx1"/>
                </a:solidFill>
                <a:latin typeface="Arial" panose="020B0604020202020204" pitchFamily="34" charset="0"/>
              </a:defRPr>
            </a:lvl7pPr>
            <a:lvl8pPr marL="4275138" defTabSz="1452563" eaLnBrk="0" fontAlgn="base" hangingPunct="0">
              <a:spcBef>
                <a:spcPct val="0"/>
              </a:spcBef>
              <a:spcAft>
                <a:spcPct val="0"/>
              </a:spcAft>
              <a:defRPr sz="2400">
                <a:solidFill>
                  <a:schemeClr val="tx1"/>
                </a:solidFill>
                <a:latin typeface="Arial" panose="020B0604020202020204" pitchFamily="34" charset="0"/>
              </a:defRPr>
            </a:lvl8pPr>
            <a:lvl9pPr marL="4732338" defTabSz="14525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dirty="0">
                <a:solidFill>
                  <a:srgbClr val="FFFFFF"/>
                </a:solidFill>
              </a:rPr>
              <a:t>Heading</a:t>
            </a:r>
          </a:p>
        </p:txBody>
      </p:sp>
      <p:sp>
        <p:nvSpPr>
          <p:cNvPr id="18" name="Content Placeholder 2">
            <a:extLst>
              <a:ext uri="{FF2B5EF4-FFF2-40B4-BE49-F238E27FC236}">
                <a16:creationId xmlns:a16="http://schemas.microsoft.com/office/drawing/2014/main" id="{4A28C2B9-65BE-499E-8541-F1EF3912D355}"/>
              </a:ext>
            </a:extLst>
          </p:cNvPr>
          <p:cNvSpPr>
            <a:spLocks noGrp="1"/>
          </p:cNvSpPr>
          <p:nvPr>
            <p:ph sz="half" idx="16" hasCustomPrompt="1"/>
          </p:nvPr>
        </p:nvSpPr>
        <p:spPr>
          <a:xfrm>
            <a:off x="1262401" y="3089592"/>
            <a:ext cx="8515011" cy="1620000"/>
          </a:xfrm>
          <a:prstGeom prst="rect">
            <a:avLst/>
          </a:prstGeom>
          <a:solidFill>
            <a:srgbClr val="EDF2FF"/>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19" name="Content Placeholder 2">
            <a:extLst>
              <a:ext uri="{FF2B5EF4-FFF2-40B4-BE49-F238E27FC236}">
                <a16:creationId xmlns:a16="http://schemas.microsoft.com/office/drawing/2014/main" id="{F8075802-C2AC-4A96-8436-0E7631778329}"/>
              </a:ext>
            </a:extLst>
          </p:cNvPr>
          <p:cNvSpPr>
            <a:spLocks noGrp="1"/>
          </p:cNvSpPr>
          <p:nvPr>
            <p:ph sz="half" idx="17" hasCustomPrompt="1"/>
          </p:nvPr>
        </p:nvSpPr>
        <p:spPr>
          <a:xfrm>
            <a:off x="1262401" y="4910423"/>
            <a:ext cx="8515011" cy="1620000"/>
          </a:xfrm>
          <a:prstGeom prst="rect">
            <a:avLst/>
          </a:prstGeom>
          <a:solidFill>
            <a:srgbClr val="E1EBD7"/>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Tree>
    <p:extLst>
      <p:ext uri="{BB962C8B-B14F-4D97-AF65-F5344CB8AC3E}">
        <p14:creationId xmlns:p14="http://schemas.microsoft.com/office/powerpoint/2010/main" val="175634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BF688CD-91D6-438B-933E-0E9FF46D2AD6}"/>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6" name="Footer Placeholder 4">
            <a:extLst>
              <a:ext uri="{FF2B5EF4-FFF2-40B4-BE49-F238E27FC236}">
                <a16:creationId xmlns:a16="http://schemas.microsoft.com/office/drawing/2014/main" id="{3BE79F33-7C76-4351-9636-8394F7BBBDD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Tree>
    <p:extLst>
      <p:ext uri="{BB962C8B-B14F-4D97-AF65-F5344CB8AC3E}">
        <p14:creationId xmlns:p14="http://schemas.microsoft.com/office/powerpoint/2010/main" val="15578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4460D1-2ED9-490E-983C-69ECA25D5B90}"/>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7" name="Footer Placeholder 4">
            <a:extLst>
              <a:ext uri="{FF2B5EF4-FFF2-40B4-BE49-F238E27FC236}">
                <a16:creationId xmlns:a16="http://schemas.microsoft.com/office/drawing/2014/main" id="{CE079EA1-7EB2-4392-BB0F-87BDDDBCC450}"/>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9" name="텍스트 개체 틀 8">
            <a:extLst>
              <a:ext uri="{FF2B5EF4-FFF2-40B4-BE49-F238E27FC236}">
                <a16:creationId xmlns:a16="http://schemas.microsoft.com/office/drawing/2014/main" id="{88F81612-377B-44F9-B2DC-2EBAF60BE507}"/>
              </a:ext>
            </a:extLst>
          </p:cNvPr>
          <p:cNvSpPr>
            <a:spLocks noGrp="1"/>
          </p:cNvSpPr>
          <p:nvPr>
            <p:ph type="body" sz="quarter" idx="11"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3" name="제목 12">
            <a:extLst>
              <a:ext uri="{FF2B5EF4-FFF2-40B4-BE49-F238E27FC236}">
                <a16:creationId xmlns:a16="http://schemas.microsoft.com/office/drawing/2014/main" id="{759C3144-9669-457C-BD98-E2894E53C5BC}"/>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9" name="텍스트 개체 틀 25">
            <a:extLst>
              <a:ext uri="{FF2B5EF4-FFF2-40B4-BE49-F238E27FC236}">
                <a16:creationId xmlns:a16="http://schemas.microsoft.com/office/drawing/2014/main" id="{48E59DFD-8B2B-48BB-828B-E5BA0943CECC}"/>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20" name="텍스트 개체 틀 28">
            <a:extLst>
              <a:ext uri="{FF2B5EF4-FFF2-40B4-BE49-F238E27FC236}">
                <a16:creationId xmlns:a16="http://schemas.microsoft.com/office/drawing/2014/main" id="{F80F0BE5-BE30-43BF-BC31-39909C900DE8}"/>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Tree>
    <p:extLst>
      <p:ext uri="{BB962C8B-B14F-4D97-AF65-F5344CB8AC3E}">
        <p14:creationId xmlns:p14="http://schemas.microsoft.com/office/powerpoint/2010/main" val="143884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8F9CA916-45D0-490F-9127-AE4F2ED5F23D}"/>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8" name="Footer Placeholder 4">
            <a:extLst>
              <a:ext uri="{FF2B5EF4-FFF2-40B4-BE49-F238E27FC236}">
                <a16:creationId xmlns:a16="http://schemas.microsoft.com/office/drawing/2014/main" id="{63BAE652-2742-4EF4-B0A5-D6AF704E68D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3" name="내용 개체 틀 12">
            <a:extLst>
              <a:ext uri="{FF2B5EF4-FFF2-40B4-BE49-F238E27FC236}">
                <a16:creationId xmlns:a16="http://schemas.microsoft.com/office/drawing/2014/main" id="{1463C8F0-CB45-4E35-90F8-698A11FECE12}"/>
              </a:ext>
            </a:extLst>
          </p:cNvPr>
          <p:cNvSpPr>
            <a:spLocks noGrp="1"/>
          </p:cNvSpPr>
          <p:nvPr>
            <p:ph sz="quarter" idx="11" hasCustomPrompt="1"/>
          </p:nvPr>
        </p:nvSpPr>
        <p:spPr>
          <a:xfrm>
            <a:off x="704552" y="1268760"/>
            <a:ext cx="9071976" cy="5255865"/>
          </a:xfrm>
          <a:prstGeom prst="rect">
            <a:avLst/>
          </a:prstGeom>
        </p:spPr>
        <p:txBody>
          <a:bodyPr/>
          <a:lstStyle>
            <a:lvl1pPr marL="0" indent="0">
              <a:buNone/>
              <a:defRPr sz="1200" b="1">
                <a:latin typeface="Arial" panose="020B0604020202020204" pitchFamily="34" charset="0"/>
                <a:cs typeface="Arial" panose="020B0604020202020204" pitchFamily="34" charset="0"/>
              </a:defRPr>
            </a:lvl1pPr>
            <a:lvl2pPr marL="0" indent="0">
              <a:buNone/>
              <a:defRPr sz="1200">
                <a:latin typeface="Arial" panose="020B0604020202020204" pitchFamily="34" charset="0"/>
                <a:cs typeface="Arial" panose="020B0604020202020204" pitchFamily="34" charset="0"/>
              </a:defRPr>
            </a:lvl2pPr>
          </a:lstStyle>
          <a:p>
            <a:pPr lvl="0"/>
            <a:r>
              <a:rPr lang="en-US" altLang="ko-KR" dirty="0"/>
              <a:t>Subheading Large style, Arial font, 12pts</a:t>
            </a:r>
            <a:endParaRPr lang="ko-KR" altLang="en-US" dirty="0"/>
          </a:p>
          <a:p>
            <a:pPr lvl="1"/>
            <a:r>
              <a:rPr lang="en-US" altLang="ko-KR" dirty="0"/>
              <a:t>Normal text without a bullet style – equivalent of PB Body Large, Arial font, 12pts</a:t>
            </a:r>
            <a:endParaRPr lang="ko-KR" altLang="en-US" dirty="0"/>
          </a:p>
        </p:txBody>
      </p:sp>
      <p:sp>
        <p:nvSpPr>
          <p:cNvPr id="19" name="텍스트 개체 틀 8">
            <a:extLst>
              <a:ext uri="{FF2B5EF4-FFF2-40B4-BE49-F238E27FC236}">
                <a16:creationId xmlns:a16="http://schemas.microsoft.com/office/drawing/2014/main" id="{1EF90E16-3849-43A6-B4A6-7C6771915C71}"/>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20" name="제목 12">
            <a:extLst>
              <a:ext uri="{FF2B5EF4-FFF2-40B4-BE49-F238E27FC236}">
                <a16:creationId xmlns:a16="http://schemas.microsoft.com/office/drawing/2014/main" id="{ECDC52C9-14CA-4755-8475-B7E1C03FC81C}"/>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21" name="텍스트 개체 틀 25">
            <a:extLst>
              <a:ext uri="{FF2B5EF4-FFF2-40B4-BE49-F238E27FC236}">
                <a16:creationId xmlns:a16="http://schemas.microsoft.com/office/drawing/2014/main" id="{2BB80F2E-EB54-4A6B-BC08-8D1F6A78B2C0}"/>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22" name="텍스트 개체 틀 28">
            <a:extLst>
              <a:ext uri="{FF2B5EF4-FFF2-40B4-BE49-F238E27FC236}">
                <a16:creationId xmlns:a16="http://schemas.microsoft.com/office/drawing/2014/main" id="{06DA0A2A-ACDC-41F2-9749-F2C107AF76D3}"/>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Tree>
    <p:extLst>
      <p:ext uri="{BB962C8B-B14F-4D97-AF65-F5344CB8AC3E}">
        <p14:creationId xmlns:p14="http://schemas.microsoft.com/office/powerpoint/2010/main" val="498359919"/>
      </p:ext>
    </p:extLst>
  </p:cSld>
  <p:clrMapOvr>
    <a:masterClrMapping/>
  </p:clrMapOvr>
  <p:extLst>
    <p:ext uri="{DCECCB84-F9BA-43D5-87BE-67443E8EF086}">
      <p15:sldGuideLst xmlns:p15="http://schemas.microsoft.com/office/powerpoint/2012/main">
        <p15:guide id="1" pos="126" userDrawn="1">
          <p15:clr>
            <a:srgbClr val="FBAE40"/>
          </p15:clr>
        </p15:guide>
        <p15:guide id="2" orient="horz" pos="799" userDrawn="1">
          <p15:clr>
            <a:srgbClr val="FBAE40"/>
          </p15:clr>
        </p15:guide>
        <p15:guide id="3" orient="horz" pos="411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5000" y="1268760"/>
            <a:ext cx="4698000" cy="526324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4" name="Content Placeholder 3"/>
          <p:cNvSpPr>
            <a:spLocks noGrp="1"/>
          </p:cNvSpPr>
          <p:nvPr>
            <p:ph sz="half" idx="2" hasCustomPrompt="1"/>
          </p:nvPr>
        </p:nvSpPr>
        <p:spPr>
          <a:xfrm>
            <a:off x="5078532" y="1268876"/>
            <a:ext cx="4699004" cy="5261547"/>
          </a:xfrm>
          <a:prstGeom prst="rect">
            <a:avLst/>
          </a:prstGeom>
        </p:spPr>
        <p:txBody>
          <a:bodyPr/>
          <a:lstStyle>
            <a:lvl1pPr marL="0" indent="0">
              <a:buNone/>
              <a:defRPr sz="1200">
                <a:latin typeface="+mn-lt"/>
              </a:defRPr>
            </a:lvl1pPr>
          </a:lstStyle>
          <a:p>
            <a:pPr lvl="0"/>
            <a:r>
              <a:rPr lang="en-US" altLang="ko-KR"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Tree>
    <p:extLst>
      <p:ext uri="{BB962C8B-B14F-4D97-AF65-F5344CB8AC3E}">
        <p14:creationId xmlns:p14="http://schemas.microsoft.com/office/powerpoint/2010/main" val="27765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5000" y="1628800"/>
            <a:ext cx="4698000" cy="4903200"/>
          </a:xfrm>
          <a:prstGeom prst="rect">
            <a:avLst/>
          </a:prstGeom>
          <a:solidFill>
            <a:srgbClr val="FFEBF5"/>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4" name="Content Placeholder 3"/>
          <p:cNvSpPr>
            <a:spLocks noGrp="1"/>
          </p:cNvSpPr>
          <p:nvPr>
            <p:ph sz="half" idx="2" hasCustomPrompt="1"/>
          </p:nvPr>
        </p:nvSpPr>
        <p:spPr>
          <a:xfrm>
            <a:off x="5078532" y="1628800"/>
            <a:ext cx="4699004" cy="4901623"/>
          </a:xfrm>
          <a:prstGeom prst="rect">
            <a:avLst/>
          </a:prstGeom>
          <a:solidFill>
            <a:srgbClr val="EDF2FF"/>
          </a:solidFill>
        </p:spPr>
        <p:txBody>
          <a:bodyPr/>
          <a:lstStyle>
            <a:lvl1pPr marL="0" indent="0">
              <a:buNone/>
              <a:defRPr sz="1200">
                <a:latin typeface="+mn-lt"/>
              </a:defRPr>
            </a:lvl1pPr>
          </a:lstStyle>
          <a:p>
            <a:pPr lvl="0"/>
            <a:r>
              <a:rPr lang="en-US" altLang="ko-KR"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5" name="텍스트 개체 틀 4">
            <a:extLst>
              <a:ext uri="{FF2B5EF4-FFF2-40B4-BE49-F238E27FC236}">
                <a16:creationId xmlns:a16="http://schemas.microsoft.com/office/drawing/2014/main" id="{FF06CAD1-0B72-4812-AC76-96F39D61E0EE}"/>
              </a:ext>
            </a:extLst>
          </p:cNvPr>
          <p:cNvSpPr>
            <a:spLocks noGrp="1"/>
          </p:cNvSpPr>
          <p:nvPr>
            <p:ph type="body" sz="quarter" idx="16" hasCustomPrompt="1"/>
          </p:nvPr>
        </p:nvSpPr>
        <p:spPr>
          <a:xfrm>
            <a:off x="255000" y="1268760"/>
            <a:ext cx="4698000" cy="342000"/>
          </a:xfrm>
          <a:prstGeom prst="rect">
            <a:avLst/>
          </a:prstGeom>
          <a:solidFill>
            <a:srgbClr val="740003"/>
          </a:solidFill>
        </p:spPr>
        <p:txBody>
          <a:bodyPr anchor="ctr"/>
          <a:lstStyle>
            <a:lvl1pPr marL="0" indent="0" algn="ctr">
              <a:buNone/>
              <a:defRPr sz="1200" b="1">
                <a:solidFill>
                  <a:schemeClr val="bg1"/>
                </a:solidFill>
              </a:defRPr>
            </a:lvl1pPr>
          </a:lstStyle>
          <a:p>
            <a:pPr lvl="0"/>
            <a:r>
              <a:rPr lang="en-US" altLang="ko-KR" dirty="0"/>
              <a:t>Heading</a:t>
            </a:r>
            <a:endParaRPr lang="ko-KR" altLang="en-US" dirty="0"/>
          </a:p>
        </p:txBody>
      </p:sp>
      <p:sp>
        <p:nvSpPr>
          <p:cNvPr id="14" name="텍스트 개체 틀 4">
            <a:extLst>
              <a:ext uri="{FF2B5EF4-FFF2-40B4-BE49-F238E27FC236}">
                <a16:creationId xmlns:a16="http://schemas.microsoft.com/office/drawing/2014/main" id="{65135947-359F-4710-9DBB-F2A2B607498A}"/>
              </a:ext>
            </a:extLst>
          </p:cNvPr>
          <p:cNvSpPr>
            <a:spLocks noGrp="1"/>
          </p:cNvSpPr>
          <p:nvPr>
            <p:ph type="body" sz="quarter" idx="17" hasCustomPrompt="1"/>
          </p:nvPr>
        </p:nvSpPr>
        <p:spPr>
          <a:xfrm>
            <a:off x="5079536" y="1268760"/>
            <a:ext cx="4698000" cy="342000"/>
          </a:xfrm>
          <a:prstGeom prst="rect">
            <a:avLst/>
          </a:prstGeom>
          <a:solidFill>
            <a:srgbClr val="0A419B"/>
          </a:solidFill>
        </p:spPr>
        <p:txBody>
          <a:bodyPr anchor="ctr"/>
          <a:lstStyle>
            <a:lvl1pPr marL="0" indent="0" algn="ctr">
              <a:buNone/>
              <a:defRPr sz="1200" b="1">
                <a:solidFill>
                  <a:schemeClr val="bg1"/>
                </a:solidFill>
              </a:defRPr>
            </a:lvl1pPr>
          </a:lstStyle>
          <a:p>
            <a:pPr lvl="0"/>
            <a:r>
              <a:rPr lang="en-US" altLang="ko-KR" dirty="0"/>
              <a:t>Heading</a:t>
            </a:r>
            <a:endParaRPr lang="ko-KR" altLang="en-US" dirty="0"/>
          </a:p>
        </p:txBody>
      </p:sp>
    </p:spTree>
    <p:extLst>
      <p:ext uri="{BB962C8B-B14F-4D97-AF65-F5344CB8AC3E}">
        <p14:creationId xmlns:p14="http://schemas.microsoft.com/office/powerpoint/2010/main" val="329970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5000" y="1268760"/>
            <a:ext cx="2880000" cy="5263240"/>
          </a:xfrm>
          <a:prstGeom prst="rect">
            <a:avLst/>
          </a:prstGeom>
          <a:no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4" name="Content Placeholder 3"/>
          <p:cNvSpPr>
            <a:spLocks noGrp="1"/>
          </p:cNvSpPr>
          <p:nvPr>
            <p:ph sz="half" idx="2" hasCustomPrompt="1"/>
          </p:nvPr>
        </p:nvSpPr>
        <p:spPr>
          <a:xfrm>
            <a:off x="3587711" y="1268876"/>
            <a:ext cx="2880000" cy="5261547"/>
          </a:xfrm>
          <a:prstGeom prst="rect">
            <a:avLst/>
          </a:prstGeom>
          <a:noFill/>
        </p:spPr>
        <p:txBody>
          <a:bodyPr/>
          <a:lstStyle>
            <a:lvl1pPr marL="0" indent="0">
              <a:buNone/>
              <a:defRPr sz="1200">
                <a:latin typeface="+mn-lt"/>
              </a:defRPr>
            </a:lvl1pPr>
          </a:lstStyle>
          <a:p>
            <a:pPr lvl="0"/>
            <a:r>
              <a:rPr lang="en-US" altLang="ko-KR"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24" name="Content Placeholder 3">
            <a:extLst>
              <a:ext uri="{FF2B5EF4-FFF2-40B4-BE49-F238E27FC236}">
                <a16:creationId xmlns:a16="http://schemas.microsoft.com/office/drawing/2014/main" id="{6FFD13FF-1CB5-4EED-9499-B1537DFCC389}"/>
              </a:ext>
            </a:extLst>
          </p:cNvPr>
          <p:cNvSpPr>
            <a:spLocks noGrp="1"/>
          </p:cNvSpPr>
          <p:nvPr>
            <p:ph sz="half" idx="16" hasCustomPrompt="1"/>
          </p:nvPr>
        </p:nvSpPr>
        <p:spPr>
          <a:xfrm>
            <a:off x="6897536" y="1268876"/>
            <a:ext cx="2880000" cy="5261547"/>
          </a:xfrm>
          <a:prstGeom prst="rect">
            <a:avLst/>
          </a:prstGeom>
          <a:noFill/>
        </p:spPr>
        <p:txBody>
          <a:bodyPr/>
          <a:lstStyle>
            <a:lvl1pPr marL="0" indent="0">
              <a:buNone/>
              <a:defRPr sz="1200">
                <a:latin typeface="+mn-lt"/>
              </a:defRPr>
            </a:lvl1pPr>
          </a:lstStyle>
          <a:p>
            <a:pPr lvl="0"/>
            <a:r>
              <a:rPr lang="en-US" altLang="ko-KR" dirty="0"/>
              <a:t>Normal text</a:t>
            </a:r>
          </a:p>
        </p:txBody>
      </p:sp>
    </p:spTree>
    <p:extLst>
      <p:ext uri="{BB962C8B-B14F-4D97-AF65-F5344CB8AC3E}">
        <p14:creationId xmlns:p14="http://schemas.microsoft.com/office/powerpoint/2010/main" val="1643921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with Headin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5000" y="1627223"/>
            <a:ext cx="2880000" cy="4903200"/>
          </a:xfrm>
          <a:prstGeom prst="rect">
            <a:avLst/>
          </a:prstGeom>
          <a:solidFill>
            <a:srgbClr val="FFEBF5"/>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4" name="Content Placeholder 3"/>
          <p:cNvSpPr>
            <a:spLocks noGrp="1"/>
          </p:cNvSpPr>
          <p:nvPr>
            <p:ph sz="half" idx="2" hasCustomPrompt="1"/>
          </p:nvPr>
        </p:nvSpPr>
        <p:spPr>
          <a:xfrm>
            <a:off x="3587711" y="1627223"/>
            <a:ext cx="2880000" cy="4903200"/>
          </a:xfrm>
          <a:prstGeom prst="rect">
            <a:avLst/>
          </a:prstGeom>
          <a:solidFill>
            <a:srgbClr val="EDF2FF"/>
          </a:solidFill>
        </p:spPr>
        <p:txBody>
          <a:bodyPr/>
          <a:lstStyle>
            <a:lvl1pPr marL="0" indent="0">
              <a:buNone/>
              <a:defRPr sz="1200">
                <a:latin typeface="+mn-lt"/>
              </a:defRPr>
            </a:lvl1pPr>
          </a:lstStyle>
          <a:p>
            <a:pPr lvl="0"/>
            <a:r>
              <a:rPr lang="en-US" altLang="ko-KR"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24" name="Content Placeholder 3">
            <a:extLst>
              <a:ext uri="{FF2B5EF4-FFF2-40B4-BE49-F238E27FC236}">
                <a16:creationId xmlns:a16="http://schemas.microsoft.com/office/drawing/2014/main" id="{6FFD13FF-1CB5-4EED-9499-B1537DFCC389}"/>
              </a:ext>
            </a:extLst>
          </p:cNvPr>
          <p:cNvSpPr>
            <a:spLocks noGrp="1"/>
          </p:cNvSpPr>
          <p:nvPr>
            <p:ph sz="half" idx="16" hasCustomPrompt="1"/>
          </p:nvPr>
        </p:nvSpPr>
        <p:spPr>
          <a:xfrm>
            <a:off x="6897536" y="1627223"/>
            <a:ext cx="2880000" cy="4903200"/>
          </a:xfrm>
          <a:prstGeom prst="rect">
            <a:avLst/>
          </a:prstGeom>
          <a:solidFill>
            <a:srgbClr val="E1EBD7"/>
          </a:solidFill>
        </p:spPr>
        <p:txBody>
          <a:bodyPr/>
          <a:lstStyle>
            <a:lvl1pPr marL="0" indent="0">
              <a:buNone/>
              <a:defRPr sz="1200">
                <a:latin typeface="+mn-lt"/>
              </a:defRPr>
            </a:lvl1pPr>
          </a:lstStyle>
          <a:p>
            <a:pPr lvl="0"/>
            <a:r>
              <a:rPr lang="en-US" altLang="ko-KR" dirty="0"/>
              <a:t>Normal text</a:t>
            </a:r>
          </a:p>
        </p:txBody>
      </p:sp>
      <p:sp>
        <p:nvSpPr>
          <p:cNvPr id="13" name="텍스트 개체 틀 4">
            <a:extLst>
              <a:ext uri="{FF2B5EF4-FFF2-40B4-BE49-F238E27FC236}">
                <a16:creationId xmlns:a16="http://schemas.microsoft.com/office/drawing/2014/main" id="{3314E24A-A554-4958-8AA8-A35EFA03498B}"/>
              </a:ext>
            </a:extLst>
          </p:cNvPr>
          <p:cNvSpPr>
            <a:spLocks noGrp="1"/>
          </p:cNvSpPr>
          <p:nvPr>
            <p:ph type="body" sz="quarter" idx="17" hasCustomPrompt="1"/>
          </p:nvPr>
        </p:nvSpPr>
        <p:spPr>
          <a:xfrm>
            <a:off x="255000" y="1268760"/>
            <a:ext cx="2880000" cy="342000"/>
          </a:xfrm>
          <a:prstGeom prst="rect">
            <a:avLst/>
          </a:prstGeom>
          <a:solidFill>
            <a:srgbClr val="740003"/>
          </a:solidFill>
        </p:spPr>
        <p:txBody>
          <a:bodyPr anchor="ctr"/>
          <a:lstStyle>
            <a:lvl1pPr marL="0" indent="0" algn="ctr">
              <a:buNone/>
              <a:defRPr sz="1200" b="1">
                <a:solidFill>
                  <a:schemeClr val="bg1"/>
                </a:solidFill>
              </a:defRPr>
            </a:lvl1pPr>
          </a:lstStyle>
          <a:p>
            <a:pPr lvl="0"/>
            <a:r>
              <a:rPr lang="en-US" altLang="ko-KR" dirty="0"/>
              <a:t>Heading</a:t>
            </a:r>
            <a:endParaRPr lang="ko-KR" altLang="en-US" dirty="0"/>
          </a:p>
        </p:txBody>
      </p:sp>
      <p:sp>
        <p:nvSpPr>
          <p:cNvPr id="14" name="텍스트 개체 틀 4">
            <a:extLst>
              <a:ext uri="{FF2B5EF4-FFF2-40B4-BE49-F238E27FC236}">
                <a16:creationId xmlns:a16="http://schemas.microsoft.com/office/drawing/2014/main" id="{CFEEFDA9-AD6F-4F31-8128-F11F72322AB5}"/>
              </a:ext>
            </a:extLst>
          </p:cNvPr>
          <p:cNvSpPr>
            <a:spLocks noGrp="1"/>
          </p:cNvSpPr>
          <p:nvPr>
            <p:ph type="body" sz="quarter" idx="18" hasCustomPrompt="1"/>
          </p:nvPr>
        </p:nvSpPr>
        <p:spPr>
          <a:xfrm>
            <a:off x="3587711" y="1268760"/>
            <a:ext cx="2880000" cy="342000"/>
          </a:xfrm>
          <a:prstGeom prst="rect">
            <a:avLst/>
          </a:prstGeom>
          <a:solidFill>
            <a:srgbClr val="0A419B"/>
          </a:solidFill>
        </p:spPr>
        <p:txBody>
          <a:bodyPr anchor="ctr"/>
          <a:lstStyle>
            <a:lvl1pPr marL="0" indent="0" algn="ctr">
              <a:buNone/>
              <a:defRPr sz="1200" b="1">
                <a:solidFill>
                  <a:schemeClr val="bg1"/>
                </a:solidFill>
              </a:defRPr>
            </a:lvl1pPr>
          </a:lstStyle>
          <a:p>
            <a:pPr lvl="0"/>
            <a:r>
              <a:rPr lang="en-US" altLang="ko-KR" dirty="0"/>
              <a:t>Heading</a:t>
            </a:r>
            <a:endParaRPr lang="ko-KR" altLang="en-US" dirty="0"/>
          </a:p>
        </p:txBody>
      </p:sp>
      <p:sp>
        <p:nvSpPr>
          <p:cNvPr id="15" name="텍스트 개체 틀 4">
            <a:extLst>
              <a:ext uri="{FF2B5EF4-FFF2-40B4-BE49-F238E27FC236}">
                <a16:creationId xmlns:a16="http://schemas.microsoft.com/office/drawing/2014/main" id="{996E6169-CA2D-4B22-B0F0-989DFCE2DC00}"/>
              </a:ext>
            </a:extLst>
          </p:cNvPr>
          <p:cNvSpPr>
            <a:spLocks noGrp="1"/>
          </p:cNvSpPr>
          <p:nvPr>
            <p:ph type="body" sz="quarter" idx="19" hasCustomPrompt="1"/>
          </p:nvPr>
        </p:nvSpPr>
        <p:spPr>
          <a:xfrm>
            <a:off x="6897536" y="1268760"/>
            <a:ext cx="2880000" cy="342000"/>
          </a:xfrm>
          <a:prstGeom prst="rect">
            <a:avLst/>
          </a:prstGeom>
          <a:solidFill>
            <a:srgbClr val="508728"/>
          </a:solidFill>
        </p:spPr>
        <p:txBody>
          <a:bodyPr anchor="ctr"/>
          <a:lstStyle>
            <a:lvl1pPr marL="0" indent="0" algn="ctr">
              <a:buNone/>
              <a:defRPr sz="1200" b="1">
                <a:solidFill>
                  <a:schemeClr val="bg1"/>
                </a:solidFill>
              </a:defRPr>
            </a:lvl1pPr>
          </a:lstStyle>
          <a:p>
            <a:pPr lvl="0"/>
            <a:r>
              <a:rPr lang="en-US" altLang="ko-KR" dirty="0"/>
              <a:t>Heading</a:t>
            </a:r>
            <a:endParaRPr lang="ko-KR" altLang="en-US" dirty="0"/>
          </a:p>
        </p:txBody>
      </p:sp>
    </p:spTree>
    <p:extLst>
      <p:ext uri="{BB962C8B-B14F-4D97-AF65-F5344CB8AC3E}">
        <p14:creationId xmlns:p14="http://schemas.microsoft.com/office/powerpoint/2010/main" val="274906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Row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4999" y="1268760"/>
            <a:ext cx="9522413" cy="252000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10" name="Content Placeholder 2">
            <a:extLst>
              <a:ext uri="{FF2B5EF4-FFF2-40B4-BE49-F238E27FC236}">
                <a16:creationId xmlns:a16="http://schemas.microsoft.com/office/drawing/2014/main" id="{167D3CA8-B7D9-4F67-B9FD-E6C9821CF108}"/>
              </a:ext>
            </a:extLst>
          </p:cNvPr>
          <p:cNvSpPr>
            <a:spLocks noGrp="1"/>
          </p:cNvSpPr>
          <p:nvPr>
            <p:ph sz="half" idx="16" hasCustomPrompt="1"/>
          </p:nvPr>
        </p:nvSpPr>
        <p:spPr>
          <a:xfrm>
            <a:off x="254999" y="4010423"/>
            <a:ext cx="9522413" cy="2520000"/>
          </a:xfrm>
          <a:prstGeom prst="rect">
            <a:avLst/>
          </a:prstGeom>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Tree>
    <p:extLst>
      <p:ext uri="{BB962C8B-B14F-4D97-AF65-F5344CB8AC3E}">
        <p14:creationId xmlns:p14="http://schemas.microsoft.com/office/powerpoint/2010/main" val="227987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Rows with Heading">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1262401" y="1268760"/>
            <a:ext cx="8515011" cy="2520000"/>
          </a:xfrm>
          <a:prstGeom prst="rect">
            <a:avLst/>
          </a:prstGeom>
          <a:solidFill>
            <a:srgbClr val="FFEBF5"/>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8" name="Slide Number Placeholder 5">
            <a:extLst>
              <a:ext uri="{FF2B5EF4-FFF2-40B4-BE49-F238E27FC236}">
                <a16:creationId xmlns:a16="http://schemas.microsoft.com/office/drawing/2014/main" id="{DA653F91-09B8-4643-8037-B2E14BBC3873}"/>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9" name="Footer Placeholder 4">
            <a:extLst>
              <a:ext uri="{FF2B5EF4-FFF2-40B4-BE49-F238E27FC236}">
                <a16:creationId xmlns:a16="http://schemas.microsoft.com/office/drawing/2014/main" id="{6437B3AC-FFC2-43DD-A19B-AD183A08133C}"/>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1" name="텍스트 개체 틀 8">
            <a:extLst>
              <a:ext uri="{FF2B5EF4-FFF2-40B4-BE49-F238E27FC236}">
                <a16:creationId xmlns:a16="http://schemas.microsoft.com/office/drawing/2014/main" id="{9BF8E9D3-E2CF-4BAE-9464-8993D2A8295A}"/>
              </a:ext>
            </a:extLst>
          </p:cNvPr>
          <p:cNvSpPr>
            <a:spLocks noGrp="1"/>
          </p:cNvSpPr>
          <p:nvPr>
            <p:ph type="body" sz="quarter" idx="12" hasCustomPrompt="1"/>
          </p:nvPr>
        </p:nvSpPr>
        <p:spPr>
          <a:xfrm>
            <a:off x="161936" y="375628"/>
            <a:ext cx="9615600" cy="324000"/>
          </a:xfrm>
          <a:prstGeom prst="rect">
            <a:avLst/>
          </a:prstGeom>
        </p:spPr>
        <p:txBody>
          <a:bodyPr/>
          <a:lstStyle>
            <a:lvl1pPr marL="0" indent="0">
              <a:buNone/>
              <a:defRPr sz="2200" b="1">
                <a:latin typeface="Arial" panose="020B0604020202020204" pitchFamily="34" charset="0"/>
                <a:cs typeface="Arial" panose="020B0604020202020204" pitchFamily="34" charset="0"/>
              </a:defRPr>
            </a:lvl1pPr>
            <a:lvl2pPr marL="285750" indent="-285750">
              <a:buFont typeface="Arial" panose="020B0604020202020204" pitchFamily="34" charset="0"/>
              <a:buChar char="•"/>
              <a:defRPr sz="1600">
                <a:latin typeface="Arial" panose="020B0604020202020204" pitchFamily="34" charset="0"/>
                <a:cs typeface="Arial" panose="020B0604020202020204" pitchFamily="34" charset="0"/>
              </a:defRPr>
            </a:lvl2pPr>
          </a:lstStyle>
          <a:p>
            <a:pPr lvl="0"/>
            <a:r>
              <a:rPr lang="en-US" altLang="ko-KR" dirty="0"/>
              <a:t>Page title in Arial bold 22pt</a:t>
            </a:r>
          </a:p>
        </p:txBody>
      </p:sp>
      <p:sp>
        <p:nvSpPr>
          <p:cNvPr id="12" name="제목 12">
            <a:extLst>
              <a:ext uri="{FF2B5EF4-FFF2-40B4-BE49-F238E27FC236}">
                <a16:creationId xmlns:a16="http://schemas.microsoft.com/office/drawing/2014/main" id="{346E5CED-E927-4FAE-A37C-D8DBBCE9055B}"/>
              </a:ext>
            </a:extLst>
          </p:cNvPr>
          <p:cNvSpPr>
            <a:spLocks noGrp="1"/>
          </p:cNvSpPr>
          <p:nvPr>
            <p:ph type="title" hasCustomPrompt="1"/>
          </p:nvPr>
        </p:nvSpPr>
        <p:spPr>
          <a:xfrm>
            <a:off x="161936" y="712495"/>
            <a:ext cx="9615600" cy="252000"/>
          </a:xfrm>
          <a:prstGeom prst="rect">
            <a:avLst/>
          </a:prstGeom>
        </p:spPr>
        <p:txBody>
          <a:bodyPr/>
          <a:lstStyle>
            <a:lvl1pPr marL="177800" indent="-177800">
              <a:buFont typeface="Arial" panose="020B0604020202020204" pitchFamily="34" charset="0"/>
              <a:buChar char="-"/>
              <a:defRPr sz="1600" b="0">
                <a:latin typeface="Arial" panose="020B0604020202020204" pitchFamily="34" charset="0"/>
                <a:cs typeface="Arial" panose="020B0604020202020204" pitchFamily="34" charset="0"/>
              </a:defRPr>
            </a:lvl1pPr>
          </a:lstStyle>
          <a:p>
            <a:r>
              <a:rPr lang="en-US" altLang="ko-KR" dirty="0"/>
              <a:t>Second level title in Arial 16pt</a:t>
            </a:r>
            <a:endParaRPr lang="ko-KR" altLang="en-US" dirty="0"/>
          </a:p>
        </p:txBody>
      </p:sp>
      <p:sp>
        <p:nvSpPr>
          <p:cNvPr id="16" name="텍스트 개체 틀 25">
            <a:extLst>
              <a:ext uri="{FF2B5EF4-FFF2-40B4-BE49-F238E27FC236}">
                <a16:creationId xmlns:a16="http://schemas.microsoft.com/office/drawing/2014/main" id="{A9799EF1-616B-4402-860F-03B9DBA697CE}"/>
              </a:ext>
            </a:extLst>
          </p:cNvPr>
          <p:cNvSpPr>
            <a:spLocks noGrp="1"/>
          </p:cNvSpPr>
          <p:nvPr>
            <p:ph type="body" sz="quarter" idx="14" hasCustomPrompt="1"/>
          </p:nvPr>
        </p:nvSpPr>
        <p:spPr>
          <a:xfrm>
            <a:off x="704527" y="105834"/>
            <a:ext cx="4248000" cy="216000"/>
          </a:xfrm>
          <a:prstGeom prst="rect">
            <a:avLst/>
          </a:prstGeom>
        </p:spPr>
        <p:txBody>
          <a:bodyPr anchor="ctr"/>
          <a:lstStyle>
            <a:lvl1pPr marL="0" indent="0">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[Insert Section title here]</a:t>
            </a:r>
          </a:p>
        </p:txBody>
      </p:sp>
      <p:sp>
        <p:nvSpPr>
          <p:cNvPr id="17" name="텍스트 개체 틀 28">
            <a:extLst>
              <a:ext uri="{FF2B5EF4-FFF2-40B4-BE49-F238E27FC236}">
                <a16:creationId xmlns:a16="http://schemas.microsoft.com/office/drawing/2014/main" id="{DD68363D-970D-47E0-98FB-A19114C7803D}"/>
              </a:ext>
            </a:extLst>
          </p:cNvPr>
          <p:cNvSpPr>
            <a:spLocks noGrp="1"/>
          </p:cNvSpPr>
          <p:nvPr>
            <p:ph type="body" sz="quarter" idx="15" hasCustomPrompt="1"/>
          </p:nvPr>
        </p:nvSpPr>
        <p:spPr>
          <a:xfrm>
            <a:off x="9056528" y="105834"/>
            <a:ext cx="720000" cy="216000"/>
          </a:xfrm>
          <a:prstGeom prst="rect">
            <a:avLst/>
          </a:prstGeom>
        </p:spPr>
        <p:txBody>
          <a:bodyPr anchor="ctr"/>
          <a:lstStyle>
            <a:lvl1pPr marL="0" indent="0" algn="r">
              <a:buNone/>
              <a:defRPr sz="670" b="1">
                <a:solidFill>
                  <a:srgbClr val="740003"/>
                </a:solidFill>
                <a:latin typeface="Arial" panose="020B0604020202020204" pitchFamily="34" charset="0"/>
                <a:cs typeface="Arial" panose="020B0604020202020204" pitchFamily="34" charset="0"/>
              </a:defRPr>
            </a:lvl1pPr>
          </a:lstStyle>
          <a:p>
            <a:pPr lvl="0"/>
            <a:r>
              <a:rPr lang="en-US" altLang="ko-KR" dirty="0"/>
              <a:t>Section #</a:t>
            </a:r>
            <a:endParaRPr lang="ko-KR" altLang="en-US" dirty="0"/>
          </a:p>
        </p:txBody>
      </p:sp>
      <p:sp>
        <p:nvSpPr>
          <p:cNvPr id="10" name="Content Placeholder 2">
            <a:extLst>
              <a:ext uri="{FF2B5EF4-FFF2-40B4-BE49-F238E27FC236}">
                <a16:creationId xmlns:a16="http://schemas.microsoft.com/office/drawing/2014/main" id="{167D3CA8-B7D9-4F67-B9FD-E6C9821CF108}"/>
              </a:ext>
            </a:extLst>
          </p:cNvPr>
          <p:cNvSpPr>
            <a:spLocks noGrp="1"/>
          </p:cNvSpPr>
          <p:nvPr>
            <p:ph sz="half" idx="16" hasCustomPrompt="1"/>
          </p:nvPr>
        </p:nvSpPr>
        <p:spPr>
          <a:xfrm>
            <a:off x="1262401" y="4010423"/>
            <a:ext cx="8515011" cy="2520000"/>
          </a:xfrm>
          <a:prstGeom prst="rect">
            <a:avLst/>
          </a:prstGeom>
          <a:solidFill>
            <a:srgbClr val="EDF2FF"/>
          </a:solidFill>
        </p:spPr>
        <p:txBody>
          <a:bodyPr/>
          <a:lstStyle>
            <a:lvl1pPr marL="0" indent="0">
              <a:buNone/>
              <a:defRPr sz="1200" b="0">
                <a:latin typeface="Arial" panose="020B0604020202020204" pitchFamily="34" charset="0"/>
                <a:cs typeface="Arial" panose="020B0604020202020204" pitchFamily="34" charset="0"/>
              </a:defRPr>
            </a:lvl1pPr>
          </a:lstStyle>
          <a:p>
            <a:pPr lvl="0"/>
            <a:r>
              <a:rPr lang="en-US" dirty="0"/>
              <a:t>Normal text</a:t>
            </a:r>
          </a:p>
        </p:txBody>
      </p:sp>
      <p:sp>
        <p:nvSpPr>
          <p:cNvPr id="13" name="Rectangle 2">
            <a:extLst>
              <a:ext uri="{FF2B5EF4-FFF2-40B4-BE49-F238E27FC236}">
                <a16:creationId xmlns:a16="http://schemas.microsoft.com/office/drawing/2014/main" id="{436C881A-F2CA-491B-85D3-D727CC4BFB90}"/>
              </a:ext>
            </a:extLst>
          </p:cNvPr>
          <p:cNvSpPr>
            <a:spLocks noChangeArrowheads="1"/>
          </p:cNvSpPr>
          <p:nvPr userDrawn="1"/>
        </p:nvSpPr>
        <p:spPr bwMode="gray">
          <a:xfrm>
            <a:off x="254999" y="1268760"/>
            <a:ext cx="1007402" cy="2520000"/>
          </a:xfrm>
          <a:prstGeom prst="rect">
            <a:avLst/>
          </a:prstGeom>
          <a:solidFill>
            <a:srgbClr val="740003"/>
          </a:solidFill>
          <a:ln w="12700">
            <a:solidFill>
              <a:srgbClr val="FFFFFF"/>
            </a:solidFill>
            <a:miter lim="800000"/>
            <a:headEnd/>
            <a:tailEnd/>
          </a:ln>
          <a:effectLst/>
        </p:spPr>
        <p:txBody>
          <a:bodyPr lIns="45000" tIns="45000" rIns="45000" bIns="45000" anchor="ctr"/>
          <a:lstStyle>
            <a:lvl1pPr algn="l" defTabSz="1452563">
              <a:defRPr sz="2400">
                <a:solidFill>
                  <a:schemeClr val="tx1"/>
                </a:solidFill>
                <a:latin typeface="Arial" panose="020B0604020202020204" pitchFamily="34" charset="0"/>
              </a:defRPr>
            </a:lvl1pPr>
            <a:lvl2pPr marL="725488" algn="l" defTabSz="1452563">
              <a:defRPr sz="2400">
                <a:solidFill>
                  <a:schemeClr val="tx1"/>
                </a:solidFill>
                <a:latin typeface="Arial" panose="020B0604020202020204" pitchFamily="34" charset="0"/>
              </a:defRPr>
            </a:lvl2pPr>
            <a:lvl3pPr marL="1452563" algn="l" defTabSz="1452563">
              <a:defRPr sz="2400">
                <a:solidFill>
                  <a:schemeClr val="tx1"/>
                </a:solidFill>
                <a:latin typeface="Arial" panose="020B0604020202020204" pitchFamily="34" charset="0"/>
              </a:defRPr>
            </a:lvl3pPr>
            <a:lvl4pPr marL="2179638" algn="l" defTabSz="1452563">
              <a:defRPr sz="2400">
                <a:solidFill>
                  <a:schemeClr val="tx1"/>
                </a:solidFill>
                <a:latin typeface="Arial" panose="020B0604020202020204" pitchFamily="34" charset="0"/>
              </a:defRPr>
            </a:lvl4pPr>
            <a:lvl5pPr marL="2903538" algn="l" defTabSz="1452563">
              <a:defRPr sz="2400">
                <a:solidFill>
                  <a:schemeClr val="tx1"/>
                </a:solidFill>
                <a:latin typeface="Arial" panose="020B0604020202020204" pitchFamily="34" charset="0"/>
              </a:defRPr>
            </a:lvl5pPr>
            <a:lvl6pPr marL="3360738" defTabSz="1452563" eaLnBrk="0" fontAlgn="base" hangingPunct="0">
              <a:spcBef>
                <a:spcPct val="0"/>
              </a:spcBef>
              <a:spcAft>
                <a:spcPct val="0"/>
              </a:spcAft>
              <a:defRPr sz="2400">
                <a:solidFill>
                  <a:schemeClr val="tx1"/>
                </a:solidFill>
                <a:latin typeface="Arial" panose="020B0604020202020204" pitchFamily="34" charset="0"/>
              </a:defRPr>
            </a:lvl6pPr>
            <a:lvl7pPr marL="3817938" defTabSz="1452563" eaLnBrk="0" fontAlgn="base" hangingPunct="0">
              <a:spcBef>
                <a:spcPct val="0"/>
              </a:spcBef>
              <a:spcAft>
                <a:spcPct val="0"/>
              </a:spcAft>
              <a:defRPr sz="2400">
                <a:solidFill>
                  <a:schemeClr val="tx1"/>
                </a:solidFill>
                <a:latin typeface="Arial" panose="020B0604020202020204" pitchFamily="34" charset="0"/>
              </a:defRPr>
            </a:lvl7pPr>
            <a:lvl8pPr marL="4275138" defTabSz="1452563" eaLnBrk="0" fontAlgn="base" hangingPunct="0">
              <a:spcBef>
                <a:spcPct val="0"/>
              </a:spcBef>
              <a:spcAft>
                <a:spcPct val="0"/>
              </a:spcAft>
              <a:defRPr sz="2400">
                <a:solidFill>
                  <a:schemeClr val="tx1"/>
                </a:solidFill>
                <a:latin typeface="Arial" panose="020B0604020202020204" pitchFamily="34" charset="0"/>
              </a:defRPr>
            </a:lvl8pPr>
            <a:lvl9pPr marL="4732338" defTabSz="14525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dirty="0">
                <a:solidFill>
                  <a:srgbClr val="FFFFFF"/>
                </a:solidFill>
              </a:rPr>
              <a:t>Heading</a:t>
            </a:r>
          </a:p>
        </p:txBody>
      </p:sp>
      <p:sp>
        <p:nvSpPr>
          <p:cNvPr id="14" name="Rectangle 2">
            <a:extLst>
              <a:ext uri="{FF2B5EF4-FFF2-40B4-BE49-F238E27FC236}">
                <a16:creationId xmlns:a16="http://schemas.microsoft.com/office/drawing/2014/main" id="{D93291E2-29E4-4F12-BD99-C78138BC3E76}"/>
              </a:ext>
            </a:extLst>
          </p:cNvPr>
          <p:cNvSpPr>
            <a:spLocks noChangeArrowheads="1"/>
          </p:cNvSpPr>
          <p:nvPr userDrawn="1"/>
        </p:nvSpPr>
        <p:spPr bwMode="gray">
          <a:xfrm>
            <a:off x="254999" y="4010423"/>
            <a:ext cx="1007402" cy="2520000"/>
          </a:xfrm>
          <a:prstGeom prst="rect">
            <a:avLst/>
          </a:prstGeom>
          <a:solidFill>
            <a:srgbClr val="0A419B"/>
          </a:solidFill>
          <a:ln w="12700">
            <a:solidFill>
              <a:srgbClr val="FFFFFF"/>
            </a:solidFill>
            <a:miter lim="800000"/>
            <a:headEnd/>
            <a:tailEnd/>
          </a:ln>
          <a:effectLst/>
        </p:spPr>
        <p:txBody>
          <a:bodyPr lIns="45000" tIns="45000" rIns="45000" bIns="45000" anchor="ctr"/>
          <a:lstStyle>
            <a:lvl1pPr algn="l" defTabSz="1452563">
              <a:defRPr sz="2400">
                <a:solidFill>
                  <a:schemeClr val="tx1"/>
                </a:solidFill>
                <a:latin typeface="Arial" panose="020B0604020202020204" pitchFamily="34" charset="0"/>
              </a:defRPr>
            </a:lvl1pPr>
            <a:lvl2pPr marL="725488" algn="l" defTabSz="1452563">
              <a:defRPr sz="2400">
                <a:solidFill>
                  <a:schemeClr val="tx1"/>
                </a:solidFill>
                <a:latin typeface="Arial" panose="020B0604020202020204" pitchFamily="34" charset="0"/>
              </a:defRPr>
            </a:lvl2pPr>
            <a:lvl3pPr marL="1452563" algn="l" defTabSz="1452563">
              <a:defRPr sz="2400">
                <a:solidFill>
                  <a:schemeClr val="tx1"/>
                </a:solidFill>
                <a:latin typeface="Arial" panose="020B0604020202020204" pitchFamily="34" charset="0"/>
              </a:defRPr>
            </a:lvl3pPr>
            <a:lvl4pPr marL="2179638" algn="l" defTabSz="1452563">
              <a:defRPr sz="2400">
                <a:solidFill>
                  <a:schemeClr val="tx1"/>
                </a:solidFill>
                <a:latin typeface="Arial" panose="020B0604020202020204" pitchFamily="34" charset="0"/>
              </a:defRPr>
            </a:lvl4pPr>
            <a:lvl5pPr marL="2903538" algn="l" defTabSz="1452563">
              <a:defRPr sz="2400">
                <a:solidFill>
                  <a:schemeClr val="tx1"/>
                </a:solidFill>
                <a:latin typeface="Arial" panose="020B0604020202020204" pitchFamily="34" charset="0"/>
              </a:defRPr>
            </a:lvl5pPr>
            <a:lvl6pPr marL="3360738" defTabSz="1452563" eaLnBrk="0" fontAlgn="base" hangingPunct="0">
              <a:spcBef>
                <a:spcPct val="0"/>
              </a:spcBef>
              <a:spcAft>
                <a:spcPct val="0"/>
              </a:spcAft>
              <a:defRPr sz="2400">
                <a:solidFill>
                  <a:schemeClr val="tx1"/>
                </a:solidFill>
                <a:latin typeface="Arial" panose="020B0604020202020204" pitchFamily="34" charset="0"/>
              </a:defRPr>
            </a:lvl6pPr>
            <a:lvl7pPr marL="3817938" defTabSz="1452563" eaLnBrk="0" fontAlgn="base" hangingPunct="0">
              <a:spcBef>
                <a:spcPct val="0"/>
              </a:spcBef>
              <a:spcAft>
                <a:spcPct val="0"/>
              </a:spcAft>
              <a:defRPr sz="2400">
                <a:solidFill>
                  <a:schemeClr val="tx1"/>
                </a:solidFill>
                <a:latin typeface="Arial" panose="020B0604020202020204" pitchFamily="34" charset="0"/>
              </a:defRPr>
            </a:lvl7pPr>
            <a:lvl8pPr marL="4275138" defTabSz="1452563" eaLnBrk="0" fontAlgn="base" hangingPunct="0">
              <a:spcBef>
                <a:spcPct val="0"/>
              </a:spcBef>
              <a:spcAft>
                <a:spcPct val="0"/>
              </a:spcAft>
              <a:defRPr sz="2400">
                <a:solidFill>
                  <a:schemeClr val="tx1"/>
                </a:solidFill>
                <a:latin typeface="Arial" panose="020B0604020202020204" pitchFamily="34" charset="0"/>
              </a:defRPr>
            </a:lvl8pPr>
            <a:lvl9pPr marL="4732338" defTabSz="14525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1200" b="1" dirty="0">
                <a:solidFill>
                  <a:srgbClr val="FFFFFF"/>
                </a:solidFill>
              </a:rPr>
              <a:t>Heading</a:t>
            </a:r>
          </a:p>
        </p:txBody>
      </p:sp>
    </p:spTree>
    <p:extLst>
      <p:ext uri="{BB962C8B-B14F-4D97-AF65-F5344CB8AC3E}">
        <p14:creationId xmlns:p14="http://schemas.microsoft.com/office/powerpoint/2010/main" val="204711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8">
            <a:extLst>
              <a:ext uri="{FF2B5EF4-FFF2-40B4-BE49-F238E27FC236}">
                <a16:creationId xmlns:a16="http://schemas.microsoft.com/office/drawing/2014/main" id="{C0FD0F3F-DCBA-4EAC-A8B9-BF04E489E706}"/>
              </a:ext>
            </a:extLst>
          </p:cNvPr>
          <p:cNvSpPr>
            <a:spLocks/>
          </p:cNvSpPr>
          <p:nvPr userDrawn="1"/>
        </p:nvSpPr>
        <p:spPr bwMode="auto">
          <a:xfrm flipV="1">
            <a:off x="704528" y="260648"/>
            <a:ext cx="9073008" cy="45719"/>
          </a:xfrm>
          <a:custGeom>
            <a:avLst/>
            <a:gdLst>
              <a:gd name="T0" fmla="*/ 0 w 5011"/>
              <a:gd name="T1" fmla="*/ 116 h 117"/>
              <a:gd name="T2" fmla="*/ 0 w 5011"/>
              <a:gd name="T3" fmla="*/ 0 h 117"/>
              <a:gd name="T4" fmla="*/ 5010 w 5011"/>
              <a:gd name="T5" fmla="*/ 0 h 117"/>
            </a:gdLst>
            <a:ahLst/>
            <a:cxnLst>
              <a:cxn ang="0">
                <a:pos x="T0" y="T1"/>
              </a:cxn>
              <a:cxn ang="0">
                <a:pos x="T2" y="T3"/>
              </a:cxn>
              <a:cxn ang="0">
                <a:pos x="T4" y="T5"/>
              </a:cxn>
            </a:cxnLst>
            <a:rect l="0" t="0" r="r" b="b"/>
            <a:pathLst>
              <a:path w="5011" h="117">
                <a:moveTo>
                  <a:pt x="0" y="116"/>
                </a:moveTo>
                <a:lnTo>
                  <a:pt x="0" y="0"/>
                </a:lnTo>
                <a:lnTo>
                  <a:pt x="5010" y="0"/>
                </a:lnTo>
              </a:path>
            </a:pathLst>
          </a:custGeom>
          <a:noFill/>
          <a:ln w="19050" cap="rnd" cmpd="sng">
            <a:solidFill>
              <a:srgbClr val="740003"/>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sz="738"/>
          </a:p>
        </p:txBody>
      </p:sp>
      <p:pic>
        <p:nvPicPr>
          <p:cNvPr id="8" name="Picture 7">
            <a:extLst>
              <a:ext uri="{FF2B5EF4-FFF2-40B4-BE49-F238E27FC236}">
                <a16:creationId xmlns:a16="http://schemas.microsoft.com/office/drawing/2014/main" id="{C569912E-3900-4978-BDCF-699E010084E3}"/>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50116" t="6994" r="2117" b="39505"/>
          <a:stretch/>
        </p:blipFill>
        <p:spPr>
          <a:xfrm>
            <a:off x="128464" y="116633"/>
            <a:ext cx="524286" cy="216024"/>
          </a:xfrm>
          <a:prstGeom prst="rect">
            <a:avLst/>
          </a:prstGeom>
        </p:spPr>
      </p:pic>
      <p:sp>
        <p:nvSpPr>
          <p:cNvPr id="9" name="Slide Number Placeholder 5">
            <a:extLst>
              <a:ext uri="{FF2B5EF4-FFF2-40B4-BE49-F238E27FC236}">
                <a16:creationId xmlns:a16="http://schemas.microsoft.com/office/drawing/2014/main" id="{187E72D7-0221-4156-8E39-F725922A53B6}"/>
              </a:ext>
            </a:extLst>
          </p:cNvPr>
          <p:cNvSpPr>
            <a:spLocks noGrp="1"/>
          </p:cNvSpPr>
          <p:nvPr>
            <p:ph type="sldNum" sz="quarter" idx="4"/>
          </p:nvPr>
        </p:nvSpPr>
        <p:spPr>
          <a:xfrm>
            <a:off x="9417496" y="6643070"/>
            <a:ext cx="488504" cy="214929"/>
          </a:xfrm>
          <a:prstGeom prst="rect">
            <a:avLst/>
          </a:prstGeom>
        </p:spPr>
        <p:txBody>
          <a:bodyPr vert="horz" lIns="91440" tIns="45720" rIns="91440" bIns="45720" rtlCol="0" anchor="ctr"/>
          <a:lstStyle>
            <a:lvl1pPr algn="r">
              <a:defRPr sz="800">
                <a:solidFill>
                  <a:srgbClr val="740003"/>
                </a:solidFill>
                <a:latin typeface="Arial" panose="020B0604020202020204" pitchFamily="34" charset="0"/>
                <a:cs typeface="Arial" panose="020B0604020202020204" pitchFamily="34" charset="0"/>
              </a:defRPr>
            </a:lvl1pPr>
          </a:lstStyle>
          <a:p>
            <a:fld id="{102B5533-FB88-49F0-AFAF-A648F1AE40A1}" type="slidenum">
              <a:rPr lang="en-GB" altLang="ko-KR" smtClean="0"/>
              <a:pPr/>
              <a:t>‹#›</a:t>
            </a:fld>
            <a:endParaRPr lang="en-GB" altLang="ko-KR" dirty="0"/>
          </a:p>
        </p:txBody>
      </p:sp>
      <p:sp>
        <p:nvSpPr>
          <p:cNvPr id="10" name="Footer Placeholder 4">
            <a:extLst>
              <a:ext uri="{FF2B5EF4-FFF2-40B4-BE49-F238E27FC236}">
                <a16:creationId xmlns:a16="http://schemas.microsoft.com/office/drawing/2014/main" id="{F64FC3E2-ACE8-4558-BC28-191E73D46806}"/>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Tree>
    <p:extLst>
      <p:ext uri="{BB962C8B-B14F-4D97-AF65-F5344CB8AC3E}">
        <p14:creationId xmlns:p14="http://schemas.microsoft.com/office/powerpoint/2010/main" val="2207557243"/>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4" r:id="rId4"/>
    <p:sldLayoutId id="2147483668" r:id="rId5"/>
    <p:sldLayoutId id="2147483669" r:id="rId6"/>
    <p:sldLayoutId id="2147483671" r:id="rId7"/>
    <p:sldLayoutId id="2147483672" r:id="rId8"/>
    <p:sldLayoutId id="2147483673" r:id="rId9"/>
    <p:sldLayoutId id="2147483674" r:id="rId10"/>
    <p:sldLayoutId id="2147483675" r:id="rId11"/>
    <p:sldLayoutId id="2147483667"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0" userDrawn="1">
          <p15:clr>
            <a:srgbClr val="F26B43"/>
          </p15:clr>
        </p15:guide>
        <p15:guide id="2" orient="horz" pos="2160" userDrawn="1">
          <p15:clr>
            <a:srgbClr val="F26B43"/>
          </p15:clr>
        </p15:guide>
        <p15:guide id="3" pos="444" userDrawn="1">
          <p15:clr>
            <a:srgbClr val="F26B43"/>
          </p15:clr>
        </p15:guide>
        <p15:guide id="4" pos="6159" userDrawn="1">
          <p15:clr>
            <a:srgbClr val="F26B43"/>
          </p15:clr>
        </p15:guide>
        <p15:guide id="5" orient="horz" pos="4156" userDrawn="1">
          <p15:clr>
            <a:srgbClr val="F26B43"/>
          </p15:clr>
        </p15:guide>
        <p15:guide id="6" orient="horz" pos="42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0CF147D1-453E-4CC5-AA54-D356839E77C4}"/>
              </a:ext>
            </a:extLst>
          </p:cNvPr>
          <p:cNvSpPr>
            <a:spLocks noGrp="1"/>
          </p:cNvSpPr>
          <p:nvPr>
            <p:ph type="body" sz="quarter" idx="12"/>
          </p:nvPr>
        </p:nvSpPr>
        <p:spPr/>
        <p:txBody>
          <a:bodyPr/>
          <a:lstStyle/>
          <a:p>
            <a:r>
              <a:rPr lang="en-US" altLang="ko-KR" dirty="0" err="1"/>
              <a:t>Hyuncheol</a:t>
            </a:r>
            <a:r>
              <a:rPr lang="en-US" altLang="ko-KR" dirty="0"/>
              <a:t> Ryu</a:t>
            </a:r>
          </a:p>
        </p:txBody>
      </p:sp>
      <p:sp>
        <p:nvSpPr>
          <p:cNvPr id="4" name="텍스트 개체 틀 3">
            <a:extLst>
              <a:ext uri="{FF2B5EF4-FFF2-40B4-BE49-F238E27FC236}">
                <a16:creationId xmlns:a16="http://schemas.microsoft.com/office/drawing/2014/main" id="{B74EADED-8154-4B5C-A675-C71533DDD7E9}"/>
              </a:ext>
            </a:extLst>
          </p:cNvPr>
          <p:cNvSpPr>
            <a:spLocks noGrp="1"/>
          </p:cNvSpPr>
          <p:nvPr>
            <p:ph type="body" sz="quarter" idx="13"/>
          </p:nvPr>
        </p:nvSpPr>
        <p:spPr/>
        <p:txBody>
          <a:bodyPr/>
          <a:lstStyle/>
          <a:p>
            <a:r>
              <a:rPr lang="en-US" altLang="ko-KR"/>
              <a:t>August 2022</a:t>
            </a:r>
            <a:endParaRPr lang="en-US" altLang="ko-KR" dirty="0"/>
          </a:p>
        </p:txBody>
      </p:sp>
      <p:sp>
        <p:nvSpPr>
          <p:cNvPr id="14" name="Google Shape;78;p13">
            <a:extLst>
              <a:ext uri="{FF2B5EF4-FFF2-40B4-BE49-F238E27FC236}">
                <a16:creationId xmlns:a16="http://schemas.microsoft.com/office/drawing/2014/main" id="{7AD2B127-BD57-16A9-8692-F1C607D06F0E}"/>
              </a:ext>
            </a:extLst>
          </p:cNvPr>
          <p:cNvSpPr txBox="1"/>
          <p:nvPr/>
        </p:nvSpPr>
        <p:spPr>
          <a:xfrm>
            <a:off x="704528" y="1306932"/>
            <a:ext cx="8823900" cy="984885"/>
          </a:xfrm>
          <a:prstGeom prst="rect">
            <a:avLst/>
          </a:prstGeom>
          <a:noFill/>
          <a:ln>
            <a:noFill/>
          </a:ln>
        </p:spPr>
        <p:txBody>
          <a:bodyPr spcFirstLastPara="1" wrap="square" lIns="0" tIns="0" rIns="0" bIns="0" anchor="t" anchorCtr="0">
            <a:spAutoFit/>
          </a:bodyPr>
          <a:lstStyle/>
          <a:p>
            <a:r>
              <a:rPr lang="en-GB" sz="3200" b="1" dirty="0">
                <a:solidFill>
                  <a:schemeClr val="dk1"/>
                </a:solidFill>
              </a:rPr>
              <a:t>COM506 Term Project </a:t>
            </a:r>
          </a:p>
          <a:p>
            <a:r>
              <a:rPr lang="en-US" altLang="ko-KR" sz="3200" b="1" dirty="0">
                <a:solidFill>
                  <a:schemeClr val="dk1"/>
                </a:solidFill>
              </a:rPr>
              <a:t>Creating Freight Indexes Information</a:t>
            </a:r>
            <a:endParaRPr lang="en-GB" sz="3200" b="1" dirty="0">
              <a:solidFill>
                <a:schemeClr val="dk1"/>
              </a:solidFill>
            </a:endParaRPr>
          </a:p>
        </p:txBody>
      </p:sp>
    </p:spTree>
    <p:extLst>
      <p:ext uri="{BB962C8B-B14F-4D97-AF65-F5344CB8AC3E}">
        <p14:creationId xmlns:p14="http://schemas.microsoft.com/office/powerpoint/2010/main" val="401969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그림 84">
            <a:extLst>
              <a:ext uri="{FF2B5EF4-FFF2-40B4-BE49-F238E27FC236}">
                <a16:creationId xmlns:a16="http://schemas.microsoft.com/office/drawing/2014/main" id="{696B5CD1-C478-4319-2C21-045383262E5D}"/>
              </a:ext>
            </a:extLst>
          </p:cNvPr>
          <p:cNvPicPr>
            <a:picLocks noChangeAspect="1"/>
          </p:cNvPicPr>
          <p:nvPr/>
        </p:nvPicPr>
        <p:blipFill>
          <a:blip r:embed="rId2"/>
          <a:stretch>
            <a:fillRect/>
          </a:stretch>
        </p:blipFill>
        <p:spPr>
          <a:xfrm>
            <a:off x="488503" y="2204867"/>
            <a:ext cx="4193363" cy="3354642"/>
          </a:xfrm>
          <a:prstGeom prst="rect">
            <a:avLst/>
          </a:prstGeom>
        </p:spPr>
      </p:pic>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9</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(4/7)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Collecting &amp; Processing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In the case of BAI, BDI, and SCFI, since there is an index value on the dynamic homepage, the Selenium package was additionally used to scrap the data.</a:t>
            </a:r>
            <a:endParaRPr lang="en-GB" altLang="ko-KR" sz="1600" dirty="0">
              <a:ea typeface="굴림" panose="020B0600000101010101" pitchFamily="50" charset="-127"/>
            </a:endParaRPr>
          </a:p>
        </p:txBody>
      </p:sp>
      <p:sp>
        <p:nvSpPr>
          <p:cNvPr id="6" name="직사각형 5">
            <a:extLst>
              <a:ext uri="{FF2B5EF4-FFF2-40B4-BE49-F238E27FC236}">
                <a16:creationId xmlns:a16="http://schemas.microsoft.com/office/drawing/2014/main" id="{4A5CD4D7-751C-A9E8-46C3-EC2D468561AA}"/>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cxnSp>
        <p:nvCxnSpPr>
          <p:cNvPr id="9" name="직선 연결선 8">
            <a:extLst>
              <a:ext uri="{FF2B5EF4-FFF2-40B4-BE49-F238E27FC236}">
                <a16:creationId xmlns:a16="http://schemas.microsoft.com/office/drawing/2014/main" id="{79E53561-5529-4B82-C2CC-E20C291846DD}"/>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D6A20AC-48C2-F53C-1DAB-B3F7B80D42DA}"/>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'Collecting &amp; Processing'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nvGrpSpPr>
          <p:cNvPr id="8" name="그룹 7">
            <a:extLst>
              <a:ext uri="{FF2B5EF4-FFF2-40B4-BE49-F238E27FC236}">
                <a16:creationId xmlns:a16="http://schemas.microsoft.com/office/drawing/2014/main" id="{0DDCEBDB-A61C-4935-13BA-1AB98CFBC703}"/>
              </a:ext>
            </a:extLst>
          </p:cNvPr>
          <p:cNvGrpSpPr/>
          <p:nvPr/>
        </p:nvGrpSpPr>
        <p:grpSpPr>
          <a:xfrm>
            <a:off x="6616521" y="416546"/>
            <a:ext cx="3161015" cy="204142"/>
            <a:chOff x="6616521" y="416546"/>
            <a:chExt cx="3161015" cy="204142"/>
          </a:xfrm>
        </p:grpSpPr>
        <p:grpSp>
          <p:nvGrpSpPr>
            <p:cNvPr id="20" name="그룹 19">
              <a:extLst>
                <a:ext uri="{FF2B5EF4-FFF2-40B4-BE49-F238E27FC236}">
                  <a16:creationId xmlns:a16="http://schemas.microsoft.com/office/drawing/2014/main" id="{76D2F50F-786B-8368-5C38-78E195929132}"/>
                </a:ext>
              </a:extLst>
            </p:cNvPr>
            <p:cNvGrpSpPr/>
            <p:nvPr/>
          </p:nvGrpSpPr>
          <p:grpSpPr>
            <a:xfrm>
              <a:off x="6616521" y="416546"/>
              <a:ext cx="3161015" cy="204142"/>
              <a:chOff x="6609184" y="416546"/>
              <a:chExt cx="3161015" cy="204142"/>
            </a:xfrm>
          </p:grpSpPr>
          <p:sp>
            <p:nvSpPr>
              <p:cNvPr id="11" name="Rectangle 263">
                <a:extLst>
                  <a:ext uri="{FF2B5EF4-FFF2-40B4-BE49-F238E27FC236}">
                    <a16:creationId xmlns:a16="http://schemas.microsoft.com/office/drawing/2014/main" id="{9E9CCB27-2925-0EF3-B6B4-6C2FC1B28C90}"/>
                  </a:ext>
                </a:extLst>
              </p:cNvPr>
              <p:cNvSpPr>
                <a:spLocks noChangeArrowheads="1"/>
              </p:cNvSpPr>
              <p:nvPr/>
            </p:nvSpPr>
            <p:spPr bwMode="gray">
              <a:xfrm>
                <a:off x="6609184"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Collecting</a:t>
                </a:r>
              </a:p>
            </p:txBody>
          </p:sp>
          <p:sp>
            <p:nvSpPr>
              <p:cNvPr id="12" name="Rectangle 263">
                <a:extLst>
                  <a:ext uri="{FF2B5EF4-FFF2-40B4-BE49-F238E27FC236}">
                    <a16:creationId xmlns:a16="http://schemas.microsoft.com/office/drawing/2014/main" id="{1DC93A47-82DB-6214-340B-D3178460F0AE}"/>
                  </a:ext>
                </a:extLst>
              </p:cNvPr>
              <p:cNvSpPr>
                <a:spLocks noChangeArrowheads="1"/>
              </p:cNvSpPr>
              <p:nvPr/>
            </p:nvSpPr>
            <p:spPr bwMode="gray">
              <a:xfrm>
                <a:off x="7422856"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Processing</a:t>
                </a:r>
              </a:p>
            </p:txBody>
          </p:sp>
          <p:sp>
            <p:nvSpPr>
              <p:cNvPr id="13" name="Rectangle 263">
                <a:extLst>
                  <a:ext uri="{FF2B5EF4-FFF2-40B4-BE49-F238E27FC236}">
                    <a16:creationId xmlns:a16="http://schemas.microsoft.com/office/drawing/2014/main" id="{41031819-8080-2645-C053-BA86CEE83C5A}"/>
                  </a:ext>
                </a:extLst>
              </p:cNvPr>
              <p:cNvSpPr>
                <a:spLocks noChangeArrowheads="1"/>
              </p:cNvSpPr>
              <p:nvPr/>
            </p:nvSpPr>
            <p:spPr bwMode="gray">
              <a:xfrm>
                <a:off x="8236528"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Storing</a:t>
                </a:r>
              </a:p>
            </p:txBody>
          </p:sp>
          <p:sp>
            <p:nvSpPr>
              <p:cNvPr id="17" name="Rectangle 263">
                <a:extLst>
                  <a:ext uri="{FF2B5EF4-FFF2-40B4-BE49-F238E27FC236}">
                    <a16:creationId xmlns:a16="http://schemas.microsoft.com/office/drawing/2014/main" id="{901E340F-9AAE-EAF6-0A4B-B6F66D4C8C3B}"/>
                  </a:ext>
                </a:extLst>
              </p:cNvPr>
              <p:cNvSpPr>
                <a:spLocks noChangeArrowheads="1"/>
              </p:cNvSpPr>
              <p:nvPr/>
            </p:nvSpPr>
            <p:spPr bwMode="gray">
              <a:xfrm>
                <a:off x="9050199"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Querying</a:t>
                </a:r>
              </a:p>
            </p:txBody>
          </p:sp>
        </p:grpSp>
        <p:sp>
          <p:nvSpPr>
            <p:cNvPr id="21" name="이등변 삼각형 20">
              <a:extLst>
                <a:ext uri="{FF2B5EF4-FFF2-40B4-BE49-F238E27FC236}">
                  <a16:creationId xmlns:a16="http://schemas.microsoft.com/office/drawing/2014/main" id="{8FD138B5-32F0-02B0-D5F9-38E218A6A17F}"/>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2" name="이등변 삼각형 21">
              <a:extLst>
                <a:ext uri="{FF2B5EF4-FFF2-40B4-BE49-F238E27FC236}">
                  <a16:creationId xmlns:a16="http://schemas.microsoft.com/office/drawing/2014/main" id="{C87FDC9A-398E-FB4D-CD4A-08428E026C81}"/>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3" name="이등변 삼각형 22">
              <a:extLst>
                <a:ext uri="{FF2B5EF4-FFF2-40B4-BE49-F238E27FC236}">
                  <a16:creationId xmlns:a16="http://schemas.microsoft.com/office/drawing/2014/main" id="{B781E062-1407-EB6D-0D18-13C980582047}"/>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sp>
        <p:nvSpPr>
          <p:cNvPr id="4" name="AutoShape 5">
            <a:extLst>
              <a:ext uri="{FF2B5EF4-FFF2-40B4-BE49-F238E27FC236}">
                <a16:creationId xmlns:a16="http://schemas.microsoft.com/office/drawing/2014/main" id="{E8C96E0F-B4A9-11E0-40E2-0BCF1D226E23}"/>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25" name="그룹 24">
            <a:extLst>
              <a:ext uri="{FF2B5EF4-FFF2-40B4-BE49-F238E27FC236}">
                <a16:creationId xmlns:a16="http://schemas.microsoft.com/office/drawing/2014/main" id="{7AA9C783-E0AF-8B3B-D2BF-65CF432F557E}"/>
              </a:ext>
            </a:extLst>
          </p:cNvPr>
          <p:cNvGrpSpPr/>
          <p:nvPr/>
        </p:nvGrpSpPr>
        <p:grpSpPr>
          <a:xfrm>
            <a:off x="5341603" y="1809033"/>
            <a:ext cx="4362035" cy="301000"/>
            <a:chOff x="5341603" y="1809033"/>
            <a:chExt cx="4362035" cy="301000"/>
          </a:xfrm>
        </p:grpSpPr>
        <p:cxnSp>
          <p:nvCxnSpPr>
            <p:cNvPr id="15" name="직선 연결선 14">
              <a:extLst>
                <a:ext uri="{FF2B5EF4-FFF2-40B4-BE49-F238E27FC236}">
                  <a16:creationId xmlns:a16="http://schemas.microsoft.com/office/drawing/2014/main" id="{8806CA29-C9B6-6072-B551-DDF8F8057EED}"/>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4B0E0043-6312-0F08-161E-2C22B5EE7DD7}"/>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8" name="그룹 17">
            <a:extLst>
              <a:ext uri="{FF2B5EF4-FFF2-40B4-BE49-F238E27FC236}">
                <a16:creationId xmlns:a16="http://schemas.microsoft.com/office/drawing/2014/main" id="{F0103AA7-09FA-6ACF-C7B6-8A9DC3F2B785}"/>
              </a:ext>
            </a:extLst>
          </p:cNvPr>
          <p:cNvGrpSpPr/>
          <p:nvPr/>
        </p:nvGrpSpPr>
        <p:grpSpPr>
          <a:xfrm>
            <a:off x="302934" y="1809033"/>
            <a:ext cx="4362035" cy="301000"/>
            <a:chOff x="302934" y="1809033"/>
            <a:chExt cx="4362035" cy="301000"/>
          </a:xfrm>
        </p:grpSpPr>
        <p:cxnSp>
          <p:nvCxnSpPr>
            <p:cNvPr id="19" name="직선 연결선 18">
              <a:extLst>
                <a:ext uri="{FF2B5EF4-FFF2-40B4-BE49-F238E27FC236}">
                  <a16:creationId xmlns:a16="http://schemas.microsoft.com/office/drawing/2014/main" id="{28D7ADCC-931E-73A0-8CC6-1494161DC12E}"/>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5B7ADF06-E918-885B-E860-991C8AC2AA78}"/>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30" name="Rectangle 175">
            <a:extLst>
              <a:ext uri="{FF2B5EF4-FFF2-40B4-BE49-F238E27FC236}">
                <a16:creationId xmlns:a16="http://schemas.microsoft.com/office/drawing/2014/main" id="{7362ED23-88B6-0212-7762-80641864E9F9}"/>
              </a:ext>
            </a:extLst>
          </p:cNvPr>
          <p:cNvSpPr>
            <a:spLocks noChangeArrowheads="1"/>
          </p:cNvSpPr>
          <p:nvPr/>
        </p:nvSpPr>
        <p:spPr bwMode="gray">
          <a:xfrm>
            <a:off x="5341602" y="2204865"/>
            <a:ext cx="4362037" cy="4171660"/>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Setting the URL information where the index data is displayed.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Specifying the location of the chrome driver, After creating an object with the </a:t>
            </a:r>
            <a:r>
              <a:rPr lang="en-US" altLang="ko-KR" b="0" dirty="0" err="1">
                <a:solidFill>
                  <a:srgbClr val="000000"/>
                </a:solidFill>
                <a:ea typeface="굴림" panose="020B0600000101010101" pitchFamily="50" charset="-127"/>
              </a:rPr>
              <a:t>url</a:t>
            </a:r>
            <a:r>
              <a:rPr lang="en-US" altLang="ko-KR" b="0" dirty="0">
                <a:solidFill>
                  <a:srgbClr val="000000"/>
                </a:solidFill>
                <a:ea typeface="굴림" panose="020B0600000101010101" pitchFamily="50" charset="-127"/>
              </a:rPr>
              <a:t>_(index) variable.</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Accessing the URL</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Waiting up to 5 seconds for web support to load, In the case of 'explicitly wait', it is a command to wait until the part I need is displayed.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Getting information about the webpage.</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Parsing html using '</a:t>
            </a:r>
            <a:r>
              <a:rPr lang="en-US" altLang="ko-KR" b="0" dirty="0" err="1">
                <a:solidFill>
                  <a:srgbClr val="000000"/>
                </a:solidFill>
                <a:ea typeface="굴림" panose="020B0600000101010101" pitchFamily="50" charset="-127"/>
              </a:rPr>
              <a:t>html.parser</a:t>
            </a:r>
            <a:r>
              <a:rPr lang="en-US" altLang="ko-KR" b="0" dirty="0">
                <a:solidFill>
                  <a:srgbClr val="000000"/>
                </a:solidFill>
                <a:ea typeface="굴림" panose="020B0600000101010101" pitchFamily="50" charset="-127"/>
              </a:rPr>
              <a:t>'</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Getting the value of the tag information of the desired location</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Storing the imported value in the text_(index) variable, using 'make2d'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Converting the saved data into a data frame format</a:t>
            </a:r>
          </a:p>
          <a:p>
            <a:pPr>
              <a:lnSpc>
                <a:spcPct val="100000"/>
              </a:lnSpc>
              <a:spcBef>
                <a:spcPct val="0"/>
              </a:spcBef>
              <a:buClr>
                <a:srgbClr val="969696"/>
              </a:buClr>
            </a:pPr>
            <a:r>
              <a:rPr lang="en-US" altLang="ko-KR" b="0" dirty="0">
                <a:solidFill>
                  <a:srgbClr val="000000"/>
                </a:solidFill>
                <a:ea typeface="굴림" panose="020B0600000101010101" pitchFamily="50" charset="-127"/>
              </a:rPr>
              <a:t>    Converting the data frame format to a standardized format</a:t>
            </a:r>
          </a:p>
          <a:p>
            <a:pPr>
              <a:lnSpc>
                <a:spcPct val="100000"/>
              </a:lnSpc>
              <a:spcBef>
                <a:spcPct val="0"/>
              </a:spcBef>
              <a:buClr>
                <a:srgbClr val="969696"/>
              </a:buClr>
            </a:pPr>
            <a:endParaRPr lang="en-US" altLang="ko-KR" b="0" dirty="0">
              <a:solidFill>
                <a:srgbClr val="000000"/>
              </a:solidFill>
              <a:ea typeface="굴림" panose="020B0600000101010101" pitchFamily="50" charset="-127"/>
            </a:endParaRPr>
          </a:p>
          <a:p>
            <a:pPr>
              <a:lnSpc>
                <a:spcPct val="100000"/>
              </a:lnSpc>
              <a:spcBef>
                <a:spcPct val="0"/>
              </a:spcBef>
              <a:buClr>
                <a:srgbClr val="969696"/>
              </a:buClr>
            </a:pPr>
            <a:endParaRPr lang="en-GB" altLang="ko-KR" sz="1200" b="0" spc="-50" dirty="0">
              <a:solidFill>
                <a:srgbClr val="000000"/>
              </a:solidFill>
              <a:ea typeface="굴림" panose="020B0600000101010101" pitchFamily="50" charset="-127"/>
            </a:endParaRPr>
          </a:p>
          <a:p>
            <a:pPr lvl="4">
              <a:lnSpc>
                <a:spcPct val="100000"/>
              </a:lnSpc>
            </a:pPr>
            <a:endParaRPr lang="en-GB" altLang="ko-KR" sz="1200" spc="-50" dirty="0">
              <a:solidFill>
                <a:srgbClr val="000000"/>
              </a:solidFill>
              <a:ea typeface="굴림" panose="020B0600000101010101" pitchFamily="50" charset="-127"/>
            </a:endParaRPr>
          </a:p>
        </p:txBody>
      </p:sp>
      <p:sp>
        <p:nvSpPr>
          <p:cNvPr id="31" name="직사각형 30">
            <a:extLst>
              <a:ext uri="{FF2B5EF4-FFF2-40B4-BE49-F238E27FC236}">
                <a16:creationId xmlns:a16="http://schemas.microsoft.com/office/drawing/2014/main" id="{A6D90745-3E21-E5E6-4D31-ED48C95B2FCE}"/>
              </a:ext>
            </a:extLst>
          </p:cNvPr>
          <p:cNvSpPr/>
          <p:nvPr/>
        </p:nvSpPr>
        <p:spPr>
          <a:xfrm>
            <a:off x="5367978" y="226582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2" name="직사각형 41">
            <a:extLst>
              <a:ext uri="{FF2B5EF4-FFF2-40B4-BE49-F238E27FC236}">
                <a16:creationId xmlns:a16="http://schemas.microsoft.com/office/drawing/2014/main" id="{F16FBDD4-F356-9B92-0B00-298071F5FB7F}"/>
              </a:ext>
            </a:extLst>
          </p:cNvPr>
          <p:cNvSpPr/>
          <p:nvPr/>
        </p:nvSpPr>
        <p:spPr>
          <a:xfrm>
            <a:off x="302934" y="224969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8" name="직사각형 47">
            <a:extLst>
              <a:ext uri="{FF2B5EF4-FFF2-40B4-BE49-F238E27FC236}">
                <a16:creationId xmlns:a16="http://schemas.microsoft.com/office/drawing/2014/main" id="{A8918B94-7270-12B0-A760-BD32EC5DEBAA}"/>
              </a:ext>
            </a:extLst>
          </p:cNvPr>
          <p:cNvSpPr/>
          <p:nvPr/>
        </p:nvSpPr>
        <p:spPr>
          <a:xfrm>
            <a:off x="302934" y="250986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2</a:t>
            </a:r>
            <a:endParaRPr lang="ko-KR" altLang="en-US" sz="1200" dirty="0"/>
          </a:p>
        </p:txBody>
      </p:sp>
      <p:sp>
        <p:nvSpPr>
          <p:cNvPr id="50" name="직사각형 49">
            <a:extLst>
              <a:ext uri="{FF2B5EF4-FFF2-40B4-BE49-F238E27FC236}">
                <a16:creationId xmlns:a16="http://schemas.microsoft.com/office/drawing/2014/main" id="{14E500F8-98EB-1163-C5BE-1D921EC02293}"/>
              </a:ext>
            </a:extLst>
          </p:cNvPr>
          <p:cNvSpPr/>
          <p:nvPr/>
        </p:nvSpPr>
        <p:spPr>
          <a:xfrm>
            <a:off x="302934" y="277408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54" name="직사각형 53">
            <a:extLst>
              <a:ext uri="{FF2B5EF4-FFF2-40B4-BE49-F238E27FC236}">
                <a16:creationId xmlns:a16="http://schemas.microsoft.com/office/drawing/2014/main" id="{93CFC22D-691F-3647-CB3D-EE8EE3B34B12}"/>
              </a:ext>
            </a:extLst>
          </p:cNvPr>
          <p:cNvSpPr/>
          <p:nvPr/>
        </p:nvSpPr>
        <p:spPr>
          <a:xfrm>
            <a:off x="302934" y="305202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57" name="직사각형 56">
            <a:extLst>
              <a:ext uri="{FF2B5EF4-FFF2-40B4-BE49-F238E27FC236}">
                <a16:creationId xmlns:a16="http://schemas.microsoft.com/office/drawing/2014/main" id="{A3DB9492-5ED6-75C2-06C0-DC7A70F6208E}"/>
              </a:ext>
            </a:extLst>
          </p:cNvPr>
          <p:cNvSpPr/>
          <p:nvPr/>
        </p:nvSpPr>
        <p:spPr>
          <a:xfrm>
            <a:off x="302934" y="3306719"/>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64" name="직사각형 63">
            <a:extLst>
              <a:ext uri="{FF2B5EF4-FFF2-40B4-BE49-F238E27FC236}">
                <a16:creationId xmlns:a16="http://schemas.microsoft.com/office/drawing/2014/main" id="{71B3CF4B-DA05-EA04-4CD3-271A7EEE7567}"/>
              </a:ext>
            </a:extLst>
          </p:cNvPr>
          <p:cNvSpPr/>
          <p:nvPr/>
        </p:nvSpPr>
        <p:spPr>
          <a:xfrm>
            <a:off x="302934" y="354998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6</a:t>
            </a:r>
            <a:endParaRPr lang="ko-KR" altLang="en-US" sz="1200" dirty="0"/>
          </a:p>
        </p:txBody>
      </p:sp>
      <p:sp>
        <p:nvSpPr>
          <p:cNvPr id="67" name="직사각형 66">
            <a:extLst>
              <a:ext uri="{FF2B5EF4-FFF2-40B4-BE49-F238E27FC236}">
                <a16:creationId xmlns:a16="http://schemas.microsoft.com/office/drawing/2014/main" id="{DAA3B0E1-A96D-A7F5-17C9-1ED2DAAEE3BD}"/>
              </a:ext>
            </a:extLst>
          </p:cNvPr>
          <p:cNvSpPr/>
          <p:nvPr/>
        </p:nvSpPr>
        <p:spPr>
          <a:xfrm>
            <a:off x="302934" y="384944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
        <p:nvSpPr>
          <p:cNvPr id="70" name="직사각형 69">
            <a:extLst>
              <a:ext uri="{FF2B5EF4-FFF2-40B4-BE49-F238E27FC236}">
                <a16:creationId xmlns:a16="http://schemas.microsoft.com/office/drawing/2014/main" id="{BE6413C1-717F-AAA1-983A-BF894CE338F2}"/>
              </a:ext>
            </a:extLst>
          </p:cNvPr>
          <p:cNvSpPr/>
          <p:nvPr/>
        </p:nvSpPr>
        <p:spPr>
          <a:xfrm>
            <a:off x="302934" y="411309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8</a:t>
            </a:r>
            <a:endParaRPr lang="ko-KR" altLang="en-US" sz="1200" dirty="0"/>
          </a:p>
        </p:txBody>
      </p:sp>
      <p:sp>
        <p:nvSpPr>
          <p:cNvPr id="77" name="직사각형 76">
            <a:extLst>
              <a:ext uri="{FF2B5EF4-FFF2-40B4-BE49-F238E27FC236}">
                <a16:creationId xmlns:a16="http://schemas.microsoft.com/office/drawing/2014/main" id="{E20F10FF-3247-4DDE-E345-729CC8B7097C}"/>
              </a:ext>
            </a:extLst>
          </p:cNvPr>
          <p:cNvSpPr/>
          <p:nvPr/>
        </p:nvSpPr>
        <p:spPr>
          <a:xfrm>
            <a:off x="302934" y="4377313"/>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9</a:t>
            </a:r>
            <a:endParaRPr lang="ko-KR" altLang="en-US" sz="1200" dirty="0"/>
          </a:p>
        </p:txBody>
      </p:sp>
      <p:sp>
        <p:nvSpPr>
          <p:cNvPr id="84" name="직사각형 83">
            <a:extLst>
              <a:ext uri="{FF2B5EF4-FFF2-40B4-BE49-F238E27FC236}">
                <a16:creationId xmlns:a16="http://schemas.microsoft.com/office/drawing/2014/main" id="{89B8C78A-783D-FF6E-554F-98C25BE47E08}"/>
              </a:ext>
            </a:extLst>
          </p:cNvPr>
          <p:cNvSpPr/>
          <p:nvPr/>
        </p:nvSpPr>
        <p:spPr>
          <a:xfrm>
            <a:off x="302934" y="4655819"/>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t>10</a:t>
            </a:r>
            <a:endParaRPr lang="ko-KR" altLang="en-US" sz="1200" dirty="0"/>
          </a:p>
        </p:txBody>
      </p:sp>
      <p:sp>
        <p:nvSpPr>
          <p:cNvPr id="86" name="직사각형 85">
            <a:extLst>
              <a:ext uri="{FF2B5EF4-FFF2-40B4-BE49-F238E27FC236}">
                <a16:creationId xmlns:a16="http://schemas.microsoft.com/office/drawing/2014/main" id="{4B883D93-A60E-510C-77E0-235EA574E185}"/>
              </a:ext>
            </a:extLst>
          </p:cNvPr>
          <p:cNvSpPr/>
          <p:nvPr/>
        </p:nvSpPr>
        <p:spPr>
          <a:xfrm>
            <a:off x="5367978" y="270627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87" name="직사각형 86">
            <a:extLst>
              <a:ext uri="{FF2B5EF4-FFF2-40B4-BE49-F238E27FC236}">
                <a16:creationId xmlns:a16="http://schemas.microsoft.com/office/drawing/2014/main" id="{90F0BC3A-E501-533E-D512-7F74F0F0E6BC}"/>
              </a:ext>
            </a:extLst>
          </p:cNvPr>
          <p:cNvSpPr/>
          <p:nvPr/>
        </p:nvSpPr>
        <p:spPr>
          <a:xfrm>
            <a:off x="5367978" y="313254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88" name="직사각형 87">
            <a:extLst>
              <a:ext uri="{FF2B5EF4-FFF2-40B4-BE49-F238E27FC236}">
                <a16:creationId xmlns:a16="http://schemas.microsoft.com/office/drawing/2014/main" id="{6BECDB2C-895C-4FB5-BB08-349FACF79A37}"/>
              </a:ext>
            </a:extLst>
          </p:cNvPr>
          <p:cNvSpPr/>
          <p:nvPr/>
        </p:nvSpPr>
        <p:spPr>
          <a:xfrm>
            <a:off x="5367978" y="3377141"/>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89" name="직사각형 88">
            <a:extLst>
              <a:ext uri="{FF2B5EF4-FFF2-40B4-BE49-F238E27FC236}">
                <a16:creationId xmlns:a16="http://schemas.microsoft.com/office/drawing/2014/main" id="{8A4A196D-6DAC-0316-906D-E88E6B75A94F}"/>
              </a:ext>
            </a:extLst>
          </p:cNvPr>
          <p:cNvSpPr/>
          <p:nvPr/>
        </p:nvSpPr>
        <p:spPr>
          <a:xfrm>
            <a:off x="5367978" y="398072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5</a:t>
            </a:r>
            <a:endParaRPr lang="ko-KR" altLang="en-US" sz="1200" dirty="0"/>
          </a:p>
        </p:txBody>
      </p:sp>
      <p:sp>
        <p:nvSpPr>
          <p:cNvPr id="90" name="직사각형 89">
            <a:extLst>
              <a:ext uri="{FF2B5EF4-FFF2-40B4-BE49-F238E27FC236}">
                <a16:creationId xmlns:a16="http://schemas.microsoft.com/office/drawing/2014/main" id="{C9CDCADA-5613-2D52-B1B8-12BBA0E57F44}"/>
              </a:ext>
            </a:extLst>
          </p:cNvPr>
          <p:cNvSpPr/>
          <p:nvPr/>
        </p:nvSpPr>
        <p:spPr>
          <a:xfrm>
            <a:off x="5367978" y="423409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6</a:t>
            </a:r>
            <a:endParaRPr lang="ko-KR" altLang="en-US" sz="1200" dirty="0"/>
          </a:p>
        </p:txBody>
      </p:sp>
      <p:sp>
        <p:nvSpPr>
          <p:cNvPr id="91" name="직사각형 90">
            <a:extLst>
              <a:ext uri="{FF2B5EF4-FFF2-40B4-BE49-F238E27FC236}">
                <a16:creationId xmlns:a16="http://schemas.microsoft.com/office/drawing/2014/main" id="{BD6F52F6-4325-3140-F0A5-DFE64408196F}"/>
              </a:ext>
            </a:extLst>
          </p:cNvPr>
          <p:cNvSpPr/>
          <p:nvPr/>
        </p:nvSpPr>
        <p:spPr>
          <a:xfrm>
            <a:off x="5367978" y="448478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
        <p:nvSpPr>
          <p:cNvPr id="92" name="직사각형 91">
            <a:extLst>
              <a:ext uri="{FF2B5EF4-FFF2-40B4-BE49-F238E27FC236}">
                <a16:creationId xmlns:a16="http://schemas.microsoft.com/office/drawing/2014/main" id="{AD73E327-A7FF-FCB0-1165-9CD5D4971142}"/>
              </a:ext>
            </a:extLst>
          </p:cNvPr>
          <p:cNvSpPr/>
          <p:nvPr/>
        </p:nvSpPr>
        <p:spPr>
          <a:xfrm>
            <a:off x="5367978" y="490994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8</a:t>
            </a:r>
            <a:endParaRPr lang="ko-KR" altLang="en-US" sz="1200" dirty="0"/>
          </a:p>
        </p:txBody>
      </p:sp>
      <p:sp>
        <p:nvSpPr>
          <p:cNvPr id="93" name="직사각형 92">
            <a:extLst>
              <a:ext uri="{FF2B5EF4-FFF2-40B4-BE49-F238E27FC236}">
                <a16:creationId xmlns:a16="http://schemas.microsoft.com/office/drawing/2014/main" id="{D2D1BC93-9539-20AB-A690-EFE287E200E7}"/>
              </a:ext>
            </a:extLst>
          </p:cNvPr>
          <p:cNvSpPr/>
          <p:nvPr/>
        </p:nvSpPr>
        <p:spPr>
          <a:xfrm>
            <a:off x="5367978" y="5342223"/>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9</a:t>
            </a:r>
            <a:endParaRPr lang="ko-KR" altLang="en-US" sz="1200" dirty="0"/>
          </a:p>
        </p:txBody>
      </p:sp>
      <p:sp>
        <p:nvSpPr>
          <p:cNvPr id="94" name="직사각형 93">
            <a:extLst>
              <a:ext uri="{FF2B5EF4-FFF2-40B4-BE49-F238E27FC236}">
                <a16:creationId xmlns:a16="http://schemas.microsoft.com/office/drawing/2014/main" id="{6BBEC677-8A5F-4177-04D8-C3FF124C250D}"/>
              </a:ext>
            </a:extLst>
          </p:cNvPr>
          <p:cNvSpPr/>
          <p:nvPr/>
        </p:nvSpPr>
        <p:spPr>
          <a:xfrm>
            <a:off x="5367978" y="5581179"/>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t>10</a:t>
            </a:r>
            <a:endParaRPr lang="ko-KR" altLang="en-US" sz="1200" dirty="0"/>
          </a:p>
        </p:txBody>
      </p:sp>
      <p:sp>
        <p:nvSpPr>
          <p:cNvPr id="2" name="직사각형 1">
            <a:extLst>
              <a:ext uri="{FF2B5EF4-FFF2-40B4-BE49-F238E27FC236}">
                <a16:creationId xmlns:a16="http://schemas.microsoft.com/office/drawing/2014/main" id="{3AADFF6B-F723-FA78-A5E5-CBE34779B686}"/>
              </a:ext>
            </a:extLst>
          </p:cNvPr>
          <p:cNvSpPr/>
          <p:nvPr/>
        </p:nvSpPr>
        <p:spPr>
          <a:xfrm>
            <a:off x="509310" y="2509869"/>
            <a:ext cx="4193363" cy="444218"/>
          </a:xfrm>
          <a:prstGeom prst="rect">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5B66F1C-975F-2939-5228-BB4AC5C5ABDA}"/>
              </a:ext>
            </a:extLst>
          </p:cNvPr>
          <p:cNvSpPr txBox="1"/>
          <p:nvPr/>
        </p:nvSpPr>
        <p:spPr>
          <a:xfrm>
            <a:off x="2723503" y="2673752"/>
            <a:ext cx="1978305" cy="253916"/>
          </a:xfrm>
          <a:prstGeom prst="rect">
            <a:avLst/>
          </a:prstGeom>
          <a:noFill/>
        </p:spPr>
        <p:txBody>
          <a:bodyPr wrap="square">
            <a:spAutoFit/>
          </a:bodyPr>
          <a:lstStyle/>
          <a:p>
            <a:pPr algn="r"/>
            <a:r>
              <a:rPr lang="en-US" altLang="ko-KR" sz="1050" i="1" dirty="0">
                <a:solidFill>
                  <a:srgbClr val="740003"/>
                </a:solidFill>
                <a:latin typeface="Arial" panose="020B0604020202020204" pitchFamily="34" charset="0"/>
                <a:ea typeface="굴림" panose="020B0600000101010101" pitchFamily="50" charset="-127"/>
              </a:rPr>
              <a:t>Selenium package</a:t>
            </a:r>
            <a:endParaRPr lang="ko-KR" altLang="en-US" sz="1050" i="1" dirty="0">
              <a:solidFill>
                <a:srgbClr val="740003"/>
              </a:solidFill>
              <a:latin typeface="Arial" panose="020B0604020202020204" pitchFamily="34" charset="0"/>
              <a:ea typeface="굴림" panose="020B0600000101010101" pitchFamily="50" charset="-127"/>
            </a:endParaRPr>
          </a:p>
        </p:txBody>
      </p:sp>
      <p:sp>
        <p:nvSpPr>
          <p:cNvPr id="27" name="Rectangle 7">
            <a:extLst>
              <a:ext uri="{FF2B5EF4-FFF2-40B4-BE49-F238E27FC236}">
                <a16:creationId xmlns:a16="http://schemas.microsoft.com/office/drawing/2014/main" id="{D00FCB89-9FBE-74E3-5FE6-63B7191EC7F0}"/>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348979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10</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(5/7)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584775"/>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Collecting &amp; Processing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merged each index data into one and saved it as a CSV / JSON file.</a:t>
            </a:r>
            <a:endParaRPr lang="en-GB" altLang="ko-KR" sz="1600" dirty="0">
              <a:ea typeface="굴림" panose="020B0600000101010101" pitchFamily="50" charset="-127"/>
            </a:endParaRPr>
          </a:p>
        </p:txBody>
      </p:sp>
      <p:sp>
        <p:nvSpPr>
          <p:cNvPr id="6" name="직사각형 5">
            <a:extLst>
              <a:ext uri="{FF2B5EF4-FFF2-40B4-BE49-F238E27FC236}">
                <a16:creationId xmlns:a16="http://schemas.microsoft.com/office/drawing/2014/main" id="{4A5CD4D7-751C-A9E8-46C3-EC2D468561AA}"/>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cxnSp>
        <p:nvCxnSpPr>
          <p:cNvPr id="9" name="직선 연결선 8">
            <a:extLst>
              <a:ext uri="{FF2B5EF4-FFF2-40B4-BE49-F238E27FC236}">
                <a16:creationId xmlns:a16="http://schemas.microsoft.com/office/drawing/2014/main" id="{79E53561-5529-4B82-C2CC-E20C291846DD}"/>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D6A20AC-48C2-F53C-1DAB-B3F7B80D42DA}"/>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'Collecting &amp; Processing'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nvGrpSpPr>
          <p:cNvPr id="8" name="그룹 7">
            <a:extLst>
              <a:ext uri="{FF2B5EF4-FFF2-40B4-BE49-F238E27FC236}">
                <a16:creationId xmlns:a16="http://schemas.microsoft.com/office/drawing/2014/main" id="{0DDCEBDB-A61C-4935-13BA-1AB98CFBC703}"/>
              </a:ext>
            </a:extLst>
          </p:cNvPr>
          <p:cNvGrpSpPr/>
          <p:nvPr/>
        </p:nvGrpSpPr>
        <p:grpSpPr>
          <a:xfrm>
            <a:off x="6616521" y="416546"/>
            <a:ext cx="3161015" cy="204142"/>
            <a:chOff x="6616521" y="416546"/>
            <a:chExt cx="3161015" cy="204142"/>
          </a:xfrm>
        </p:grpSpPr>
        <p:grpSp>
          <p:nvGrpSpPr>
            <p:cNvPr id="20" name="그룹 19">
              <a:extLst>
                <a:ext uri="{FF2B5EF4-FFF2-40B4-BE49-F238E27FC236}">
                  <a16:creationId xmlns:a16="http://schemas.microsoft.com/office/drawing/2014/main" id="{76D2F50F-786B-8368-5C38-78E195929132}"/>
                </a:ext>
              </a:extLst>
            </p:cNvPr>
            <p:cNvGrpSpPr/>
            <p:nvPr/>
          </p:nvGrpSpPr>
          <p:grpSpPr>
            <a:xfrm>
              <a:off x="6616521" y="416546"/>
              <a:ext cx="3161015" cy="204142"/>
              <a:chOff x="6609184" y="416546"/>
              <a:chExt cx="3161015" cy="204142"/>
            </a:xfrm>
          </p:grpSpPr>
          <p:sp>
            <p:nvSpPr>
              <p:cNvPr id="11" name="Rectangle 263">
                <a:extLst>
                  <a:ext uri="{FF2B5EF4-FFF2-40B4-BE49-F238E27FC236}">
                    <a16:creationId xmlns:a16="http://schemas.microsoft.com/office/drawing/2014/main" id="{9E9CCB27-2925-0EF3-B6B4-6C2FC1B28C90}"/>
                  </a:ext>
                </a:extLst>
              </p:cNvPr>
              <p:cNvSpPr>
                <a:spLocks noChangeArrowheads="1"/>
              </p:cNvSpPr>
              <p:nvPr/>
            </p:nvSpPr>
            <p:spPr bwMode="gray">
              <a:xfrm>
                <a:off x="6609184"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Collecting</a:t>
                </a:r>
              </a:p>
            </p:txBody>
          </p:sp>
          <p:sp>
            <p:nvSpPr>
              <p:cNvPr id="12" name="Rectangle 263">
                <a:extLst>
                  <a:ext uri="{FF2B5EF4-FFF2-40B4-BE49-F238E27FC236}">
                    <a16:creationId xmlns:a16="http://schemas.microsoft.com/office/drawing/2014/main" id="{1DC93A47-82DB-6214-340B-D3178460F0AE}"/>
                  </a:ext>
                </a:extLst>
              </p:cNvPr>
              <p:cNvSpPr>
                <a:spLocks noChangeArrowheads="1"/>
              </p:cNvSpPr>
              <p:nvPr/>
            </p:nvSpPr>
            <p:spPr bwMode="gray">
              <a:xfrm>
                <a:off x="7422856"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Processing</a:t>
                </a:r>
              </a:p>
            </p:txBody>
          </p:sp>
          <p:sp>
            <p:nvSpPr>
              <p:cNvPr id="13" name="Rectangle 263">
                <a:extLst>
                  <a:ext uri="{FF2B5EF4-FFF2-40B4-BE49-F238E27FC236}">
                    <a16:creationId xmlns:a16="http://schemas.microsoft.com/office/drawing/2014/main" id="{41031819-8080-2645-C053-BA86CEE83C5A}"/>
                  </a:ext>
                </a:extLst>
              </p:cNvPr>
              <p:cNvSpPr>
                <a:spLocks noChangeArrowheads="1"/>
              </p:cNvSpPr>
              <p:nvPr/>
            </p:nvSpPr>
            <p:spPr bwMode="gray">
              <a:xfrm>
                <a:off x="8236528"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Storing</a:t>
                </a:r>
              </a:p>
            </p:txBody>
          </p:sp>
          <p:sp>
            <p:nvSpPr>
              <p:cNvPr id="17" name="Rectangle 263">
                <a:extLst>
                  <a:ext uri="{FF2B5EF4-FFF2-40B4-BE49-F238E27FC236}">
                    <a16:creationId xmlns:a16="http://schemas.microsoft.com/office/drawing/2014/main" id="{901E340F-9AAE-EAF6-0A4B-B6F66D4C8C3B}"/>
                  </a:ext>
                </a:extLst>
              </p:cNvPr>
              <p:cNvSpPr>
                <a:spLocks noChangeArrowheads="1"/>
              </p:cNvSpPr>
              <p:nvPr/>
            </p:nvSpPr>
            <p:spPr bwMode="gray">
              <a:xfrm>
                <a:off x="9050199"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Querying</a:t>
                </a:r>
              </a:p>
            </p:txBody>
          </p:sp>
        </p:grpSp>
        <p:sp>
          <p:nvSpPr>
            <p:cNvPr id="21" name="이등변 삼각형 20">
              <a:extLst>
                <a:ext uri="{FF2B5EF4-FFF2-40B4-BE49-F238E27FC236}">
                  <a16:creationId xmlns:a16="http://schemas.microsoft.com/office/drawing/2014/main" id="{8FD138B5-32F0-02B0-D5F9-38E218A6A17F}"/>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2" name="이등변 삼각형 21">
              <a:extLst>
                <a:ext uri="{FF2B5EF4-FFF2-40B4-BE49-F238E27FC236}">
                  <a16:creationId xmlns:a16="http://schemas.microsoft.com/office/drawing/2014/main" id="{C87FDC9A-398E-FB4D-CD4A-08428E026C81}"/>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3" name="이등변 삼각형 22">
              <a:extLst>
                <a:ext uri="{FF2B5EF4-FFF2-40B4-BE49-F238E27FC236}">
                  <a16:creationId xmlns:a16="http://schemas.microsoft.com/office/drawing/2014/main" id="{B781E062-1407-EB6D-0D18-13C980582047}"/>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sp>
        <p:nvSpPr>
          <p:cNvPr id="4" name="AutoShape 5">
            <a:extLst>
              <a:ext uri="{FF2B5EF4-FFF2-40B4-BE49-F238E27FC236}">
                <a16:creationId xmlns:a16="http://schemas.microsoft.com/office/drawing/2014/main" id="{E8C96E0F-B4A9-11E0-40E2-0BCF1D226E23}"/>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41" name="그룹 40">
            <a:extLst>
              <a:ext uri="{FF2B5EF4-FFF2-40B4-BE49-F238E27FC236}">
                <a16:creationId xmlns:a16="http://schemas.microsoft.com/office/drawing/2014/main" id="{436C9926-609C-9BA2-84CF-53D2B2241050}"/>
              </a:ext>
            </a:extLst>
          </p:cNvPr>
          <p:cNvGrpSpPr/>
          <p:nvPr/>
        </p:nvGrpSpPr>
        <p:grpSpPr>
          <a:xfrm>
            <a:off x="5341603" y="1809033"/>
            <a:ext cx="4362035" cy="301000"/>
            <a:chOff x="5341603" y="1809033"/>
            <a:chExt cx="4362035" cy="301000"/>
          </a:xfrm>
        </p:grpSpPr>
        <p:cxnSp>
          <p:nvCxnSpPr>
            <p:cNvPr id="15" name="직선 연결선 14">
              <a:extLst>
                <a:ext uri="{FF2B5EF4-FFF2-40B4-BE49-F238E27FC236}">
                  <a16:creationId xmlns:a16="http://schemas.microsoft.com/office/drawing/2014/main" id="{8806CA29-C9B6-6072-B551-DDF8F8057EED}"/>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4B0E0043-6312-0F08-161E-2C22B5EE7DD7}"/>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0" name="그룹 39">
            <a:extLst>
              <a:ext uri="{FF2B5EF4-FFF2-40B4-BE49-F238E27FC236}">
                <a16:creationId xmlns:a16="http://schemas.microsoft.com/office/drawing/2014/main" id="{777C3D21-E7FA-D594-D5C5-804340700E25}"/>
              </a:ext>
            </a:extLst>
          </p:cNvPr>
          <p:cNvGrpSpPr/>
          <p:nvPr/>
        </p:nvGrpSpPr>
        <p:grpSpPr>
          <a:xfrm>
            <a:off x="302934" y="1809033"/>
            <a:ext cx="4362035" cy="301000"/>
            <a:chOff x="302934" y="1809033"/>
            <a:chExt cx="4362035" cy="301000"/>
          </a:xfrm>
        </p:grpSpPr>
        <p:cxnSp>
          <p:nvCxnSpPr>
            <p:cNvPr id="19" name="직선 연결선 18">
              <a:extLst>
                <a:ext uri="{FF2B5EF4-FFF2-40B4-BE49-F238E27FC236}">
                  <a16:creationId xmlns:a16="http://schemas.microsoft.com/office/drawing/2014/main" id="{28D7ADCC-931E-73A0-8CC6-1494161DC12E}"/>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5B7ADF06-E918-885B-E860-991C8AC2AA78}"/>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30" name="Rectangle 175">
            <a:extLst>
              <a:ext uri="{FF2B5EF4-FFF2-40B4-BE49-F238E27FC236}">
                <a16:creationId xmlns:a16="http://schemas.microsoft.com/office/drawing/2014/main" id="{7362ED23-88B6-0212-7762-80641864E9F9}"/>
              </a:ext>
            </a:extLst>
          </p:cNvPr>
          <p:cNvSpPr>
            <a:spLocks noChangeArrowheads="1"/>
          </p:cNvSpPr>
          <p:nvPr/>
        </p:nvSpPr>
        <p:spPr bwMode="gray">
          <a:xfrm>
            <a:off x="5341602" y="2204864"/>
            <a:ext cx="4362037" cy="2448271"/>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Merging data frames for each index into one (All Freight indexes)</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When saving as CSV, Setting the index information so that the index column is not saved.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Saving the data frame as a CSV file</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Proceeding in the same way for the </a:t>
            </a:r>
            <a:r>
              <a:rPr lang="en-US" altLang="ko-KR" b="0" dirty="0" err="1">
                <a:solidFill>
                  <a:srgbClr val="000000"/>
                </a:solidFill>
                <a:ea typeface="굴림" panose="020B0600000101010101" pitchFamily="50" charset="-127"/>
              </a:rPr>
              <a:t>Oceanfreight</a:t>
            </a:r>
            <a:r>
              <a:rPr lang="en-US" altLang="ko-KR" b="0" dirty="0">
                <a:solidFill>
                  <a:srgbClr val="000000"/>
                </a:solidFill>
                <a:ea typeface="굴림" panose="020B0600000101010101" pitchFamily="50" charset="-127"/>
              </a:rPr>
              <a:t> table and Airfreight table.</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Saving the data frame as a JSON file</a:t>
            </a:r>
          </a:p>
          <a:p>
            <a:pPr>
              <a:lnSpc>
                <a:spcPct val="100000"/>
              </a:lnSpc>
              <a:spcBef>
                <a:spcPct val="0"/>
              </a:spcBef>
              <a:spcAft>
                <a:spcPts val="500"/>
              </a:spcAft>
              <a:buClr>
                <a:srgbClr val="969696"/>
              </a:buClr>
            </a:pPr>
            <a:endParaRPr lang="en-GB" altLang="ko-KR" sz="1200" spc="-50" dirty="0">
              <a:solidFill>
                <a:srgbClr val="000000"/>
              </a:solidFill>
              <a:ea typeface="굴림" panose="020B0600000101010101" pitchFamily="50" charset="-127"/>
            </a:endParaRPr>
          </a:p>
        </p:txBody>
      </p:sp>
      <p:sp>
        <p:nvSpPr>
          <p:cNvPr id="31" name="직사각형 30">
            <a:extLst>
              <a:ext uri="{FF2B5EF4-FFF2-40B4-BE49-F238E27FC236}">
                <a16:creationId xmlns:a16="http://schemas.microsoft.com/office/drawing/2014/main" id="{A6D90745-3E21-E5E6-4D31-ED48C95B2FCE}"/>
              </a:ext>
            </a:extLst>
          </p:cNvPr>
          <p:cNvSpPr/>
          <p:nvPr/>
        </p:nvSpPr>
        <p:spPr>
          <a:xfrm>
            <a:off x="5367978" y="226582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2" name="직사각형 41">
            <a:extLst>
              <a:ext uri="{FF2B5EF4-FFF2-40B4-BE49-F238E27FC236}">
                <a16:creationId xmlns:a16="http://schemas.microsoft.com/office/drawing/2014/main" id="{F16FBDD4-F356-9B92-0B00-298071F5FB7F}"/>
              </a:ext>
            </a:extLst>
          </p:cNvPr>
          <p:cNvSpPr/>
          <p:nvPr/>
        </p:nvSpPr>
        <p:spPr>
          <a:xfrm>
            <a:off x="302934" y="229365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8" name="직사각형 47">
            <a:extLst>
              <a:ext uri="{FF2B5EF4-FFF2-40B4-BE49-F238E27FC236}">
                <a16:creationId xmlns:a16="http://schemas.microsoft.com/office/drawing/2014/main" id="{A8918B94-7270-12B0-A760-BD32EC5DEBAA}"/>
              </a:ext>
            </a:extLst>
          </p:cNvPr>
          <p:cNvSpPr/>
          <p:nvPr/>
        </p:nvSpPr>
        <p:spPr>
          <a:xfrm>
            <a:off x="302934" y="294964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50" name="직사각형 49">
            <a:extLst>
              <a:ext uri="{FF2B5EF4-FFF2-40B4-BE49-F238E27FC236}">
                <a16:creationId xmlns:a16="http://schemas.microsoft.com/office/drawing/2014/main" id="{14E500F8-98EB-1163-C5BE-1D921EC02293}"/>
              </a:ext>
            </a:extLst>
          </p:cNvPr>
          <p:cNvSpPr/>
          <p:nvPr/>
        </p:nvSpPr>
        <p:spPr>
          <a:xfrm>
            <a:off x="302934" y="328665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86" name="직사각형 85">
            <a:extLst>
              <a:ext uri="{FF2B5EF4-FFF2-40B4-BE49-F238E27FC236}">
                <a16:creationId xmlns:a16="http://schemas.microsoft.com/office/drawing/2014/main" id="{4B883D93-A60E-510C-77E0-235EA574E185}"/>
              </a:ext>
            </a:extLst>
          </p:cNvPr>
          <p:cNvSpPr/>
          <p:nvPr/>
        </p:nvSpPr>
        <p:spPr>
          <a:xfrm>
            <a:off x="5367978" y="270627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87" name="직사각형 86">
            <a:extLst>
              <a:ext uri="{FF2B5EF4-FFF2-40B4-BE49-F238E27FC236}">
                <a16:creationId xmlns:a16="http://schemas.microsoft.com/office/drawing/2014/main" id="{90F0BC3A-E501-533E-D512-7F74F0F0E6BC}"/>
              </a:ext>
            </a:extLst>
          </p:cNvPr>
          <p:cNvSpPr/>
          <p:nvPr/>
        </p:nvSpPr>
        <p:spPr>
          <a:xfrm>
            <a:off x="5367978" y="313254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pic>
        <p:nvPicPr>
          <p:cNvPr id="33" name="그림 32">
            <a:extLst>
              <a:ext uri="{FF2B5EF4-FFF2-40B4-BE49-F238E27FC236}">
                <a16:creationId xmlns:a16="http://schemas.microsoft.com/office/drawing/2014/main" id="{CB6679CB-3B6B-0EC5-42B9-FC255DA2D3EE}"/>
              </a:ext>
            </a:extLst>
          </p:cNvPr>
          <p:cNvPicPr>
            <a:picLocks noChangeAspect="1"/>
          </p:cNvPicPr>
          <p:nvPr/>
        </p:nvPicPr>
        <p:blipFill rotWithShape="1">
          <a:blip r:embed="rId2"/>
          <a:srcRect b="49415"/>
          <a:stretch/>
        </p:blipFill>
        <p:spPr>
          <a:xfrm>
            <a:off x="488503" y="3661980"/>
            <a:ext cx="4176465" cy="1343012"/>
          </a:xfrm>
          <a:prstGeom prst="rect">
            <a:avLst/>
          </a:prstGeom>
        </p:spPr>
      </p:pic>
      <p:pic>
        <p:nvPicPr>
          <p:cNvPr id="36" name="그림 35">
            <a:extLst>
              <a:ext uri="{FF2B5EF4-FFF2-40B4-BE49-F238E27FC236}">
                <a16:creationId xmlns:a16="http://schemas.microsoft.com/office/drawing/2014/main" id="{D55D2ADD-7B59-1C47-CFF8-C7A94D892815}"/>
              </a:ext>
            </a:extLst>
          </p:cNvPr>
          <p:cNvPicPr>
            <a:picLocks noChangeAspect="1"/>
          </p:cNvPicPr>
          <p:nvPr/>
        </p:nvPicPr>
        <p:blipFill>
          <a:blip r:embed="rId3"/>
          <a:stretch>
            <a:fillRect/>
          </a:stretch>
        </p:blipFill>
        <p:spPr>
          <a:xfrm>
            <a:off x="488503" y="2204868"/>
            <a:ext cx="4176465" cy="1343012"/>
          </a:xfrm>
          <a:prstGeom prst="rect">
            <a:avLst/>
          </a:prstGeom>
        </p:spPr>
      </p:pic>
      <p:sp>
        <p:nvSpPr>
          <p:cNvPr id="37" name="직사각형 36">
            <a:extLst>
              <a:ext uri="{FF2B5EF4-FFF2-40B4-BE49-F238E27FC236}">
                <a16:creationId xmlns:a16="http://schemas.microsoft.com/office/drawing/2014/main" id="{D1D2C284-C407-D230-66FC-7F13098F8770}"/>
              </a:ext>
            </a:extLst>
          </p:cNvPr>
          <p:cNvSpPr/>
          <p:nvPr/>
        </p:nvSpPr>
        <p:spPr>
          <a:xfrm>
            <a:off x="302934" y="366198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39" name="직사각형 38">
            <a:extLst>
              <a:ext uri="{FF2B5EF4-FFF2-40B4-BE49-F238E27FC236}">
                <a16:creationId xmlns:a16="http://schemas.microsoft.com/office/drawing/2014/main" id="{0094B04C-6ECB-B9E4-467B-5169512024D0}"/>
              </a:ext>
            </a:extLst>
          </p:cNvPr>
          <p:cNvSpPr/>
          <p:nvPr/>
        </p:nvSpPr>
        <p:spPr>
          <a:xfrm>
            <a:off x="5367978" y="338527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43" name="Rectangle 7">
            <a:extLst>
              <a:ext uri="{FF2B5EF4-FFF2-40B4-BE49-F238E27FC236}">
                <a16:creationId xmlns:a16="http://schemas.microsoft.com/office/drawing/2014/main" id="{DF0FAD78-0228-8FCD-04C0-ABECFA8F27C4}"/>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
        <p:nvSpPr>
          <p:cNvPr id="2" name="직사각형 1">
            <a:extLst>
              <a:ext uri="{FF2B5EF4-FFF2-40B4-BE49-F238E27FC236}">
                <a16:creationId xmlns:a16="http://schemas.microsoft.com/office/drawing/2014/main" id="{4EFA8E23-C71A-A2CD-5EDE-888115123DDF}"/>
              </a:ext>
            </a:extLst>
          </p:cNvPr>
          <p:cNvSpPr/>
          <p:nvPr/>
        </p:nvSpPr>
        <p:spPr>
          <a:xfrm>
            <a:off x="302934" y="511909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pic>
        <p:nvPicPr>
          <p:cNvPr id="5" name="그림 4">
            <a:extLst>
              <a:ext uri="{FF2B5EF4-FFF2-40B4-BE49-F238E27FC236}">
                <a16:creationId xmlns:a16="http://schemas.microsoft.com/office/drawing/2014/main" id="{94A9B8E2-38A3-1A08-2FF8-0A35A8883BCA}"/>
              </a:ext>
            </a:extLst>
          </p:cNvPr>
          <p:cNvPicPr>
            <a:picLocks noChangeAspect="1"/>
          </p:cNvPicPr>
          <p:nvPr/>
        </p:nvPicPr>
        <p:blipFill>
          <a:blip r:embed="rId4"/>
          <a:stretch>
            <a:fillRect/>
          </a:stretch>
        </p:blipFill>
        <p:spPr>
          <a:xfrm>
            <a:off x="488503" y="5119093"/>
            <a:ext cx="4176465" cy="1343012"/>
          </a:xfrm>
          <a:prstGeom prst="rect">
            <a:avLst/>
          </a:prstGeom>
        </p:spPr>
      </p:pic>
      <p:sp>
        <p:nvSpPr>
          <p:cNvPr id="18" name="직사각형 17">
            <a:extLst>
              <a:ext uri="{FF2B5EF4-FFF2-40B4-BE49-F238E27FC236}">
                <a16:creationId xmlns:a16="http://schemas.microsoft.com/office/drawing/2014/main" id="{10F767F4-E98F-4438-8EE2-ADA4AA3C24A0}"/>
              </a:ext>
            </a:extLst>
          </p:cNvPr>
          <p:cNvSpPr/>
          <p:nvPr/>
        </p:nvSpPr>
        <p:spPr>
          <a:xfrm>
            <a:off x="5367978" y="380663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Tree>
    <p:extLst>
      <p:ext uri="{BB962C8B-B14F-4D97-AF65-F5344CB8AC3E}">
        <p14:creationId xmlns:p14="http://schemas.microsoft.com/office/powerpoint/2010/main" val="2856089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11</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(6/7)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Storing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created a table in Python by creating a database of SQLite and then importing the CSV file stored in the previous step.</a:t>
            </a:r>
            <a:endParaRPr lang="en-GB" altLang="ko-KR" sz="1600" dirty="0">
              <a:ea typeface="굴림" panose="020B0600000101010101" pitchFamily="50" charset="-127"/>
            </a:endParaRPr>
          </a:p>
        </p:txBody>
      </p:sp>
      <p:sp>
        <p:nvSpPr>
          <p:cNvPr id="4" name="직사각형 3">
            <a:extLst>
              <a:ext uri="{FF2B5EF4-FFF2-40B4-BE49-F238E27FC236}">
                <a16:creationId xmlns:a16="http://schemas.microsoft.com/office/drawing/2014/main" id="{495A7BAB-2946-A070-FA1F-A4E3ECE0AF7A}"/>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32B4236C-D4F6-3A74-68F5-7130A526784A}"/>
              </a:ext>
            </a:extLst>
          </p:cNvPr>
          <p:cNvGrpSpPr/>
          <p:nvPr/>
        </p:nvGrpSpPr>
        <p:grpSpPr>
          <a:xfrm>
            <a:off x="200025" y="1298491"/>
            <a:ext cx="9577388" cy="301000"/>
            <a:chOff x="200025" y="1298491"/>
            <a:chExt cx="9577388" cy="301000"/>
          </a:xfrm>
        </p:grpSpPr>
        <p:cxnSp>
          <p:nvCxnSpPr>
            <p:cNvPr id="6" name="직선 연결선 5">
              <a:extLst>
                <a:ext uri="{FF2B5EF4-FFF2-40B4-BE49-F238E27FC236}">
                  <a16:creationId xmlns:a16="http://schemas.microsoft.com/office/drawing/2014/main" id="{E4B2825C-5EBF-4F2C-9E71-0F09809B75EC}"/>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2BA2ED59-CABA-F991-BCD3-22751D960F00}"/>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'Storing'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3" name="그룹 32">
            <a:extLst>
              <a:ext uri="{FF2B5EF4-FFF2-40B4-BE49-F238E27FC236}">
                <a16:creationId xmlns:a16="http://schemas.microsoft.com/office/drawing/2014/main" id="{2140A11A-7CA4-9AB6-432B-D42CFD6A2C7A}"/>
              </a:ext>
            </a:extLst>
          </p:cNvPr>
          <p:cNvGrpSpPr/>
          <p:nvPr/>
        </p:nvGrpSpPr>
        <p:grpSpPr>
          <a:xfrm>
            <a:off x="6616521" y="416546"/>
            <a:ext cx="3161015" cy="204142"/>
            <a:chOff x="6616521" y="416546"/>
            <a:chExt cx="3161015" cy="204142"/>
          </a:xfrm>
        </p:grpSpPr>
        <p:grpSp>
          <p:nvGrpSpPr>
            <p:cNvPr id="34" name="그룹 33">
              <a:extLst>
                <a:ext uri="{FF2B5EF4-FFF2-40B4-BE49-F238E27FC236}">
                  <a16:creationId xmlns:a16="http://schemas.microsoft.com/office/drawing/2014/main" id="{C4FE1DEA-21DC-9F2F-B13E-05DD50445F6F}"/>
                </a:ext>
              </a:extLst>
            </p:cNvPr>
            <p:cNvGrpSpPr/>
            <p:nvPr/>
          </p:nvGrpSpPr>
          <p:grpSpPr>
            <a:xfrm>
              <a:off x="6616521" y="416546"/>
              <a:ext cx="3161015" cy="204142"/>
              <a:chOff x="6609184" y="416546"/>
              <a:chExt cx="3161015" cy="204142"/>
            </a:xfrm>
          </p:grpSpPr>
          <p:sp>
            <p:nvSpPr>
              <p:cNvPr id="38" name="Rectangle 263">
                <a:extLst>
                  <a:ext uri="{FF2B5EF4-FFF2-40B4-BE49-F238E27FC236}">
                    <a16:creationId xmlns:a16="http://schemas.microsoft.com/office/drawing/2014/main" id="{BD392945-4942-3BB5-A9FD-21E275BBE0CA}"/>
                  </a:ext>
                </a:extLst>
              </p:cNvPr>
              <p:cNvSpPr>
                <a:spLocks noChangeArrowheads="1"/>
              </p:cNvSpPr>
              <p:nvPr/>
            </p:nvSpPr>
            <p:spPr bwMode="gray">
              <a:xfrm>
                <a:off x="6609184"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lumMod val="50000"/>
                      </a:schemeClr>
                    </a:solidFill>
                    <a:ea typeface="ＭＳ Ｐゴシック" panose="020B0600070205080204" pitchFamily="34" charset="-128"/>
                  </a:rPr>
                  <a:t>Collecting</a:t>
                </a:r>
                <a:endParaRPr lang="en-GB" altLang="ja-JP" sz="1000" dirty="0">
                  <a:solidFill>
                    <a:schemeClr val="bg1">
                      <a:lumMod val="50000"/>
                    </a:schemeClr>
                  </a:solidFill>
                  <a:ea typeface="ＭＳ Ｐゴシック" panose="020B0600070205080204" pitchFamily="34" charset="-128"/>
                </a:endParaRPr>
              </a:p>
            </p:txBody>
          </p:sp>
          <p:sp>
            <p:nvSpPr>
              <p:cNvPr id="39" name="Rectangle 263">
                <a:extLst>
                  <a:ext uri="{FF2B5EF4-FFF2-40B4-BE49-F238E27FC236}">
                    <a16:creationId xmlns:a16="http://schemas.microsoft.com/office/drawing/2014/main" id="{3FF8F4E1-214B-F1BE-CB10-17554310CEBE}"/>
                  </a:ext>
                </a:extLst>
              </p:cNvPr>
              <p:cNvSpPr>
                <a:spLocks noChangeArrowheads="1"/>
              </p:cNvSpPr>
              <p:nvPr/>
            </p:nvSpPr>
            <p:spPr bwMode="gray">
              <a:xfrm>
                <a:off x="7422856"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lumMod val="50000"/>
                      </a:schemeClr>
                    </a:solidFill>
                    <a:ea typeface="ＭＳ Ｐゴシック" panose="020B0600070205080204" pitchFamily="34" charset="-128"/>
                  </a:rPr>
                  <a:t>Processing</a:t>
                </a:r>
                <a:endParaRPr lang="en-GB" altLang="ja-JP" sz="1000" dirty="0">
                  <a:solidFill>
                    <a:schemeClr val="bg1">
                      <a:lumMod val="50000"/>
                    </a:schemeClr>
                  </a:solidFill>
                  <a:ea typeface="ＭＳ Ｐゴシック" panose="020B0600070205080204" pitchFamily="34" charset="-128"/>
                </a:endParaRPr>
              </a:p>
            </p:txBody>
          </p:sp>
          <p:sp>
            <p:nvSpPr>
              <p:cNvPr id="40" name="Rectangle 263">
                <a:extLst>
                  <a:ext uri="{FF2B5EF4-FFF2-40B4-BE49-F238E27FC236}">
                    <a16:creationId xmlns:a16="http://schemas.microsoft.com/office/drawing/2014/main" id="{FF4AFC01-892B-E1C5-ECE5-EAC8CB83B4AE}"/>
                  </a:ext>
                </a:extLst>
              </p:cNvPr>
              <p:cNvSpPr>
                <a:spLocks noChangeArrowheads="1"/>
              </p:cNvSpPr>
              <p:nvPr/>
            </p:nvSpPr>
            <p:spPr bwMode="gray">
              <a:xfrm>
                <a:off x="8236528"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solidFill>
                    <a:ea typeface="ＭＳ Ｐゴシック" panose="020B0600070205080204" pitchFamily="34" charset="-128"/>
                  </a:rPr>
                  <a:t>Storing</a:t>
                </a:r>
                <a:endParaRPr lang="en-GB" altLang="ja-JP" sz="1000" dirty="0">
                  <a:solidFill>
                    <a:schemeClr val="bg1"/>
                  </a:solidFill>
                  <a:ea typeface="ＭＳ Ｐゴシック" panose="020B0600070205080204" pitchFamily="34" charset="-128"/>
                </a:endParaRPr>
              </a:p>
            </p:txBody>
          </p:sp>
          <p:sp>
            <p:nvSpPr>
              <p:cNvPr id="41" name="Rectangle 263">
                <a:extLst>
                  <a:ext uri="{FF2B5EF4-FFF2-40B4-BE49-F238E27FC236}">
                    <a16:creationId xmlns:a16="http://schemas.microsoft.com/office/drawing/2014/main" id="{E74EC059-35BB-6CAF-3746-6279F1AFFE6F}"/>
                  </a:ext>
                </a:extLst>
              </p:cNvPr>
              <p:cNvSpPr>
                <a:spLocks noChangeArrowheads="1"/>
              </p:cNvSpPr>
              <p:nvPr/>
            </p:nvSpPr>
            <p:spPr bwMode="gray">
              <a:xfrm>
                <a:off x="9050199"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Querying</a:t>
                </a:r>
              </a:p>
            </p:txBody>
          </p:sp>
        </p:grpSp>
        <p:sp>
          <p:nvSpPr>
            <p:cNvPr id="35" name="이등변 삼각형 34">
              <a:extLst>
                <a:ext uri="{FF2B5EF4-FFF2-40B4-BE49-F238E27FC236}">
                  <a16:creationId xmlns:a16="http://schemas.microsoft.com/office/drawing/2014/main" id="{F6DBFFC6-1A07-41B7-9000-97058721D699}"/>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36" name="이등변 삼각형 35">
              <a:extLst>
                <a:ext uri="{FF2B5EF4-FFF2-40B4-BE49-F238E27FC236}">
                  <a16:creationId xmlns:a16="http://schemas.microsoft.com/office/drawing/2014/main" id="{1BB88B29-32E8-4DE0-1300-043D64AE36D8}"/>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37" name="이등변 삼각형 36">
              <a:extLst>
                <a:ext uri="{FF2B5EF4-FFF2-40B4-BE49-F238E27FC236}">
                  <a16:creationId xmlns:a16="http://schemas.microsoft.com/office/drawing/2014/main" id="{41279961-50D9-39F6-9EBC-0C9D0DD20D03}"/>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sp>
        <p:nvSpPr>
          <p:cNvPr id="42" name="AutoShape 5">
            <a:extLst>
              <a:ext uri="{FF2B5EF4-FFF2-40B4-BE49-F238E27FC236}">
                <a16:creationId xmlns:a16="http://schemas.microsoft.com/office/drawing/2014/main" id="{1D033DE7-595B-707E-D257-F6715FA41760}"/>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43" name="그룹 42">
            <a:extLst>
              <a:ext uri="{FF2B5EF4-FFF2-40B4-BE49-F238E27FC236}">
                <a16:creationId xmlns:a16="http://schemas.microsoft.com/office/drawing/2014/main" id="{8FB707DF-FF69-7898-F774-F439CA387F43}"/>
              </a:ext>
            </a:extLst>
          </p:cNvPr>
          <p:cNvGrpSpPr/>
          <p:nvPr/>
        </p:nvGrpSpPr>
        <p:grpSpPr>
          <a:xfrm>
            <a:off x="5341603" y="1809033"/>
            <a:ext cx="4362035" cy="301000"/>
            <a:chOff x="5341603" y="1809033"/>
            <a:chExt cx="4362035" cy="301000"/>
          </a:xfrm>
        </p:grpSpPr>
        <p:cxnSp>
          <p:nvCxnSpPr>
            <p:cNvPr id="44" name="직선 연결선 43">
              <a:extLst>
                <a:ext uri="{FF2B5EF4-FFF2-40B4-BE49-F238E27FC236}">
                  <a16:creationId xmlns:a16="http://schemas.microsoft.com/office/drawing/2014/main" id="{3F592DED-6C21-A2AB-ABFE-B7BB143A4ADC}"/>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6FC5D40A-998B-2378-BBB0-5791EF999978}"/>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6" name="그룹 45">
            <a:extLst>
              <a:ext uri="{FF2B5EF4-FFF2-40B4-BE49-F238E27FC236}">
                <a16:creationId xmlns:a16="http://schemas.microsoft.com/office/drawing/2014/main" id="{D5855EA2-0323-2493-A105-BD1FFCFDA1EA}"/>
              </a:ext>
            </a:extLst>
          </p:cNvPr>
          <p:cNvGrpSpPr/>
          <p:nvPr/>
        </p:nvGrpSpPr>
        <p:grpSpPr>
          <a:xfrm>
            <a:off x="302934" y="1809033"/>
            <a:ext cx="4362035" cy="301000"/>
            <a:chOff x="302934" y="1809033"/>
            <a:chExt cx="4362035" cy="301000"/>
          </a:xfrm>
        </p:grpSpPr>
        <p:cxnSp>
          <p:nvCxnSpPr>
            <p:cNvPr id="47" name="직선 연결선 46">
              <a:extLst>
                <a:ext uri="{FF2B5EF4-FFF2-40B4-BE49-F238E27FC236}">
                  <a16:creationId xmlns:a16="http://schemas.microsoft.com/office/drawing/2014/main" id="{F5A559C9-C8F3-8F0D-1E82-E9F4522C2585}"/>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72A60843-719D-8C59-FF24-521044B37204}"/>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49" name="Rectangle 175">
            <a:extLst>
              <a:ext uri="{FF2B5EF4-FFF2-40B4-BE49-F238E27FC236}">
                <a16:creationId xmlns:a16="http://schemas.microsoft.com/office/drawing/2014/main" id="{B2197BA0-42C1-45E1-A4B6-E93B5250E53A}"/>
              </a:ext>
            </a:extLst>
          </p:cNvPr>
          <p:cNvSpPr>
            <a:spLocks noChangeArrowheads="1"/>
          </p:cNvSpPr>
          <p:nvPr/>
        </p:nvSpPr>
        <p:spPr bwMode="gray">
          <a:xfrm>
            <a:off x="5341602" y="2211214"/>
            <a:ext cx="4362037" cy="4171662"/>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Importing the necessary packages</a:t>
            </a:r>
          </a:p>
          <a:p>
            <a:pPr lvl="2">
              <a:lnSpc>
                <a:spcPct val="100000"/>
              </a:lnSpc>
              <a:spcBef>
                <a:spcPct val="25000"/>
              </a:spcBef>
            </a:pPr>
            <a:r>
              <a:rPr lang="en-GB" altLang="ko-KR" b="1" dirty="0">
                <a:solidFill>
                  <a:srgbClr val="000000"/>
                </a:solidFill>
                <a:ea typeface="굴림" panose="020B0600000101010101" pitchFamily="50" charset="-127"/>
              </a:rPr>
              <a:t>Packages</a:t>
            </a:r>
          </a:p>
          <a:p>
            <a:pPr lvl="3">
              <a:lnSpc>
                <a:spcPct val="100000"/>
              </a:lnSpc>
              <a:buClr>
                <a:schemeClr val="tx1"/>
              </a:buClr>
            </a:pPr>
            <a:r>
              <a:rPr lang="en-GB" altLang="ko-KR" dirty="0">
                <a:solidFill>
                  <a:srgbClr val="000000"/>
                </a:solidFill>
                <a:ea typeface="굴림" panose="020B0600000101010101" pitchFamily="50" charset="-127"/>
              </a:rPr>
              <a:t>Pandas</a:t>
            </a:r>
            <a:endParaRPr lang="en-GB" altLang="ko-KR" baseline="30000"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a package required to load CSV files into a Panda's data frame.</a:t>
            </a:r>
          </a:p>
          <a:p>
            <a:pPr lvl="3">
              <a:lnSpc>
                <a:spcPct val="100000"/>
              </a:lnSpc>
              <a:buClr>
                <a:schemeClr val="tx1"/>
              </a:buClr>
            </a:pPr>
            <a:r>
              <a:rPr lang="en-GB" altLang="ko-KR" dirty="0">
                <a:solidFill>
                  <a:srgbClr val="000000"/>
                </a:solidFill>
                <a:ea typeface="굴림" panose="020B0600000101010101" pitchFamily="50" charset="-127"/>
              </a:rPr>
              <a:t>Sqlite3</a:t>
            </a:r>
            <a:endParaRPr lang="en-GB" altLang="ko-KR" baseline="30000" dirty="0">
              <a:solidFill>
                <a:srgbClr val="000000"/>
              </a:solidFill>
              <a:ea typeface="굴림" panose="020B0600000101010101" pitchFamily="50" charset="-127"/>
            </a:endParaRPr>
          </a:p>
          <a:p>
            <a:pPr lvl="4">
              <a:lnSpc>
                <a:spcPct val="100000"/>
              </a:lnSpc>
              <a:spcAft>
                <a:spcPts val="500"/>
              </a:spcAft>
            </a:pPr>
            <a:r>
              <a:rPr lang="en-US" altLang="ko-KR" dirty="0">
                <a:solidFill>
                  <a:srgbClr val="000000"/>
                </a:solidFill>
                <a:ea typeface="굴림" panose="020B0600000101010101" pitchFamily="50" charset="-127"/>
              </a:rPr>
              <a:t>It is a package that allows to utilize the functions of SQLite in Python.</a:t>
            </a:r>
            <a:endParaRPr lang="en-GB" altLang="ko-KR" dirty="0">
              <a:solidFill>
                <a:srgbClr val="000000"/>
              </a:solidFill>
              <a:ea typeface="굴림" panose="020B0600000101010101" pitchFamily="50" charset="-127"/>
            </a:endParaRPr>
          </a:p>
          <a:p>
            <a:pPr marL="0" lvl="2" indent="0">
              <a:lnSpc>
                <a:spcPct val="100000"/>
              </a:lnSpc>
              <a:spcBef>
                <a:spcPts val="0"/>
              </a:spcBef>
              <a:spcAft>
                <a:spcPts val="500"/>
              </a:spcAft>
              <a:buNone/>
            </a:pPr>
            <a:r>
              <a:rPr lang="en-GB" altLang="ko-KR" b="1" dirty="0">
                <a:solidFill>
                  <a:srgbClr val="000000"/>
                </a:solidFill>
                <a:ea typeface="굴림" panose="020B0600000101010101" pitchFamily="50" charset="-127"/>
              </a:rPr>
              <a:t>    </a:t>
            </a:r>
            <a:r>
              <a:rPr lang="en-GB" altLang="ko-KR" dirty="0">
                <a:solidFill>
                  <a:srgbClr val="000000"/>
                </a:solidFill>
                <a:ea typeface="굴림" panose="020B0600000101010101" pitchFamily="50" charset="-127"/>
              </a:rPr>
              <a:t>Connecting/creating to database</a:t>
            </a:r>
          </a:p>
          <a:p>
            <a:pPr marL="0" lvl="2" indent="0">
              <a:lnSpc>
                <a:spcPct val="100000"/>
              </a:lnSpc>
              <a:spcBef>
                <a:spcPts val="0"/>
              </a:spcBef>
              <a:spcAft>
                <a:spcPts val="500"/>
              </a:spcAft>
              <a:buNone/>
            </a:pPr>
            <a:r>
              <a:rPr lang="en-GB" altLang="ko-KR" dirty="0">
                <a:solidFill>
                  <a:srgbClr val="000000"/>
                </a:solidFill>
                <a:ea typeface="굴림" panose="020B0600000101010101" pitchFamily="50" charset="-127"/>
              </a:rPr>
              <a:t>    Creating a cursor object</a:t>
            </a: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Executing a query that creates a 'Freights' table</a:t>
            </a:r>
          </a:p>
          <a:p>
            <a:pPr>
              <a:lnSpc>
                <a:spcPct val="100000"/>
              </a:lnSpc>
              <a:spcBef>
                <a:spcPts val="0"/>
              </a:spcBef>
              <a:spcAft>
                <a:spcPts val="500"/>
              </a:spcAft>
              <a:buClr>
                <a:srgbClr val="969696"/>
              </a:buClr>
            </a:pPr>
            <a:r>
              <a:rPr lang="en-GB" altLang="ko-KR" b="0" dirty="0">
                <a:solidFill>
                  <a:srgbClr val="000000"/>
                </a:solidFill>
                <a:ea typeface="굴림" panose="020B0600000101010101" pitchFamily="50" charset="-127"/>
              </a:rPr>
              <a:t>    Loading CSV data into a pandas data frame</a:t>
            </a: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Writing the data to a SQLite DB table</a:t>
            </a:r>
            <a:endParaRPr lang="en-GB" altLang="ko-KR" b="0" dirty="0">
              <a:solidFill>
                <a:srgbClr val="000000"/>
              </a:solidFill>
              <a:ea typeface="굴림" panose="020B0600000101010101" pitchFamily="50" charset="-127"/>
            </a:endParaRP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Loading another CSV file into the databases (</a:t>
            </a:r>
            <a:r>
              <a:rPr lang="en-US" altLang="ko-KR" b="0" dirty="0" err="1">
                <a:solidFill>
                  <a:srgbClr val="000000"/>
                </a:solidFill>
                <a:ea typeface="굴림" panose="020B0600000101010101" pitchFamily="50" charset="-127"/>
              </a:rPr>
              <a:t>Oceanfreight</a:t>
            </a:r>
            <a:r>
              <a:rPr lang="en-US" altLang="ko-KR" b="0" dirty="0">
                <a:solidFill>
                  <a:srgbClr val="000000"/>
                </a:solidFill>
                <a:ea typeface="굴림" panose="020B0600000101010101" pitchFamily="50" charset="-127"/>
              </a:rPr>
              <a:t>, Airfreight indexes)</a:t>
            </a:r>
            <a:endParaRPr lang="en-GB" altLang="ko-KR" b="0" dirty="0">
              <a:solidFill>
                <a:srgbClr val="000000"/>
              </a:solidFill>
              <a:ea typeface="굴림" panose="020B0600000101010101" pitchFamily="50" charset="-127"/>
            </a:endParaRP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Closing connection to SQLite database</a:t>
            </a:r>
            <a:endParaRPr lang="en-GB" altLang="ko-KR" b="0" dirty="0">
              <a:solidFill>
                <a:srgbClr val="000000"/>
              </a:solidFill>
              <a:ea typeface="굴림" panose="020B0600000101010101" pitchFamily="50" charset="-127"/>
            </a:endParaRPr>
          </a:p>
        </p:txBody>
      </p:sp>
      <p:sp>
        <p:nvSpPr>
          <p:cNvPr id="56" name="직사각형 55">
            <a:extLst>
              <a:ext uri="{FF2B5EF4-FFF2-40B4-BE49-F238E27FC236}">
                <a16:creationId xmlns:a16="http://schemas.microsoft.com/office/drawing/2014/main" id="{3DEF8DDE-EF15-BDD6-040C-A744F6C3DBFC}"/>
              </a:ext>
            </a:extLst>
          </p:cNvPr>
          <p:cNvSpPr/>
          <p:nvPr/>
        </p:nvSpPr>
        <p:spPr>
          <a:xfrm>
            <a:off x="302934" y="233847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57" name="직사각형 56">
            <a:extLst>
              <a:ext uri="{FF2B5EF4-FFF2-40B4-BE49-F238E27FC236}">
                <a16:creationId xmlns:a16="http://schemas.microsoft.com/office/drawing/2014/main" id="{CE138DCC-CC87-CDA9-F03B-97BB0B24E829}"/>
              </a:ext>
            </a:extLst>
          </p:cNvPr>
          <p:cNvSpPr/>
          <p:nvPr/>
        </p:nvSpPr>
        <p:spPr>
          <a:xfrm>
            <a:off x="302934" y="269347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58" name="직사각형 57">
            <a:extLst>
              <a:ext uri="{FF2B5EF4-FFF2-40B4-BE49-F238E27FC236}">
                <a16:creationId xmlns:a16="http://schemas.microsoft.com/office/drawing/2014/main" id="{27FB3075-628C-79E1-97E5-6FAB1F565D43}"/>
              </a:ext>
            </a:extLst>
          </p:cNvPr>
          <p:cNvSpPr/>
          <p:nvPr/>
        </p:nvSpPr>
        <p:spPr>
          <a:xfrm>
            <a:off x="302934" y="293788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59" name="직사각형 58">
            <a:extLst>
              <a:ext uri="{FF2B5EF4-FFF2-40B4-BE49-F238E27FC236}">
                <a16:creationId xmlns:a16="http://schemas.microsoft.com/office/drawing/2014/main" id="{B547037B-9162-0C89-AD6B-CFA8CDFCCCF3}"/>
              </a:ext>
            </a:extLst>
          </p:cNvPr>
          <p:cNvSpPr/>
          <p:nvPr/>
        </p:nvSpPr>
        <p:spPr>
          <a:xfrm>
            <a:off x="302934" y="318713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60" name="직사각형 59">
            <a:extLst>
              <a:ext uri="{FF2B5EF4-FFF2-40B4-BE49-F238E27FC236}">
                <a16:creationId xmlns:a16="http://schemas.microsoft.com/office/drawing/2014/main" id="{A6AFF375-536E-F137-70CE-7C7C409C45D4}"/>
              </a:ext>
            </a:extLst>
          </p:cNvPr>
          <p:cNvSpPr/>
          <p:nvPr/>
        </p:nvSpPr>
        <p:spPr>
          <a:xfrm>
            <a:off x="302934" y="343165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61" name="직사각형 60">
            <a:extLst>
              <a:ext uri="{FF2B5EF4-FFF2-40B4-BE49-F238E27FC236}">
                <a16:creationId xmlns:a16="http://schemas.microsoft.com/office/drawing/2014/main" id="{C0998ED6-123E-542C-243D-49DA74B0D790}"/>
              </a:ext>
            </a:extLst>
          </p:cNvPr>
          <p:cNvSpPr/>
          <p:nvPr/>
        </p:nvSpPr>
        <p:spPr>
          <a:xfrm>
            <a:off x="302934" y="368400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62" name="직사각형 61">
            <a:extLst>
              <a:ext uri="{FF2B5EF4-FFF2-40B4-BE49-F238E27FC236}">
                <a16:creationId xmlns:a16="http://schemas.microsoft.com/office/drawing/2014/main" id="{DA82B197-E658-02E4-A966-71CCF2928698}"/>
              </a:ext>
            </a:extLst>
          </p:cNvPr>
          <p:cNvSpPr/>
          <p:nvPr/>
        </p:nvSpPr>
        <p:spPr>
          <a:xfrm>
            <a:off x="302934" y="395003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7</a:t>
            </a:r>
            <a:endParaRPr lang="ko-KR" altLang="en-US" sz="1200" dirty="0"/>
          </a:p>
        </p:txBody>
      </p:sp>
      <p:sp>
        <p:nvSpPr>
          <p:cNvPr id="63" name="직사각형 62">
            <a:extLst>
              <a:ext uri="{FF2B5EF4-FFF2-40B4-BE49-F238E27FC236}">
                <a16:creationId xmlns:a16="http://schemas.microsoft.com/office/drawing/2014/main" id="{40A4140A-6DDE-71AC-7636-5695D102A69F}"/>
              </a:ext>
            </a:extLst>
          </p:cNvPr>
          <p:cNvSpPr/>
          <p:nvPr/>
        </p:nvSpPr>
        <p:spPr>
          <a:xfrm>
            <a:off x="302934" y="493795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8</a:t>
            </a:r>
            <a:endParaRPr lang="ko-KR" altLang="en-US" sz="1200" dirty="0"/>
          </a:p>
        </p:txBody>
      </p:sp>
      <p:sp>
        <p:nvSpPr>
          <p:cNvPr id="64" name="직사각형 63">
            <a:extLst>
              <a:ext uri="{FF2B5EF4-FFF2-40B4-BE49-F238E27FC236}">
                <a16:creationId xmlns:a16="http://schemas.microsoft.com/office/drawing/2014/main" id="{F1A65A5C-356F-12E3-D61A-CD75EC2F9284}"/>
              </a:ext>
            </a:extLst>
          </p:cNvPr>
          <p:cNvSpPr/>
          <p:nvPr/>
        </p:nvSpPr>
        <p:spPr>
          <a:xfrm>
            <a:off x="5367978" y="226582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65" name="직사각형 64">
            <a:extLst>
              <a:ext uri="{FF2B5EF4-FFF2-40B4-BE49-F238E27FC236}">
                <a16:creationId xmlns:a16="http://schemas.microsoft.com/office/drawing/2014/main" id="{FD1607A4-01D9-4102-8BE7-3B60E4B7EE3E}"/>
              </a:ext>
            </a:extLst>
          </p:cNvPr>
          <p:cNvSpPr/>
          <p:nvPr/>
        </p:nvSpPr>
        <p:spPr>
          <a:xfrm>
            <a:off x="5367978" y="390452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66" name="직사각형 65">
            <a:extLst>
              <a:ext uri="{FF2B5EF4-FFF2-40B4-BE49-F238E27FC236}">
                <a16:creationId xmlns:a16="http://schemas.microsoft.com/office/drawing/2014/main" id="{5DC5BE61-976D-73D0-7572-2B5E93DB70DF}"/>
              </a:ext>
            </a:extLst>
          </p:cNvPr>
          <p:cNvSpPr/>
          <p:nvPr/>
        </p:nvSpPr>
        <p:spPr>
          <a:xfrm>
            <a:off x="5367978" y="415454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67" name="직사각형 66">
            <a:extLst>
              <a:ext uri="{FF2B5EF4-FFF2-40B4-BE49-F238E27FC236}">
                <a16:creationId xmlns:a16="http://schemas.microsoft.com/office/drawing/2014/main" id="{7E06D93A-4A4E-D12F-888F-5310F0EADB2A}"/>
              </a:ext>
            </a:extLst>
          </p:cNvPr>
          <p:cNvSpPr/>
          <p:nvPr/>
        </p:nvSpPr>
        <p:spPr>
          <a:xfrm>
            <a:off x="5367978" y="4404735"/>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4</a:t>
            </a:r>
            <a:endParaRPr lang="ko-KR" altLang="en-US" sz="1200" dirty="0"/>
          </a:p>
        </p:txBody>
      </p:sp>
      <p:sp>
        <p:nvSpPr>
          <p:cNvPr id="68" name="직사각형 67">
            <a:extLst>
              <a:ext uri="{FF2B5EF4-FFF2-40B4-BE49-F238E27FC236}">
                <a16:creationId xmlns:a16="http://schemas.microsoft.com/office/drawing/2014/main" id="{61C55125-4894-866F-B944-F15D978C4DAC}"/>
              </a:ext>
            </a:extLst>
          </p:cNvPr>
          <p:cNvSpPr/>
          <p:nvPr/>
        </p:nvSpPr>
        <p:spPr>
          <a:xfrm>
            <a:off x="5367978" y="464982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69" name="직사각형 68">
            <a:extLst>
              <a:ext uri="{FF2B5EF4-FFF2-40B4-BE49-F238E27FC236}">
                <a16:creationId xmlns:a16="http://schemas.microsoft.com/office/drawing/2014/main" id="{9A3623F5-8996-36E1-660F-E42D7FD9F6DE}"/>
              </a:ext>
            </a:extLst>
          </p:cNvPr>
          <p:cNvSpPr/>
          <p:nvPr/>
        </p:nvSpPr>
        <p:spPr>
          <a:xfrm>
            <a:off x="5367978" y="489985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70" name="직사각형 69">
            <a:extLst>
              <a:ext uri="{FF2B5EF4-FFF2-40B4-BE49-F238E27FC236}">
                <a16:creationId xmlns:a16="http://schemas.microsoft.com/office/drawing/2014/main" id="{FC1B3BED-BF51-E124-6B3E-AD3A2319EBF0}"/>
              </a:ext>
            </a:extLst>
          </p:cNvPr>
          <p:cNvSpPr/>
          <p:nvPr/>
        </p:nvSpPr>
        <p:spPr>
          <a:xfrm>
            <a:off x="5367978" y="515004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
        <p:nvSpPr>
          <p:cNvPr id="71" name="직사각형 70">
            <a:extLst>
              <a:ext uri="{FF2B5EF4-FFF2-40B4-BE49-F238E27FC236}">
                <a16:creationId xmlns:a16="http://schemas.microsoft.com/office/drawing/2014/main" id="{63436DAC-A5BF-7D1E-22BA-A1FDC081A134}"/>
              </a:ext>
            </a:extLst>
          </p:cNvPr>
          <p:cNvSpPr/>
          <p:nvPr/>
        </p:nvSpPr>
        <p:spPr>
          <a:xfrm>
            <a:off x="5367978" y="557331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8</a:t>
            </a:r>
            <a:endParaRPr lang="ko-KR" altLang="en-US" sz="1200" dirty="0"/>
          </a:p>
        </p:txBody>
      </p:sp>
      <p:pic>
        <p:nvPicPr>
          <p:cNvPr id="78" name="그림 77">
            <a:extLst>
              <a:ext uri="{FF2B5EF4-FFF2-40B4-BE49-F238E27FC236}">
                <a16:creationId xmlns:a16="http://schemas.microsoft.com/office/drawing/2014/main" id="{C102C2C8-54CA-94EA-EE85-9AB744F0063A}"/>
              </a:ext>
            </a:extLst>
          </p:cNvPr>
          <p:cNvPicPr>
            <a:picLocks noChangeAspect="1"/>
          </p:cNvPicPr>
          <p:nvPr/>
        </p:nvPicPr>
        <p:blipFill>
          <a:blip r:embed="rId2"/>
          <a:stretch>
            <a:fillRect/>
          </a:stretch>
        </p:blipFill>
        <p:spPr>
          <a:xfrm>
            <a:off x="488503" y="2204869"/>
            <a:ext cx="4176465" cy="3053636"/>
          </a:xfrm>
          <a:prstGeom prst="rect">
            <a:avLst/>
          </a:prstGeom>
        </p:spPr>
      </p:pic>
      <p:sp>
        <p:nvSpPr>
          <p:cNvPr id="79" name="Rectangle 7">
            <a:extLst>
              <a:ext uri="{FF2B5EF4-FFF2-40B4-BE49-F238E27FC236}">
                <a16:creationId xmlns:a16="http://schemas.microsoft.com/office/drawing/2014/main" id="{1007C821-91D9-DA72-6E1F-846DE26BD11B}"/>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33473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12</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(7/7)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584775"/>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Querying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ran queries such as Create, Select, Update, Delete, and Insert in Python.</a:t>
            </a:r>
            <a:endParaRPr lang="en-GB" altLang="ko-KR" sz="1600" dirty="0">
              <a:ea typeface="굴림" panose="020B0600000101010101" pitchFamily="50" charset="-127"/>
            </a:endParaRPr>
          </a:p>
        </p:txBody>
      </p:sp>
      <p:sp>
        <p:nvSpPr>
          <p:cNvPr id="4" name="직사각형 3">
            <a:extLst>
              <a:ext uri="{FF2B5EF4-FFF2-40B4-BE49-F238E27FC236}">
                <a16:creationId xmlns:a16="http://schemas.microsoft.com/office/drawing/2014/main" id="{20E4FD4B-ABE9-2313-4A04-194141B402E6}"/>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B803D3AA-0545-BDC0-C162-69D3A1CA0951}"/>
              </a:ext>
            </a:extLst>
          </p:cNvPr>
          <p:cNvGrpSpPr/>
          <p:nvPr/>
        </p:nvGrpSpPr>
        <p:grpSpPr>
          <a:xfrm>
            <a:off x="200025" y="1298491"/>
            <a:ext cx="9577388" cy="301000"/>
            <a:chOff x="200025" y="1298491"/>
            <a:chExt cx="9577388" cy="301000"/>
          </a:xfrm>
        </p:grpSpPr>
        <p:cxnSp>
          <p:nvCxnSpPr>
            <p:cNvPr id="6" name="직선 연결선 5">
              <a:extLst>
                <a:ext uri="{FF2B5EF4-FFF2-40B4-BE49-F238E27FC236}">
                  <a16:creationId xmlns:a16="http://schemas.microsoft.com/office/drawing/2014/main" id="{A37CF3EC-6EBA-BFEA-6819-2875AFA54562}"/>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AA08A9B9-0DDC-EB8E-C03D-2D3F25251755}"/>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'Querying'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0" name="AutoShape 5">
            <a:extLst>
              <a:ext uri="{FF2B5EF4-FFF2-40B4-BE49-F238E27FC236}">
                <a16:creationId xmlns:a16="http://schemas.microsoft.com/office/drawing/2014/main" id="{B65454AB-14D2-F806-ADEC-6589344F9BA4}"/>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11" name="그룹 10">
            <a:extLst>
              <a:ext uri="{FF2B5EF4-FFF2-40B4-BE49-F238E27FC236}">
                <a16:creationId xmlns:a16="http://schemas.microsoft.com/office/drawing/2014/main" id="{3FD140CC-9980-A25D-AD38-FD7349C0A3B2}"/>
              </a:ext>
            </a:extLst>
          </p:cNvPr>
          <p:cNvGrpSpPr/>
          <p:nvPr/>
        </p:nvGrpSpPr>
        <p:grpSpPr>
          <a:xfrm>
            <a:off x="5341603" y="1809033"/>
            <a:ext cx="4362035" cy="301000"/>
            <a:chOff x="5341603" y="1809033"/>
            <a:chExt cx="4362035" cy="301000"/>
          </a:xfrm>
        </p:grpSpPr>
        <p:cxnSp>
          <p:nvCxnSpPr>
            <p:cNvPr id="12" name="직선 연결선 11">
              <a:extLst>
                <a:ext uri="{FF2B5EF4-FFF2-40B4-BE49-F238E27FC236}">
                  <a16:creationId xmlns:a16="http://schemas.microsoft.com/office/drawing/2014/main" id="{33CB1AF9-18DC-59B2-BA62-D83610745819}"/>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직사각형 12">
              <a:extLst>
                <a:ext uri="{FF2B5EF4-FFF2-40B4-BE49-F238E27FC236}">
                  <a16:creationId xmlns:a16="http://schemas.microsoft.com/office/drawing/2014/main" id="{7DE7584C-0F82-3D2D-9D6B-C99193908BE1}"/>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5" name="그룹 14">
            <a:extLst>
              <a:ext uri="{FF2B5EF4-FFF2-40B4-BE49-F238E27FC236}">
                <a16:creationId xmlns:a16="http://schemas.microsoft.com/office/drawing/2014/main" id="{BC50F9C4-3EFB-D807-1712-EEC39245E110}"/>
              </a:ext>
            </a:extLst>
          </p:cNvPr>
          <p:cNvGrpSpPr/>
          <p:nvPr/>
        </p:nvGrpSpPr>
        <p:grpSpPr>
          <a:xfrm>
            <a:off x="302934" y="1809033"/>
            <a:ext cx="4362035" cy="301000"/>
            <a:chOff x="302934" y="1809033"/>
            <a:chExt cx="4362035" cy="301000"/>
          </a:xfrm>
        </p:grpSpPr>
        <p:cxnSp>
          <p:nvCxnSpPr>
            <p:cNvPr id="16" name="직선 연결선 15">
              <a:extLst>
                <a:ext uri="{FF2B5EF4-FFF2-40B4-BE49-F238E27FC236}">
                  <a16:creationId xmlns:a16="http://schemas.microsoft.com/office/drawing/2014/main" id="{43C72C42-59E9-549B-33F2-1EB6DFCAB27F}"/>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직사각형 16">
              <a:extLst>
                <a:ext uri="{FF2B5EF4-FFF2-40B4-BE49-F238E27FC236}">
                  <a16:creationId xmlns:a16="http://schemas.microsoft.com/office/drawing/2014/main" id="{552210B4-CB40-F02C-C84E-824D1A7DB9D1}"/>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9" name="그룹 18">
            <a:extLst>
              <a:ext uri="{FF2B5EF4-FFF2-40B4-BE49-F238E27FC236}">
                <a16:creationId xmlns:a16="http://schemas.microsoft.com/office/drawing/2014/main" id="{020802F7-CCF9-1CC6-7E75-21D012473A52}"/>
              </a:ext>
            </a:extLst>
          </p:cNvPr>
          <p:cNvGrpSpPr/>
          <p:nvPr/>
        </p:nvGrpSpPr>
        <p:grpSpPr>
          <a:xfrm>
            <a:off x="6616521" y="416546"/>
            <a:ext cx="3161015" cy="204142"/>
            <a:chOff x="6616521" y="416546"/>
            <a:chExt cx="3161015" cy="204142"/>
          </a:xfrm>
        </p:grpSpPr>
        <p:grpSp>
          <p:nvGrpSpPr>
            <p:cNvPr id="20" name="그룹 19">
              <a:extLst>
                <a:ext uri="{FF2B5EF4-FFF2-40B4-BE49-F238E27FC236}">
                  <a16:creationId xmlns:a16="http://schemas.microsoft.com/office/drawing/2014/main" id="{D763DC73-5BB5-4BC2-78AC-3D0A0AF5D85F}"/>
                </a:ext>
              </a:extLst>
            </p:cNvPr>
            <p:cNvGrpSpPr/>
            <p:nvPr/>
          </p:nvGrpSpPr>
          <p:grpSpPr>
            <a:xfrm>
              <a:off x="6616521" y="416546"/>
              <a:ext cx="3161015" cy="204142"/>
              <a:chOff x="6609184" y="416546"/>
              <a:chExt cx="3161015" cy="204142"/>
            </a:xfrm>
          </p:grpSpPr>
          <p:sp>
            <p:nvSpPr>
              <p:cNvPr id="26" name="Rectangle 263">
                <a:extLst>
                  <a:ext uri="{FF2B5EF4-FFF2-40B4-BE49-F238E27FC236}">
                    <a16:creationId xmlns:a16="http://schemas.microsoft.com/office/drawing/2014/main" id="{E77FC8A8-99F2-887A-64DE-26131404AE1A}"/>
                  </a:ext>
                </a:extLst>
              </p:cNvPr>
              <p:cNvSpPr>
                <a:spLocks noChangeArrowheads="1"/>
              </p:cNvSpPr>
              <p:nvPr/>
            </p:nvSpPr>
            <p:spPr bwMode="gray">
              <a:xfrm>
                <a:off x="6609184"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lumMod val="50000"/>
                      </a:schemeClr>
                    </a:solidFill>
                    <a:ea typeface="ＭＳ Ｐゴシック" panose="020B0600070205080204" pitchFamily="34" charset="-128"/>
                  </a:rPr>
                  <a:t>Collecting</a:t>
                </a:r>
                <a:endParaRPr lang="en-GB" altLang="ja-JP" sz="1000" dirty="0">
                  <a:solidFill>
                    <a:schemeClr val="bg1">
                      <a:lumMod val="50000"/>
                    </a:schemeClr>
                  </a:solidFill>
                  <a:ea typeface="ＭＳ Ｐゴシック" panose="020B0600070205080204" pitchFamily="34" charset="-128"/>
                </a:endParaRPr>
              </a:p>
            </p:txBody>
          </p:sp>
          <p:sp>
            <p:nvSpPr>
              <p:cNvPr id="27" name="Rectangle 263">
                <a:extLst>
                  <a:ext uri="{FF2B5EF4-FFF2-40B4-BE49-F238E27FC236}">
                    <a16:creationId xmlns:a16="http://schemas.microsoft.com/office/drawing/2014/main" id="{F42E4250-F5FD-CC8C-9203-CF3794BD3F55}"/>
                  </a:ext>
                </a:extLst>
              </p:cNvPr>
              <p:cNvSpPr>
                <a:spLocks noChangeArrowheads="1"/>
              </p:cNvSpPr>
              <p:nvPr/>
            </p:nvSpPr>
            <p:spPr bwMode="gray">
              <a:xfrm>
                <a:off x="7422856"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Processing</a:t>
                </a:r>
              </a:p>
            </p:txBody>
          </p:sp>
          <p:sp>
            <p:nvSpPr>
              <p:cNvPr id="29" name="Rectangle 263">
                <a:extLst>
                  <a:ext uri="{FF2B5EF4-FFF2-40B4-BE49-F238E27FC236}">
                    <a16:creationId xmlns:a16="http://schemas.microsoft.com/office/drawing/2014/main" id="{A2F98FA2-A653-2DA8-78A4-753BCF13CDB5}"/>
                  </a:ext>
                </a:extLst>
              </p:cNvPr>
              <p:cNvSpPr>
                <a:spLocks noChangeArrowheads="1"/>
              </p:cNvSpPr>
              <p:nvPr/>
            </p:nvSpPr>
            <p:spPr bwMode="gray">
              <a:xfrm>
                <a:off x="8236528"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lumMod val="50000"/>
                      </a:schemeClr>
                    </a:solidFill>
                    <a:ea typeface="ＭＳ Ｐゴシック" panose="020B0600070205080204" pitchFamily="34" charset="-128"/>
                  </a:rPr>
                  <a:t>Storing</a:t>
                </a:r>
                <a:endParaRPr lang="en-GB" altLang="ja-JP" sz="1000" dirty="0">
                  <a:solidFill>
                    <a:schemeClr val="bg1">
                      <a:lumMod val="50000"/>
                    </a:schemeClr>
                  </a:solidFill>
                  <a:ea typeface="ＭＳ Ｐゴシック" panose="020B0600070205080204" pitchFamily="34" charset="-128"/>
                </a:endParaRPr>
              </a:p>
            </p:txBody>
          </p:sp>
          <p:sp>
            <p:nvSpPr>
              <p:cNvPr id="30" name="Rectangle 263">
                <a:extLst>
                  <a:ext uri="{FF2B5EF4-FFF2-40B4-BE49-F238E27FC236}">
                    <a16:creationId xmlns:a16="http://schemas.microsoft.com/office/drawing/2014/main" id="{405184A2-5C0E-E404-DCAE-819D320DB4E2}"/>
                  </a:ext>
                </a:extLst>
              </p:cNvPr>
              <p:cNvSpPr>
                <a:spLocks noChangeArrowheads="1"/>
              </p:cNvSpPr>
              <p:nvPr/>
            </p:nvSpPr>
            <p:spPr bwMode="gray">
              <a:xfrm>
                <a:off x="9050199"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a:solidFill>
                      <a:schemeClr val="bg1"/>
                    </a:solidFill>
                    <a:ea typeface="ＭＳ Ｐゴシック" panose="020B0600070205080204" pitchFamily="34" charset="-128"/>
                  </a:rPr>
                  <a:t>Querying</a:t>
                </a:r>
                <a:endParaRPr lang="en-GB" altLang="ja-JP" sz="1000" dirty="0">
                  <a:solidFill>
                    <a:schemeClr val="bg1"/>
                  </a:solidFill>
                  <a:ea typeface="ＭＳ Ｐゴシック" panose="020B0600070205080204" pitchFamily="34" charset="-128"/>
                </a:endParaRPr>
              </a:p>
            </p:txBody>
          </p:sp>
        </p:grpSp>
        <p:sp>
          <p:nvSpPr>
            <p:cNvPr id="21" name="이등변 삼각형 20">
              <a:extLst>
                <a:ext uri="{FF2B5EF4-FFF2-40B4-BE49-F238E27FC236}">
                  <a16:creationId xmlns:a16="http://schemas.microsoft.com/office/drawing/2014/main" id="{2F9FB35F-57DA-C545-D766-D12467721BCD}"/>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2" name="이등변 삼각형 21">
              <a:extLst>
                <a:ext uri="{FF2B5EF4-FFF2-40B4-BE49-F238E27FC236}">
                  <a16:creationId xmlns:a16="http://schemas.microsoft.com/office/drawing/2014/main" id="{6332F9AC-3D2C-0035-F9D7-E7F65E6E9664}"/>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3" name="이등변 삼각형 22">
              <a:extLst>
                <a:ext uri="{FF2B5EF4-FFF2-40B4-BE49-F238E27FC236}">
                  <a16:creationId xmlns:a16="http://schemas.microsoft.com/office/drawing/2014/main" id="{2F0D4848-F2F7-9F39-10FE-9506BFA39E83}"/>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pic>
        <p:nvPicPr>
          <p:cNvPr id="34" name="그림 33">
            <a:extLst>
              <a:ext uri="{FF2B5EF4-FFF2-40B4-BE49-F238E27FC236}">
                <a16:creationId xmlns:a16="http://schemas.microsoft.com/office/drawing/2014/main" id="{8D69F2D8-472F-81C8-1C1D-F4C1AD1B8408}"/>
              </a:ext>
            </a:extLst>
          </p:cNvPr>
          <p:cNvPicPr>
            <a:picLocks noChangeAspect="1"/>
          </p:cNvPicPr>
          <p:nvPr/>
        </p:nvPicPr>
        <p:blipFill>
          <a:blip r:embed="rId2"/>
          <a:stretch>
            <a:fillRect/>
          </a:stretch>
        </p:blipFill>
        <p:spPr>
          <a:xfrm>
            <a:off x="488503" y="2204870"/>
            <a:ext cx="4193364" cy="3053636"/>
          </a:xfrm>
          <a:prstGeom prst="rect">
            <a:avLst/>
          </a:prstGeom>
        </p:spPr>
      </p:pic>
      <p:sp>
        <p:nvSpPr>
          <p:cNvPr id="35" name="직사각형 34">
            <a:extLst>
              <a:ext uri="{FF2B5EF4-FFF2-40B4-BE49-F238E27FC236}">
                <a16:creationId xmlns:a16="http://schemas.microsoft.com/office/drawing/2014/main" id="{1AF3AC48-15C7-7F98-6F46-4C500C95273C}"/>
              </a:ext>
            </a:extLst>
          </p:cNvPr>
          <p:cNvSpPr/>
          <p:nvPr/>
        </p:nvSpPr>
        <p:spPr>
          <a:xfrm>
            <a:off x="302934" y="229451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36" name="직사각형 35">
            <a:extLst>
              <a:ext uri="{FF2B5EF4-FFF2-40B4-BE49-F238E27FC236}">
                <a16:creationId xmlns:a16="http://schemas.microsoft.com/office/drawing/2014/main" id="{74D83B5C-A269-2A4A-74FC-DA15483DA5B3}"/>
              </a:ext>
            </a:extLst>
          </p:cNvPr>
          <p:cNvSpPr/>
          <p:nvPr/>
        </p:nvSpPr>
        <p:spPr>
          <a:xfrm>
            <a:off x="302934" y="262167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37" name="직사각형 36">
            <a:extLst>
              <a:ext uri="{FF2B5EF4-FFF2-40B4-BE49-F238E27FC236}">
                <a16:creationId xmlns:a16="http://schemas.microsoft.com/office/drawing/2014/main" id="{3E9FE9B5-BA8E-6F23-E73B-64C7CE86E9EF}"/>
              </a:ext>
            </a:extLst>
          </p:cNvPr>
          <p:cNvSpPr/>
          <p:nvPr/>
        </p:nvSpPr>
        <p:spPr>
          <a:xfrm>
            <a:off x="302934" y="289346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38" name="직사각형 37">
            <a:extLst>
              <a:ext uri="{FF2B5EF4-FFF2-40B4-BE49-F238E27FC236}">
                <a16:creationId xmlns:a16="http://schemas.microsoft.com/office/drawing/2014/main" id="{44BB9481-1B19-93B7-F956-52C60A3C0B37}"/>
              </a:ext>
            </a:extLst>
          </p:cNvPr>
          <p:cNvSpPr/>
          <p:nvPr/>
        </p:nvSpPr>
        <p:spPr>
          <a:xfrm>
            <a:off x="302934" y="316023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39" name="직사각형 38">
            <a:extLst>
              <a:ext uri="{FF2B5EF4-FFF2-40B4-BE49-F238E27FC236}">
                <a16:creationId xmlns:a16="http://schemas.microsoft.com/office/drawing/2014/main" id="{385691AE-87CF-81DE-4B95-6F1F3F032587}"/>
              </a:ext>
            </a:extLst>
          </p:cNvPr>
          <p:cNvSpPr/>
          <p:nvPr/>
        </p:nvSpPr>
        <p:spPr>
          <a:xfrm>
            <a:off x="302934" y="3430541"/>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40" name="직사각형 39">
            <a:extLst>
              <a:ext uri="{FF2B5EF4-FFF2-40B4-BE49-F238E27FC236}">
                <a16:creationId xmlns:a16="http://schemas.microsoft.com/office/drawing/2014/main" id="{A45E79E8-611A-1BB9-F74F-01E5D3321699}"/>
              </a:ext>
            </a:extLst>
          </p:cNvPr>
          <p:cNvSpPr/>
          <p:nvPr/>
        </p:nvSpPr>
        <p:spPr>
          <a:xfrm>
            <a:off x="302934" y="370085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41" name="직사각형 40">
            <a:extLst>
              <a:ext uri="{FF2B5EF4-FFF2-40B4-BE49-F238E27FC236}">
                <a16:creationId xmlns:a16="http://schemas.microsoft.com/office/drawing/2014/main" id="{7C2BCD38-19C9-8D47-24E6-5E76BFBA82BD}"/>
              </a:ext>
            </a:extLst>
          </p:cNvPr>
          <p:cNvSpPr/>
          <p:nvPr/>
        </p:nvSpPr>
        <p:spPr>
          <a:xfrm>
            <a:off x="302934" y="3971163"/>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7</a:t>
            </a:r>
            <a:endParaRPr lang="ko-KR" altLang="en-US" sz="1200" dirty="0"/>
          </a:p>
        </p:txBody>
      </p:sp>
      <p:sp>
        <p:nvSpPr>
          <p:cNvPr id="42" name="직사각형 41">
            <a:extLst>
              <a:ext uri="{FF2B5EF4-FFF2-40B4-BE49-F238E27FC236}">
                <a16:creationId xmlns:a16="http://schemas.microsoft.com/office/drawing/2014/main" id="{C8DB412F-2AB1-32BF-8D9B-2945E0571A58}"/>
              </a:ext>
            </a:extLst>
          </p:cNvPr>
          <p:cNvSpPr/>
          <p:nvPr/>
        </p:nvSpPr>
        <p:spPr>
          <a:xfrm>
            <a:off x="302934" y="476324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8</a:t>
            </a:r>
            <a:endParaRPr lang="ko-KR" altLang="en-US" sz="1200" dirty="0"/>
          </a:p>
        </p:txBody>
      </p:sp>
      <p:sp>
        <p:nvSpPr>
          <p:cNvPr id="43" name="Rectangle 175">
            <a:extLst>
              <a:ext uri="{FF2B5EF4-FFF2-40B4-BE49-F238E27FC236}">
                <a16:creationId xmlns:a16="http://schemas.microsoft.com/office/drawing/2014/main" id="{D1FB42ED-6637-0AC1-6CDF-E1D529CCE4CB}"/>
              </a:ext>
            </a:extLst>
          </p:cNvPr>
          <p:cNvSpPr>
            <a:spLocks noChangeArrowheads="1"/>
          </p:cNvSpPr>
          <p:nvPr/>
        </p:nvSpPr>
        <p:spPr bwMode="gray">
          <a:xfrm>
            <a:off x="5341602" y="2211214"/>
            <a:ext cx="4362037" cy="4171662"/>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Importing the necessary packages</a:t>
            </a:r>
          </a:p>
          <a:p>
            <a:pPr lvl="2">
              <a:lnSpc>
                <a:spcPct val="100000"/>
              </a:lnSpc>
              <a:spcBef>
                <a:spcPct val="25000"/>
              </a:spcBef>
            </a:pPr>
            <a:r>
              <a:rPr lang="en-GB" altLang="ko-KR" b="1" dirty="0">
                <a:solidFill>
                  <a:srgbClr val="000000"/>
                </a:solidFill>
                <a:ea typeface="굴림" panose="020B0600000101010101" pitchFamily="50" charset="-127"/>
              </a:rPr>
              <a:t>Package</a:t>
            </a:r>
          </a:p>
          <a:p>
            <a:pPr lvl="3">
              <a:lnSpc>
                <a:spcPct val="100000"/>
              </a:lnSpc>
              <a:buClr>
                <a:schemeClr val="tx1"/>
              </a:buClr>
            </a:pPr>
            <a:r>
              <a:rPr lang="en-GB" altLang="ko-KR" dirty="0">
                <a:solidFill>
                  <a:srgbClr val="000000"/>
                </a:solidFill>
                <a:ea typeface="굴림" panose="020B0600000101010101" pitchFamily="50" charset="-127"/>
              </a:rPr>
              <a:t>Sqlite3</a:t>
            </a:r>
            <a:endParaRPr lang="en-GB" altLang="ko-KR" baseline="30000" dirty="0">
              <a:solidFill>
                <a:srgbClr val="000000"/>
              </a:solidFill>
              <a:ea typeface="굴림" panose="020B0600000101010101" pitchFamily="50" charset="-127"/>
            </a:endParaRPr>
          </a:p>
          <a:p>
            <a:pPr lvl="4">
              <a:lnSpc>
                <a:spcPct val="100000"/>
              </a:lnSpc>
              <a:spcAft>
                <a:spcPts val="500"/>
              </a:spcAft>
            </a:pPr>
            <a:r>
              <a:rPr lang="en-US" altLang="ko-KR" dirty="0">
                <a:solidFill>
                  <a:srgbClr val="000000"/>
                </a:solidFill>
                <a:ea typeface="굴림" panose="020B0600000101010101" pitchFamily="50" charset="-127"/>
              </a:rPr>
              <a:t>It is a package that allows to utilize the functions of SQLite in Python.</a:t>
            </a:r>
            <a:endParaRPr lang="en-GB" altLang="ko-KR" dirty="0">
              <a:solidFill>
                <a:srgbClr val="000000"/>
              </a:solidFill>
              <a:ea typeface="굴림" panose="020B0600000101010101" pitchFamily="50" charset="-127"/>
            </a:endParaRPr>
          </a:p>
          <a:p>
            <a:pPr marL="0" lvl="2" indent="0">
              <a:lnSpc>
                <a:spcPct val="100000"/>
              </a:lnSpc>
              <a:spcBef>
                <a:spcPts val="0"/>
              </a:spcBef>
              <a:spcAft>
                <a:spcPts val="500"/>
              </a:spcAft>
              <a:buNone/>
            </a:pPr>
            <a:r>
              <a:rPr lang="en-GB" altLang="ko-KR" b="1" dirty="0">
                <a:solidFill>
                  <a:srgbClr val="000000"/>
                </a:solidFill>
                <a:ea typeface="굴림" panose="020B0600000101010101" pitchFamily="50" charset="-127"/>
              </a:rPr>
              <a:t>    </a:t>
            </a:r>
            <a:r>
              <a:rPr lang="en-GB" altLang="ko-KR" dirty="0">
                <a:solidFill>
                  <a:srgbClr val="000000"/>
                </a:solidFill>
                <a:ea typeface="굴림" panose="020B0600000101010101" pitchFamily="50" charset="-127"/>
              </a:rPr>
              <a:t>Connecting/creating to database</a:t>
            </a:r>
          </a:p>
          <a:p>
            <a:pPr marL="0" lvl="2" indent="0">
              <a:lnSpc>
                <a:spcPct val="100000"/>
              </a:lnSpc>
              <a:spcBef>
                <a:spcPts val="0"/>
              </a:spcBef>
              <a:spcAft>
                <a:spcPts val="500"/>
              </a:spcAft>
              <a:buNone/>
            </a:pPr>
            <a:r>
              <a:rPr lang="en-GB" altLang="ko-KR" dirty="0">
                <a:solidFill>
                  <a:srgbClr val="000000"/>
                </a:solidFill>
                <a:ea typeface="굴림" panose="020B0600000101010101" pitchFamily="50" charset="-127"/>
              </a:rPr>
              <a:t>    Creating a cursor object</a:t>
            </a: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Running Update query</a:t>
            </a:r>
          </a:p>
          <a:p>
            <a:pPr>
              <a:lnSpc>
                <a:spcPct val="100000"/>
              </a:lnSpc>
              <a:spcBef>
                <a:spcPts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Running Insert query</a:t>
            </a:r>
            <a:endParaRPr lang="en-GB" altLang="ko-KR" b="0" dirty="0">
              <a:solidFill>
                <a:srgbClr val="000000"/>
              </a:solidFill>
              <a:ea typeface="굴림" panose="020B0600000101010101" pitchFamily="50" charset="-127"/>
            </a:endParaRP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Running Delete query</a:t>
            </a:r>
            <a:endParaRPr lang="en-GB" altLang="ko-KR" b="0" dirty="0">
              <a:solidFill>
                <a:srgbClr val="000000"/>
              </a:solidFill>
              <a:ea typeface="굴림" panose="020B0600000101010101" pitchFamily="50" charset="-127"/>
            </a:endParaRP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Running Select query</a:t>
            </a:r>
            <a:endParaRPr lang="en-GB" altLang="ko-KR" b="0" dirty="0">
              <a:solidFill>
                <a:srgbClr val="000000"/>
              </a:solidFill>
              <a:ea typeface="굴림" panose="020B0600000101010101" pitchFamily="50" charset="-127"/>
            </a:endParaRP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Closing connection to SQLite database</a:t>
            </a:r>
          </a:p>
          <a:p>
            <a:pPr>
              <a:lnSpc>
                <a:spcPct val="100000"/>
              </a:lnSpc>
              <a:spcBef>
                <a:spcPts val="0"/>
              </a:spcBef>
              <a:spcAft>
                <a:spcPts val="500"/>
              </a:spcAft>
              <a:buClr>
                <a:srgbClr val="969696"/>
              </a:buClr>
            </a:pPr>
            <a:r>
              <a:rPr lang="en-US" altLang="ko-KR" b="0" dirty="0">
                <a:solidFill>
                  <a:srgbClr val="000000"/>
                </a:solidFill>
                <a:ea typeface="굴림" panose="020B0600000101010101" pitchFamily="50" charset="-127"/>
              </a:rPr>
              <a:t>※ In the case of Create query, the table was created in the 'Storing' step</a:t>
            </a:r>
            <a:endParaRPr lang="en-GB" altLang="ko-KR" b="0" dirty="0">
              <a:solidFill>
                <a:srgbClr val="000000"/>
              </a:solidFill>
              <a:ea typeface="굴림" panose="020B0600000101010101" pitchFamily="50" charset="-127"/>
            </a:endParaRPr>
          </a:p>
        </p:txBody>
      </p:sp>
      <p:sp>
        <p:nvSpPr>
          <p:cNvPr id="51" name="직사각형 50">
            <a:extLst>
              <a:ext uri="{FF2B5EF4-FFF2-40B4-BE49-F238E27FC236}">
                <a16:creationId xmlns:a16="http://schemas.microsoft.com/office/drawing/2014/main" id="{FA0798AB-D33D-F654-E4F3-5799EBBE9368}"/>
              </a:ext>
            </a:extLst>
          </p:cNvPr>
          <p:cNvSpPr/>
          <p:nvPr/>
        </p:nvSpPr>
        <p:spPr>
          <a:xfrm>
            <a:off x="5367978" y="226582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52" name="직사각형 51">
            <a:extLst>
              <a:ext uri="{FF2B5EF4-FFF2-40B4-BE49-F238E27FC236}">
                <a16:creationId xmlns:a16="http://schemas.microsoft.com/office/drawing/2014/main" id="{233F9D00-9995-F262-ACD0-4D6086990A19}"/>
              </a:ext>
            </a:extLst>
          </p:cNvPr>
          <p:cNvSpPr/>
          <p:nvPr/>
        </p:nvSpPr>
        <p:spPr>
          <a:xfrm>
            <a:off x="5367978" y="3361359"/>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53" name="직사각형 52">
            <a:extLst>
              <a:ext uri="{FF2B5EF4-FFF2-40B4-BE49-F238E27FC236}">
                <a16:creationId xmlns:a16="http://schemas.microsoft.com/office/drawing/2014/main" id="{5D7FB31D-A85E-F881-503D-B5D32300F0BD}"/>
              </a:ext>
            </a:extLst>
          </p:cNvPr>
          <p:cNvSpPr/>
          <p:nvPr/>
        </p:nvSpPr>
        <p:spPr>
          <a:xfrm>
            <a:off x="5367978" y="361138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54" name="직사각형 53">
            <a:extLst>
              <a:ext uri="{FF2B5EF4-FFF2-40B4-BE49-F238E27FC236}">
                <a16:creationId xmlns:a16="http://schemas.microsoft.com/office/drawing/2014/main" id="{C7A5BA62-33D8-E820-58F2-3DF0F32CB794}"/>
              </a:ext>
            </a:extLst>
          </p:cNvPr>
          <p:cNvSpPr/>
          <p:nvPr/>
        </p:nvSpPr>
        <p:spPr>
          <a:xfrm>
            <a:off x="5367978" y="386157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4</a:t>
            </a:r>
            <a:endParaRPr lang="ko-KR" altLang="en-US" sz="1200" dirty="0"/>
          </a:p>
        </p:txBody>
      </p:sp>
      <p:sp>
        <p:nvSpPr>
          <p:cNvPr id="55" name="직사각형 54">
            <a:extLst>
              <a:ext uri="{FF2B5EF4-FFF2-40B4-BE49-F238E27FC236}">
                <a16:creationId xmlns:a16="http://schemas.microsoft.com/office/drawing/2014/main" id="{7BD87044-1592-FCF2-B7F3-2054F037A8B6}"/>
              </a:ext>
            </a:extLst>
          </p:cNvPr>
          <p:cNvSpPr/>
          <p:nvPr/>
        </p:nvSpPr>
        <p:spPr>
          <a:xfrm>
            <a:off x="5367978" y="410666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56" name="직사각형 55">
            <a:extLst>
              <a:ext uri="{FF2B5EF4-FFF2-40B4-BE49-F238E27FC236}">
                <a16:creationId xmlns:a16="http://schemas.microsoft.com/office/drawing/2014/main" id="{4FFA5269-A48D-AA18-408F-0DCFAD6C8B41}"/>
              </a:ext>
            </a:extLst>
          </p:cNvPr>
          <p:cNvSpPr/>
          <p:nvPr/>
        </p:nvSpPr>
        <p:spPr>
          <a:xfrm>
            <a:off x="5367978" y="4356689"/>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57" name="직사각형 56">
            <a:extLst>
              <a:ext uri="{FF2B5EF4-FFF2-40B4-BE49-F238E27FC236}">
                <a16:creationId xmlns:a16="http://schemas.microsoft.com/office/drawing/2014/main" id="{3F41DB78-6EA9-2530-F85F-AC41048279D7}"/>
              </a:ext>
            </a:extLst>
          </p:cNvPr>
          <p:cNvSpPr/>
          <p:nvPr/>
        </p:nvSpPr>
        <p:spPr>
          <a:xfrm>
            <a:off x="5367978" y="460687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
        <p:nvSpPr>
          <p:cNvPr id="58" name="직사각형 57">
            <a:extLst>
              <a:ext uri="{FF2B5EF4-FFF2-40B4-BE49-F238E27FC236}">
                <a16:creationId xmlns:a16="http://schemas.microsoft.com/office/drawing/2014/main" id="{4CD3F955-80CF-004E-C660-EEB44F00010E}"/>
              </a:ext>
            </a:extLst>
          </p:cNvPr>
          <p:cNvSpPr/>
          <p:nvPr/>
        </p:nvSpPr>
        <p:spPr>
          <a:xfrm>
            <a:off x="5367978" y="484270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8</a:t>
            </a:r>
            <a:endParaRPr lang="ko-KR" altLang="en-US" sz="1200" dirty="0"/>
          </a:p>
        </p:txBody>
      </p:sp>
      <p:sp>
        <p:nvSpPr>
          <p:cNvPr id="59" name="Rectangle 7">
            <a:extLst>
              <a:ext uri="{FF2B5EF4-FFF2-40B4-BE49-F238E27FC236}">
                <a16:creationId xmlns:a16="http://schemas.microsoft.com/office/drawing/2014/main" id="{6C92C7AA-4CBA-1C62-A125-617CFD30CAA7}"/>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327086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13</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227900"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3. Results 》Deliverables (1/2)</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Collecting</a:t>
            </a:r>
            <a:r>
              <a:rPr lang="ko-KR" altLang="en-US" sz="2200" b="1" dirty="0">
                <a:ea typeface="굴림" panose="020B0600000101010101" pitchFamily="50" charset="-127"/>
              </a:rPr>
              <a:t> </a:t>
            </a:r>
            <a:r>
              <a:rPr lang="en-US" altLang="ko-KR" sz="2200" b="1" dirty="0">
                <a:ea typeface="굴림" panose="020B0600000101010101" pitchFamily="50" charset="-127"/>
              </a:rPr>
              <a:t>&amp;</a:t>
            </a:r>
            <a:r>
              <a:rPr lang="ko-KR" altLang="en-US" sz="2200" b="1" dirty="0">
                <a:ea typeface="굴림" panose="020B0600000101010101" pitchFamily="50" charset="-127"/>
              </a:rPr>
              <a:t> </a:t>
            </a:r>
            <a:r>
              <a:rPr lang="en-US" altLang="ko-KR" sz="2200" b="1" dirty="0">
                <a:ea typeface="굴림" panose="020B0600000101010101" pitchFamily="50" charset="-127"/>
              </a:rPr>
              <a:t>Processing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converted the index data from different formats on each web page into a standardized format CSV/JSON file.</a:t>
            </a:r>
            <a:endParaRPr lang="en-GB" altLang="ko-KR" sz="1600" dirty="0">
              <a:ea typeface="굴림" panose="020B0600000101010101" pitchFamily="50" charset="-127"/>
            </a:endParaRPr>
          </a:p>
        </p:txBody>
      </p:sp>
      <p:sp>
        <p:nvSpPr>
          <p:cNvPr id="4" name="직사각형 3">
            <a:extLst>
              <a:ext uri="{FF2B5EF4-FFF2-40B4-BE49-F238E27FC236}">
                <a16:creationId xmlns:a16="http://schemas.microsoft.com/office/drawing/2014/main" id="{CBF1E386-69FA-0380-E0E8-8E4624455B43}"/>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BAC101D8-12BE-6CEF-0EEF-F8C6C3C1129A}"/>
              </a:ext>
            </a:extLst>
          </p:cNvPr>
          <p:cNvGrpSpPr/>
          <p:nvPr/>
        </p:nvGrpSpPr>
        <p:grpSpPr>
          <a:xfrm>
            <a:off x="200025" y="1298491"/>
            <a:ext cx="9577388" cy="301000"/>
            <a:chOff x="200025" y="1298491"/>
            <a:chExt cx="9577388" cy="301000"/>
          </a:xfrm>
        </p:grpSpPr>
        <p:cxnSp>
          <p:nvCxnSpPr>
            <p:cNvPr id="6" name="직선 연결선 5">
              <a:extLst>
                <a:ext uri="{FF2B5EF4-FFF2-40B4-BE49-F238E27FC236}">
                  <a16:creationId xmlns:a16="http://schemas.microsoft.com/office/drawing/2014/main" id="{E8A2FEE5-06E8-7305-0C0A-E3C0F786DC04}"/>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F0FC8652-E0DD-4449-6258-46B737C41B12}"/>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Deliverables of Project</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6" name="AutoShape 5">
            <a:extLst>
              <a:ext uri="{FF2B5EF4-FFF2-40B4-BE49-F238E27FC236}">
                <a16:creationId xmlns:a16="http://schemas.microsoft.com/office/drawing/2014/main" id="{91F10E6D-9BDD-52FA-05C1-2E6CA7EC36EB}"/>
              </a:ext>
            </a:extLst>
          </p:cNvPr>
          <p:cNvSpPr>
            <a:spLocks noChangeArrowheads="1"/>
          </p:cNvSpPr>
          <p:nvPr/>
        </p:nvSpPr>
        <p:spPr bwMode="auto">
          <a:xfrm rot="5400000">
            <a:off x="3806540"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3" name="그룹 2">
            <a:extLst>
              <a:ext uri="{FF2B5EF4-FFF2-40B4-BE49-F238E27FC236}">
                <a16:creationId xmlns:a16="http://schemas.microsoft.com/office/drawing/2014/main" id="{2E97F111-4039-431A-ABEF-4088595C3DF9}"/>
              </a:ext>
            </a:extLst>
          </p:cNvPr>
          <p:cNvGrpSpPr/>
          <p:nvPr/>
        </p:nvGrpSpPr>
        <p:grpSpPr>
          <a:xfrm>
            <a:off x="302934" y="1809033"/>
            <a:ext cx="5417497" cy="4534407"/>
            <a:chOff x="302934" y="1809033"/>
            <a:chExt cx="5616106" cy="4534407"/>
          </a:xfrm>
        </p:grpSpPr>
        <p:grpSp>
          <p:nvGrpSpPr>
            <p:cNvPr id="12" name="그룹 11">
              <a:extLst>
                <a:ext uri="{FF2B5EF4-FFF2-40B4-BE49-F238E27FC236}">
                  <a16:creationId xmlns:a16="http://schemas.microsoft.com/office/drawing/2014/main" id="{CBC72418-D52E-E117-5AD9-CD5AB261482A}"/>
                </a:ext>
              </a:extLst>
            </p:cNvPr>
            <p:cNvGrpSpPr/>
            <p:nvPr/>
          </p:nvGrpSpPr>
          <p:grpSpPr>
            <a:xfrm>
              <a:off x="302934" y="1809033"/>
              <a:ext cx="5485606" cy="301000"/>
              <a:chOff x="302934" y="1809033"/>
              <a:chExt cx="4362035" cy="301000"/>
            </a:xfrm>
          </p:grpSpPr>
          <p:cxnSp>
            <p:nvCxnSpPr>
              <p:cNvPr id="13" name="직선 연결선 12">
                <a:extLst>
                  <a:ext uri="{FF2B5EF4-FFF2-40B4-BE49-F238E27FC236}">
                    <a16:creationId xmlns:a16="http://schemas.microsoft.com/office/drawing/2014/main" id="{8EE2B0C2-87E9-7971-CE1A-9BAD13395F8B}"/>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023E423A-9018-4B86-248F-18E4F40C9A7E}"/>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Raw data </a:t>
                </a:r>
                <a:r>
                  <a:rPr lang="en-US" altLang="ko-KR" sz="1600" spc="-50" dirty="0">
                    <a:latin typeface="Arial" panose="020B0604020202020204" pitchFamily="34" charset="0"/>
                    <a:ea typeface="맑은 고딕" panose="020B0503020000020004" pitchFamily="50" charset="-127"/>
                    <a:cs typeface="Arial" panose="020B0604020202020204" pitchFamily="34" charset="0"/>
                  </a:rPr>
                  <a:t>(</a:t>
                </a:r>
                <a:r>
                  <a:rPr lang="en-US" altLang="ko-KR" sz="1600" dirty="0">
                    <a:latin typeface="Arial" panose="020B0604020202020204" pitchFamily="34" charset="0"/>
                    <a:ea typeface="맑은 고딕" panose="020B0503020000020004" pitchFamily="50" charset="-127"/>
                    <a:cs typeface="Arial" panose="020B0604020202020204" pitchFamily="34" charset="0"/>
                  </a:rPr>
                  <a:t>Freight indexes</a:t>
                </a:r>
                <a:r>
                  <a:rPr lang="en-US" altLang="ko-KR" sz="1600" spc="-50" dirty="0">
                    <a:latin typeface="Arial" panose="020B0604020202020204" pitchFamily="34" charset="0"/>
                    <a:ea typeface="맑은 고딕" panose="020B0503020000020004" pitchFamily="50" charset="-127"/>
                    <a:cs typeface="Arial" panose="020B0604020202020204" pitchFamily="34" charset="0"/>
                  </a:rPr>
                  <a:t>)</a:t>
                </a:r>
                <a:endParaRPr lang="ko-KR" altLang="en-US" sz="160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7" name="그룹 16">
              <a:extLst>
                <a:ext uri="{FF2B5EF4-FFF2-40B4-BE49-F238E27FC236}">
                  <a16:creationId xmlns:a16="http://schemas.microsoft.com/office/drawing/2014/main" id="{DAD6A42C-B5D1-58A7-9954-E5D103F6213B}"/>
                </a:ext>
              </a:extLst>
            </p:cNvPr>
            <p:cNvGrpSpPr/>
            <p:nvPr/>
          </p:nvGrpSpPr>
          <p:grpSpPr>
            <a:xfrm>
              <a:off x="344487" y="2204863"/>
              <a:ext cx="5574553" cy="4138577"/>
              <a:chOff x="344487" y="1772816"/>
              <a:chExt cx="5574553" cy="3893797"/>
            </a:xfrm>
          </p:grpSpPr>
          <p:grpSp>
            <p:nvGrpSpPr>
              <p:cNvPr id="18" name="그룹 17">
                <a:extLst>
                  <a:ext uri="{FF2B5EF4-FFF2-40B4-BE49-F238E27FC236}">
                    <a16:creationId xmlns:a16="http://schemas.microsoft.com/office/drawing/2014/main" id="{DB82E9C3-9F15-72A4-9F6C-2B3C5945D390}"/>
                  </a:ext>
                </a:extLst>
              </p:cNvPr>
              <p:cNvGrpSpPr/>
              <p:nvPr/>
            </p:nvGrpSpPr>
            <p:grpSpPr>
              <a:xfrm>
                <a:off x="344487" y="1772816"/>
                <a:ext cx="5574553" cy="951344"/>
                <a:chOff x="344487" y="1772816"/>
                <a:chExt cx="5574553" cy="951344"/>
              </a:xfrm>
            </p:grpSpPr>
            <p:grpSp>
              <p:nvGrpSpPr>
                <p:cNvPr id="45" name="그룹 44">
                  <a:extLst>
                    <a:ext uri="{FF2B5EF4-FFF2-40B4-BE49-F238E27FC236}">
                      <a16:creationId xmlns:a16="http://schemas.microsoft.com/office/drawing/2014/main" id="{56F8CBA3-8B8B-58F4-1FE3-B88C62474B0C}"/>
                    </a:ext>
                  </a:extLst>
                </p:cNvPr>
                <p:cNvGrpSpPr/>
                <p:nvPr/>
              </p:nvGrpSpPr>
              <p:grpSpPr>
                <a:xfrm>
                  <a:off x="344487" y="1772816"/>
                  <a:ext cx="2610000" cy="951344"/>
                  <a:chOff x="344487" y="1772816"/>
                  <a:chExt cx="2610000" cy="951344"/>
                </a:xfrm>
              </p:grpSpPr>
              <p:grpSp>
                <p:nvGrpSpPr>
                  <p:cNvPr id="53" name="그룹 52">
                    <a:extLst>
                      <a:ext uri="{FF2B5EF4-FFF2-40B4-BE49-F238E27FC236}">
                        <a16:creationId xmlns:a16="http://schemas.microsoft.com/office/drawing/2014/main" id="{BECF18DB-D5B8-78D6-7D2E-98075A2BAA87}"/>
                      </a:ext>
                    </a:extLst>
                  </p:cNvPr>
                  <p:cNvGrpSpPr/>
                  <p:nvPr/>
                </p:nvGrpSpPr>
                <p:grpSpPr>
                  <a:xfrm>
                    <a:off x="344488" y="1772816"/>
                    <a:ext cx="2609999" cy="216024"/>
                    <a:chOff x="6383887" y="1846442"/>
                    <a:chExt cx="3205756" cy="216024"/>
                  </a:xfrm>
                </p:grpSpPr>
                <p:cxnSp>
                  <p:nvCxnSpPr>
                    <p:cNvPr id="57" name="직선 연결선 56">
                      <a:extLst>
                        <a:ext uri="{FF2B5EF4-FFF2-40B4-BE49-F238E27FC236}">
                          <a16:creationId xmlns:a16="http://schemas.microsoft.com/office/drawing/2014/main" id="{C5B95888-1AD4-D430-CCBD-BB903BCC7798}"/>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직사각형 57">
                      <a:extLst>
                        <a:ext uri="{FF2B5EF4-FFF2-40B4-BE49-F238E27FC236}">
                          <a16:creationId xmlns:a16="http://schemas.microsoft.com/office/drawing/2014/main" id="{5EE5B7A1-7598-D44B-27B2-8B9E0FB0CA20}"/>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BDI </a:t>
                      </a:r>
                      <a:r>
                        <a:rPr lang="en-US" altLang="ko-KR" sz="1100" dirty="0">
                          <a:solidFill>
                            <a:srgbClr val="000000"/>
                          </a:solidFill>
                          <a:latin typeface="Arial" panose="020B0604020202020204" pitchFamily="34" charset="0"/>
                        </a:rPr>
                        <a:t>(Baltic Dry Index)</a:t>
                      </a:r>
                      <a:endParaRPr lang="ko-KR" altLang="en-US" sz="1100" dirty="0">
                        <a:solidFill>
                          <a:srgbClr val="000000"/>
                        </a:solidFill>
                        <a:latin typeface="Arial" panose="020B0604020202020204" pitchFamily="34" charset="0"/>
                      </a:endParaRPr>
                    </a:p>
                  </p:txBody>
                </p:sp>
              </p:grpSp>
              <p:grpSp>
                <p:nvGrpSpPr>
                  <p:cNvPr id="54" name="그룹 53">
                    <a:extLst>
                      <a:ext uri="{FF2B5EF4-FFF2-40B4-BE49-F238E27FC236}">
                        <a16:creationId xmlns:a16="http://schemas.microsoft.com/office/drawing/2014/main" id="{33218213-B8C3-A36D-DE9E-57F237233BFF}"/>
                      </a:ext>
                    </a:extLst>
                  </p:cNvPr>
                  <p:cNvGrpSpPr/>
                  <p:nvPr/>
                </p:nvGrpSpPr>
                <p:grpSpPr>
                  <a:xfrm>
                    <a:off x="344487" y="2060849"/>
                    <a:ext cx="2610000" cy="663311"/>
                    <a:chOff x="344487" y="1916834"/>
                    <a:chExt cx="2610000" cy="663311"/>
                  </a:xfrm>
                </p:grpSpPr>
                <p:pic>
                  <p:nvPicPr>
                    <p:cNvPr id="55" name="그림 54">
                      <a:extLst>
                        <a:ext uri="{FF2B5EF4-FFF2-40B4-BE49-F238E27FC236}">
                          <a16:creationId xmlns:a16="http://schemas.microsoft.com/office/drawing/2014/main" id="{2599F6F3-C899-0F4E-9B09-3E10AC46EA37}"/>
                        </a:ext>
                      </a:extLst>
                    </p:cNvPr>
                    <p:cNvPicPr preferRelativeResize="0">
                      <a:picLocks/>
                    </p:cNvPicPr>
                    <p:nvPr/>
                  </p:nvPicPr>
                  <p:blipFill rotWithShape="1">
                    <a:blip r:embed="rId2"/>
                    <a:srcRect t="-1" b="75619"/>
                    <a:stretch/>
                  </p:blipFill>
                  <p:spPr>
                    <a:xfrm>
                      <a:off x="344487" y="1916834"/>
                      <a:ext cx="2610000" cy="545191"/>
                    </a:xfrm>
                    <a:prstGeom prst="rect">
                      <a:avLst/>
                    </a:prstGeom>
                    <a:noFill/>
                    <a:ln w="6350">
                      <a:solidFill>
                        <a:schemeClr val="bg1">
                          <a:lumMod val="75000"/>
                        </a:schemeClr>
                      </a:solidFill>
                    </a:ln>
                  </p:spPr>
                </p:pic>
                <p:sp>
                  <p:nvSpPr>
                    <p:cNvPr id="56" name="TextBox 55">
                      <a:extLst>
                        <a:ext uri="{FF2B5EF4-FFF2-40B4-BE49-F238E27FC236}">
                          <a16:creationId xmlns:a16="http://schemas.microsoft.com/office/drawing/2014/main" id="{EE534E85-9FCC-2C99-2956-233BCEB4847C}"/>
                        </a:ext>
                      </a:extLst>
                    </p:cNvPr>
                    <p:cNvSpPr txBox="1"/>
                    <p:nvPr/>
                  </p:nvSpPr>
                  <p:spPr>
                    <a:xfrm>
                      <a:off x="344487" y="2470820"/>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(https://kr.investing.com/indices/baltic-dry-historical-data)</a:t>
                      </a:r>
                      <a:endParaRPr lang="ko-KR" altLang="en-US" sz="700" b="0" dirty="0">
                        <a:solidFill>
                          <a:schemeClr val="bg1">
                            <a:lumMod val="65000"/>
                          </a:schemeClr>
                        </a:solidFill>
                      </a:endParaRPr>
                    </a:p>
                  </p:txBody>
                </p:sp>
              </p:grpSp>
            </p:grpSp>
            <p:grpSp>
              <p:nvGrpSpPr>
                <p:cNvPr id="46" name="그룹 45">
                  <a:extLst>
                    <a:ext uri="{FF2B5EF4-FFF2-40B4-BE49-F238E27FC236}">
                      <a16:creationId xmlns:a16="http://schemas.microsoft.com/office/drawing/2014/main" id="{6495E432-E3FF-E944-2E52-F8F87D65A50E}"/>
                    </a:ext>
                  </a:extLst>
                </p:cNvPr>
                <p:cNvGrpSpPr/>
                <p:nvPr/>
              </p:nvGrpSpPr>
              <p:grpSpPr>
                <a:xfrm>
                  <a:off x="3048041" y="1772816"/>
                  <a:ext cx="2870999" cy="947133"/>
                  <a:chOff x="3048041" y="1772816"/>
                  <a:chExt cx="2870999" cy="947133"/>
                </a:xfrm>
              </p:grpSpPr>
              <p:grpSp>
                <p:nvGrpSpPr>
                  <p:cNvPr id="47" name="그룹 46">
                    <a:extLst>
                      <a:ext uri="{FF2B5EF4-FFF2-40B4-BE49-F238E27FC236}">
                        <a16:creationId xmlns:a16="http://schemas.microsoft.com/office/drawing/2014/main" id="{92A33C63-78AC-18C7-21DB-D3C560CA4579}"/>
                      </a:ext>
                    </a:extLst>
                  </p:cNvPr>
                  <p:cNvGrpSpPr/>
                  <p:nvPr/>
                </p:nvGrpSpPr>
                <p:grpSpPr>
                  <a:xfrm>
                    <a:off x="3178542" y="2060849"/>
                    <a:ext cx="2610000" cy="659100"/>
                    <a:chOff x="3178542" y="1970515"/>
                    <a:chExt cx="2610000" cy="659100"/>
                  </a:xfrm>
                </p:grpSpPr>
                <p:pic>
                  <p:nvPicPr>
                    <p:cNvPr id="51" name="그림 50">
                      <a:extLst>
                        <a:ext uri="{FF2B5EF4-FFF2-40B4-BE49-F238E27FC236}">
                          <a16:creationId xmlns:a16="http://schemas.microsoft.com/office/drawing/2014/main" id="{EE57E7C4-B167-25C5-3686-27E0876E6EA4}"/>
                        </a:ext>
                      </a:extLst>
                    </p:cNvPr>
                    <p:cNvPicPr preferRelativeResize="0">
                      <a:picLocks/>
                    </p:cNvPicPr>
                    <p:nvPr/>
                  </p:nvPicPr>
                  <p:blipFill rotWithShape="1">
                    <a:blip r:embed="rId3"/>
                    <a:srcRect t="-1" r="16552" b="66613"/>
                    <a:stretch/>
                  </p:blipFill>
                  <p:spPr>
                    <a:xfrm>
                      <a:off x="3178542" y="1970515"/>
                      <a:ext cx="2610000" cy="545192"/>
                    </a:xfrm>
                    <a:prstGeom prst="rect">
                      <a:avLst/>
                    </a:prstGeom>
                    <a:noFill/>
                    <a:ln w="6350">
                      <a:solidFill>
                        <a:schemeClr val="bg1">
                          <a:lumMod val="75000"/>
                        </a:schemeClr>
                      </a:solidFill>
                    </a:ln>
                  </p:spPr>
                </p:pic>
                <p:sp>
                  <p:nvSpPr>
                    <p:cNvPr id="52" name="TextBox 51">
                      <a:extLst>
                        <a:ext uri="{FF2B5EF4-FFF2-40B4-BE49-F238E27FC236}">
                          <a16:creationId xmlns:a16="http://schemas.microsoft.com/office/drawing/2014/main" id="{646E4D2A-241F-13CC-0369-D9E5B85C5905}"/>
                        </a:ext>
                      </a:extLst>
                    </p:cNvPr>
                    <p:cNvSpPr txBox="1"/>
                    <p:nvPr/>
                  </p:nvSpPr>
                  <p:spPr>
                    <a:xfrm>
                      <a:off x="3178542" y="2520290"/>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(https://www.ksg.co.kr/shippingGraph/hrci_graph.jsp)</a:t>
                      </a:r>
                      <a:endParaRPr lang="ko-KR" altLang="en-US" sz="700" b="0" dirty="0">
                        <a:solidFill>
                          <a:schemeClr val="bg1">
                            <a:lumMod val="65000"/>
                          </a:schemeClr>
                        </a:solidFill>
                      </a:endParaRPr>
                    </a:p>
                  </p:txBody>
                </p:sp>
              </p:grpSp>
              <p:grpSp>
                <p:nvGrpSpPr>
                  <p:cNvPr id="48" name="그룹 47">
                    <a:extLst>
                      <a:ext uri="{FF2B5EF4-FFF2-40B4-BE49-F238E27FC236}">
                        <a16:creationId xmlns:a16="http://schemas.microsoft.com/office/drawing/2014/main" id="{AFEEA7AE-D5A4-249D-1DBF-3F0F002745ED}"/>
                      </a:ext>
                    </a:extLst>
                  </p:cNvPr>
                  <p:cNvGrpSpPr/>
                  <p:nvPr/>
                </p:nvGrpSpPr>
                <p:grpSpPr>
                  <a:xfrm>
                    <a:off x="3048041" y="1772816"/>
                    <a:ext cx="2870999" cy="216024"/>
                    <a:chOff x="6223599" y="1846442"/>
                    <a:chExt cx="3526332" cy="216024"/>
                  </a:xfrm>
                </p:grpSpPr>
                <p:cxnSp>
                  <p:nvCxnSpPr>
                    <p:cNvPr id="49" name="직선 연결선 48">
                      <a:extLst>
                        <a:ext uri="{FF2B5EF4-FFF2-40B4-BE49-F238E27FC236}">
                          <a16:creationId xmlns:a16="http://schemas.microsoft.com/office/drawing/2014/main" id="{721ECDBB-ABBD-153E-314D-AE0752050EDC}"/>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5B82A63C-92FA-33AD-384A-96B3F2334E5C}"/>
                        </a:ext>
                      </a:extLst>
                    </p:cNvPr>
                    <p:cNvSpPr/>
                    <p:nvPr/>
                  </p:nvSpPr>
                  <p:spPr>
                    <a:xfrm>
                      <a:off x="6223599" y="1846442"/>
                      <a:ext cx="3526332"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HRCI </a:t>
                      </a:r>
                      <a:r>
                        <a:rPr lang="en-US" altLang="ko-KR" sz="1100" spc="-50" dirty="0">
                          <a:latin typeface="Arial" panose="020B0604020202020204" pitchFamily="34" charset="0"/>
                          <a:ea typeface="맑은 고딕" panose="020B0503020000020004" pitchFamily="50" charset="-127"/>
                          <a:cs typeface="Arial" panose="020B0604020202020204" pitchFamily="34" charset="0"/>
                        </a:rPr>
                        <a:t>(</a:t>
                      </a:r>
                      <a:r>
                        <a:rPr lang="en-US" altLang="ko-KR" sz="1100" b="0" i="0" spc="-50" dirty="0">
                          <a:solidFill>
                            <a:srgbClr val="000000"/>
                          </a:solidFill>
                          <a:effectLst/>
                          <a:latin typeface="Arial" panose="020B0604020202020204" pitchFamily="34" charset="0"/>
                        </a:rPr>
                        <a:t>Howe Robinson Container Index</a:t>
                      </a:r>
                      <a:r>
                        <a:rPr lang="en-US" altLang="ko-KR" sz="1100" spc="-50" dirty="0">
                          <a:latin typeface="Arial" panose="020B0604020202020204" pitchFamily="34" charset="0"/>
                          <a:ea typeface="맑은 고딕" panose="020B0503020000020004" pitchFamily="50" charset="-127"/>
                          <a:cs typeface="Arial" panose="020B0604020202020204" pitchFamily="34" charset="0"/>
                        </a:rPr>
                        <a:t>)</a:t>
                      </a:r>
                      <a:endParaRPr lang="ko-KR" altLang="en-US" sz="1400" spc="-50" dirty="0">
                        <a:latin typeface="Arial" panose="020B0604020202020204" pitchFamily="34" charset="0"/>
                        <a:ea typeface="맑은 고딕" panose="020B0503020000020004" pitchFamily="50" charset="-127"/>
                        <a:cs typeface="Arial" panose="020B0604020202020204" pitchFamily="34" charset="0"/>
                      </a:endParaRPr>
                    </a:p>
                  </p:txBody>
                </p:sp>
              </p:grpSp>
            </p:grpSp>
          </p:grpSp>
          <p:grpSp>
            <p:nvGrpSpPr>
              <p:cNvPr id="19" name="그룹 18">
                <a:extLst>
                  <a:ext uri="{FF2B5EF4-FFF2-40B4-BE49-F238E27FC236}">
                    <a16:creationId xmlns:a16="http://schemas.microsoft.com/office/drawing/2014/main" id="{AD45C953-0E13-AF0F-707A-82DCBCF9EE46}"/>
                  </a:ext>
                </a:extLst>
              </p:cNvPr>
              <p:cNvGrpSpPr/>
              <p:nvPr/>
            </p:nvGrpSpPr>
            <p:grpSpPr>
              <a:xfrm>
                <a:off x="350600" y="2842116"/>
                <a:ext cx="5444055" cy="930888"/>
                <a:chOff x="344487" y="2852936"/>
                <a:chExt cx="5444055" cy="930888"/>
              </a:xfrm>
            </p:grpSpPr>
            <p:grpSp>
              <p:nvGrpSpPr>
                <p:cNvPr id="39" name="그룹 38">
                  <a:extLst>
                    <a:ext uri="{FF2B5EF4-FFF2-40B4-BE49-F238E27FC236}">
                      <a16:creationId xmlns:a16="http://schemas.microsoft.com/office/drawing/2014/main" id="{6B028D91-E5DF-4007-0A68-78BF1A9BD275}"/>
                    </a:ext>
                  </a:extLst>
                </p:cNvPr>
                <p:cNvGrpSpPr/>
                <p:nvPr/>
              </p:nvGrpSpPr>
              <p:grpSpPr>
                <a:xfrm>
                  <a:off x="344487" y="3136535"/>
                  <a:ext cx="5444055" cy="647289"/>
                  <a:chOff x="344487" y="3535142"/>
                  <a:chExt cx="5444055" cy="647289"/>
                </a:xfrm>
              </p:grpSpPr>
              <p:pic>
                <p:nvPicPr>
                  <p:cNvPr id="43" name="그림 42">
                    <a:extLst>
                      <a:ext uri="{FF2B5EF4-FFF2-40B4-BE49-F238E27FC236}">
                        <a16:creationId xmlns:a16="http://schemas.microsoft.com/office/drawing/2014/main" id="{B9B11342-EE3E-A1D6-02E5-9C94949BEF9B}"/>
                      </a:ext>
                    </a:extLst>
                  </p:cNvPr>
                  <p:cNvPicPr>
                    <a:picLocks noChangeAspect="1"/>
                  </p:cNvPicPr>
                  <p:nvPr/>
                </p:nvPicPr>
                <p:blipFill rotWithShape="1">
                  <a:blip r:embed="rId4"/>
                  <a:srcRect b="63696"/>
                  <a:stretch/>
                </p:blipFill>
                <p:spPr>
                  <a:xfrm>
                    <a:off x="344488" y="3535142"/>
                    <a:ext cx="5444054" cy="528082"/>
                  </a:xfrm>
                  <a:prstGeom prst="rect">
                    <a:avLst/>
                  </a:prstGeom>
                  <a:noFill/>
                  <a:ln w="6350">
                    <a:solidFill>
                      <a:schemeClr val="bg1">
                        <a:lumMod val="75000"/>
                      </a:schemeClr>
                    </a:solidFill>
                  </a:ln>
                </p:spPr>
              </p:pic>
              <p:sp>
                <p:nvSpPr>
                  <p:cNvPr id="44" name="TextBox 43">
                    <a:extLst>
                      <a:ext uri="{FF2B5EF4-FFF2-40B4-BE49-F238E27FC236}">
                        <a16:creationId xmlns:a16="http://schemas.microsoft.com/office/drawing/2014/main" id="{083694E1-2C34-3CCB-1EEF-501E4F78B7CB}"/>
                      </a:ext>
                    </a:extLst>
                  </p:cNvPr>
                  <p:cNvSpPr txBox="1"/>
                  <p:nvPr/>
                </p:nvSpPr>
                <p:spPr>
                  <a:xfrm>
                    <a:off x="344487" y="407310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(https://dashboard.tacindex.com/dashboard)</a:t>
                    </a:r>
                    <a:endParaRPr lang="ko-KR" altLang="en-US" sz="700" b="0" dirty="0">
                      <a:solidFill>
                        <a:schemeClr val="bg1">
                          <a:lumMod val="65000"/>
                        </a:schemeClr>
                      </a:solidFill>
                    </a:endParaRPr>
                  </a:p>
                </p:txBody>
              </p:sp>
            </p:grpSp>
            <p:grpSp>
              <p:nvGrpSpPr>
                <p:cNvPr id="40" name="그룹 39">
                  <a:extLst>
                    <a:ext uri="{FF2B5EF4-FFF2-40B4-BE49-F238E27FC236}">
                      <a16:creationId xmlns:a16="http://schemas.microsoft.com/office/drawing/2014/main" id="{4DD1A361-C094-C9F5-AACC-CB31EAD6F184}"/>
                    </a:ext>
                  </a:extLst>
                </p:cNvPr>
                <p:cNvGrpSpPr/>
                <p:nvPr/>
              </p:nvGrpSpPr>
              <p:grpSpPr>
                <a:xfrm>
                  <a:off x="344488" y="2852936"/>
                  <a:ext cx="5444053" cy="216024"/>
                  <a:chOff x="6383887" y="1846442"/>
                  <a:chExt cx="3205756" cy="216024"/>
                </a:xfrm>
              </p:grpSpPr>
              <p:cxnSp>
                <p:nvCxnSpPr>
                  <p:cNvPr id="41" name="직선 연결선 40">
                    <a:extLst>
                      <a:ext uri="{FF2B5EF4-FFF2-40B4-BE49-F238E27FC236}">
                        <a16:creationId xmlns:a16="http://schemas.microsoft.com/office/drawing/2014/main" id="{2677AB12-7031-D4F1-94F5-DF85C0B9C05A}"/>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직사각형 41">
                    <a:extLst>
                      <a:ext uri="{FF2B5EF4-FFF2-40B4-BE49-F238E27FC236}">
                        <a16:creationId xmlns:a16="http://schemas.microsoft.com/office/drawing/2014/main" id="{37CBF87B-5420-A5D4-B75E-BEBD42FA7592}"/>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BAI</a:t>
                    </a:r>
                    <a:r>
                      <a:rPr lang="en-US" altLang="ko-KR" sz="1100" dirty="0">
                        <a:solidFill>
                          <a:srgbClr val="000000"/>
                        </a:solidFill>
                        <a:latin typeface="Arial" panose="020B0604020202020204" pitchFamily="34" charset="0"/>
                      </a:rPr>
                      <a:t> (Baltic Air Freight Indices)</a:t>
                    </a:r>
                    <a:endParaRPr lang="ko-KR" altLang="en-US" sz="1100" dirty="0">
                      <a:solidFill>
                        <a:srgbClr val="000000"/>
                      </a:solidFill>
                      <a:latin typeface="Arial" panose="020B0604020202020204" pitchFamily="34" charset="0"/>
                    </a:endParaRPr>
                  </a:p>
                </p:txBody>
              </p:sp>
            </p:grpSp>
          </p:grpSp>
          <p:grpSp>
            <p:nvGrpSpPr>
              <p:cNvPr id="20" name="그룹 19">
                <a:extLst>
                  <a:ext uri="{FF2B5EF4-FFF2-40B4-BE49-F238E27FC236}">
                    <a16:creationId xmlns:a16="http://schemas.microsoft.com/office/drawing/2014/main" id="{942B2C92-5FD1-9B35-4D9B-48A0B484BA2F}"/>
                  </a:ext>
                </a:extLst>
              </p:cNvPr>
              <p:cNvGrpSpPr/>
              <p:nvPr/>
            </p:nvGrpSpPr>
            <p:grpSpPr>
              <a:xfrm>
                <a:off x="344487" y="3935752"/>
                <a:ext cx="5444055" cy="797248"/>
                <a:chOff x="344487" y="3999904"/>
                <a:chExt cx="5444055" cy="797248"/>
              </a:xfrm>
            </p:grpSpPr>
            <p:grpSp>
              <p:nvGrpSpPr>
                <p:cNvPr id="33" name="그룹 32">
                  <a:extLst>
                    <a:ext uri="{FF2B5EF4-FFF2-40B4-BE49-F238E27FC236}">
                      <a16:creationId xmlns:a16="http://schemas.microsoft.com/office/drawing/2014/main" id="{86EBECD3-977C-AF02-DE19-B8C876BB88CC}"/>
                    </a:ext>
                  </a:extLst>
                </p:cNvPr>
                <p:cNvGrpSpPr/>
                <p:nvPr/>
              </p:nvGrpSpPr>
              <p:grpSpPr>
                <a:xfrm>
                  <a:off x="344487" y="4289204"/>
                  <a:ext cx="5444055" cy="507948"/>
                  <a:chOff x="344487" y="4543253"/>
                  <a:chExt cx="5444055" cy="507948"/>
                </a:xfrm>
              </p:grpSpPr>
              <p:pic>
                <p:nvPicPr>
                  <p:cNvPr id="37" name="그림 36">
                    <a:extLst>
                      <a:ext uri="{FF2B5EF4-FFF2-40B4-BE49-F238E27FC236}">
                        <a16:creationId xmlns:a16="http://schemas.microsoft.com/office/drawing/2014/main" id="{5C8513AA-5AC5-0FED-D423-FCDD8E9B5EDF}"/>
                      </a:ext>
                    </a:extLst>
                  </p:cNvPr>
                  <p:cNvPicPr>
                    <a:picLocks noChangeAspect="1"/>
                  </p:cNvPicPr>
                  <p:nvPr/>
                </p:nvPicPr>
                <p:blipFill>
                  <a:blip r:embed="rId5"/>
                  <a:stretch>
                    <a:fillRect/>
                  </a:stretch>
                </p:blipFill>
                <p:spPr>
                  <a:xfrm>
                    <a:off x="344488" y="4543253"/>
                    <a:ext cx="5444054" cy="398623"/>
                  </a:xfrm>
                  <a:prstGeom prst="rect">
                    <a:avLst/>
                  </a:prstGeom>
                  <a:noFill/>
                  <a:ln w="6350">
                    <a:solidFill>
                      <a:schemeClr val="bg1">
                        <a:lumMod val="75000"/>
                      </a:schemeClr>
                    </a:solidFill>
                  </a:ln>
                </p:spPr>
              </p:pic>
              <p:sp>
                <p:nvSpPr>
                  <p:cNvPr id="38" name="TextBox 37">
                    <a:extLst>
                      <a:ext uri="{FF2B5EF4-FFF2-40B4-BE49-F238E27FC236}">
                        <a16:creationId xmlns:a16="http://schemas.microsoft.com/office/drawing/2014/main" id="{D0731D8F-AABB-1316-44E2-92BE8CE65CA5}"/>
                      </a:ext>
                    </a:extLst>
                  </p:cNvPr>
                  <p:cNvSpPr txBox="1"/>
                  <p:nvPr/>
                </p:nvSpPr>
                <p:spPr>
                  <a:xfrm>
                    <a:off x="344487" y="494187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(https://www.kcla.kr/web/inc/html/4-1_2.asp)</a:t>
                    </a:r>
                    <a:endParaRPr lang="ko-KR" altLang="en-US" sz="700" b="0" dirty="0">
                      <a:solidFill>
                        <a:schemeClr val="bg1">
                          <a:lumMod val="65000"/>
                        </a:schemeClr>
                      </a:solidFill>
                    </a:endParaRPr>
                  </a:p>
                </p:txBody>
              </p:sp>
            </p:grpSp>
            <p:grpSp>
              <p:nvGrpSpPr>
                <p:cNvPr id="34" name="그룹 33">
                  <a:extLst>
                    <a:ext uri="{FF2B5EF4-FFF2-40B4-BE49-F238E27FC236}">
                      <a16:creationId xmlns:a16="http://schemas.microsoft.com/office/drawing/2014/main" id="{41614017-48AF-39C3-D9BC-30300A8CB977}"/>
                    </a:ext>
                  </a:extLst>
                </p:cNvPr>
                <p:cNvGrpSpPr/>
                <p:nvPr/>
              </p:nvGrpSpPr>
              <p:grpSpPr>
                <a:xfrm>
                  <a:off x="344488" y="3999904"/>
                  <a:ext cx="5444053" cy="216024"/>
                  <a:chOff x="6383887" y="1846442"/>
                  <a:chExt cx="3205756" cy="216024"/>
                </a:xfrm>
              </p:grpSpPr>
              <p:cxnSp>
                <p:nvCxnSpPr>
                  <p:cNvPr id="35" name="직선 연결선 34">
                    <a:extLst>
                      <a:ext uri="{FF2B5EF4-FFF2-40B4-BE49-F238E27FC236}">
                        <a16:creationId xmlns:a16="http://schemas.microsoft.com/office/drawing/2014/main" id="{92BDB602-8DE7-F742-D98C-F4FE57A7E22C}"/>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41366C78-A075-1CE2-9282-81251C42541B}"/>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CCFI</a:t>
                    </a:r>
                    <a:r>
                      <a:rPr lang="en-US" altLang="ko-KR" sz="1100" dirty="0">
                        <a:solidFill>
                          <a:srgbClr val="000000"/>
                        </a:solidFill>
                        <a:latin typeface="Arial" panose="020B0604020202020204" pitchFamily="34" charset="0"/>
                      </a:rPr>
                      <a:t> (China Containerized Freight Index)</a:t>
                    </a:r>
                    <a:endParaRPr lang="ko-KR" altLang="en-US" sz="1100" dirty="0">
                      <a:solidFill>
                        <a:srgbClr val="000000"/>
                      </a:solidFill>
                      <a:latin typeface="Arial" panose="020B0604020202020204" pitchFamily="34" charset="0"/>
                    </a:endParaRPr>
                  </a:p>
                </p:txBody>
              </p:sp>
            </p:grpSp>
          </p:grpSp>
          <p:grpSp>
            <p:nvGrpSpPr>
              <p:cNvPr id="21" name="그룹 20">
                <a:extLst>
                  <a:ext uri="{FF2B5EF4-FFF2-40B4-BE49-F238E27FC236}">
                    <a16:creationId xmlns:a16="http://schemas.microsoft.com/office/drawing/2014/main" id="{6F675880-714A-01C5-A010-F54873472855}"/>
                  </a:ext>
                </a:extLst>
              </p:cNvPr>
              <p:cNvGrpSpPr/>
              <p:nvPr/>
            </p:nvGrpSpPr>
            <p:grpSpPr>
              <a:xfrm>
                <a:off x="344487" y="4873352"/>
                <a:ext cx="5444055" cy="793261"/>
                <a:chOff x="344487" y="4838680"/>
                <a:chExt cx="5444055" cy="793261"/>
              </a:xfrm>
            </p:grpSpPr>
            <p:grpSp>
              <p:nvGrpSpPr>
                <p:cNvPr id="22" name="그룹 21">
                  <a:extLst>
                    <a:ext uri="{FF2B5EF4-FFF2-40B4-BE49-F238E27FC236}">
                      <a16:creationId xmlns:a16="http://schemas.microsoft.com/office/drawing/2014/main" id="{F90F407D-EA7A-4025-166B-8E6DB666D437}"/>
                    </a:ext>
                  </a:extLst>
                </p:cNvPr>
                <p:cNvGrpSpPr/>
                <p:nvPr/>
              </p:nvGrpSpPr>
              <p:grpSpPr>
                <a:xfrm>
                  <a:off x="344487" y="5119317"/>
                  <a:ext cx="5444055" cy="512624"/>
                  <a:chOff x="344487" y="5119317"/>
                  <a:chExt cx="5444055" cy="512624"/>
                </a:xfrm>
              </p:grpSpPr>
              <p:grpSp>
                <p:nvGrpSpPr>
                  <p:cNvPr id="29" name="그룹 28">
                    <a:extLst>
                      <a:ext uri="{FF2B5EF4-FFF2-40B4-BE49-F238E27FC236}">
                        <a16:creationId xmlns:a16="http://schemas.microsoft.com/office/drawing/2014/main" id="{D2AD7622-61DC-2698-F92A-9654BC6812C2}"/>
                      </a:ext>
                    </a:extLst>
                  </p:cNvPr>
                  <p:cNvGrpSpPr/>
                  <p:nvPr/>
                </p:nvGrpSpPr>
                <p:grpSpPr>
                  <a:xfrm>
                    <a:off x="344488" y="5119317"/>
                    <a:ext cx="5444054" cy="397915"/>
                    <a:chOff x="2988095" y="4011205"/>
                    <a:chExt cx="6647200" cy="459815"/>
                  </a:xfrm>
                </p:grpSpPr>
                <p:pic>
                  <p:nvPicPr>
                    <p:cNvPr id="31" name="그림 30">
                      <a:extLst>
                        <a:ext uri="{FF2B5EF4-FFF2-40B4-BE49-F238E27FC236}">
                          <a16:creationId xmlns:a16="http://schemas.microsoft.com/office/drawing/2014/main" id="{304263CE-7C16-5308-463A-EFAE5A7CE200}"/>
                        </a:ext>
                      </a:extLst>
                    </p:cNvPr>
                    <p:cNvPicPr>
                      <a:picLocks noChangeAspect="1"/>
                    </p:cNvPicPr>
                    <p:nvPr/>
                  </p:nvPicPr>
                  <p:blipFill rotWithShape="1">
                    <a:blip r:embed="rId6"/>
                    <a:srcRect t="62543"/>
                    <a:stretch/>
                  </p:blipFill>
                  <p:spPr>
                    <a:xfrm>
                      <a:off x="2988095" y="4229357"/>
                      <a:ext cx="6647200" cy="241663"/>
                    </a:xfrm>
                    <a:prstGeom prst="rect">
                      <a:avLst/>
                    </a:prstGeom>
                    <a:noFill/>
                    <a:ln w="6350">
                      <a:solidFill>
                        <a:schemeClr val="bg1">
                          <a:lumMod val="75000"/>
                        </a:schemeClr>
                      </a:solidFill>
                    </a:ln>
                  </p:spPr>
                </p:pic>
                <p:pic>
                  <p:nvPicPr>
                    <p:cNvPr id="32" name="그림 31">
                      <a:extLst>
                        <a:ext uri="{FF2B5EF4-FFF2-40B4-BE49-F238E27FC236}">
                          <a16:creationId xmlns:a16="http://schemas.microsoft.com/office/drawing/2014/main" id="{39651BE9-33DC-E1AC-9D14-A10E95948AA2}"/>
                        </a:ext>
                      </a:extLst>
                    </p:cNvPr>
                    <p:cNvPicPr>
                      <a:picLocks noChangeAspect="1"/>
                    </p:cNvPicPr>
                    <p:nvPr/>
                  </p:nvPicPr>
                  <p:blipFill rotWithShape="1">
                    <a:blip r:embed="rId6"/>
                    <a:srcRect b="65282"/>
                    <a:stretch/>
                  </p:blipFill>
                  <p:spPr>
                    <a:xfrm>
                      <a:off x="2988095" y="4011205"/>
                      <a:ext cx="6647200" cy="223991"/>
                    </a:xfrm>
                    <a:prstGeom prst="rect">
                      <a:avLst/>
                    </a:prstGeom>
                    <a:noFill/>
                    <a:ln w="6350">
                      <a:solidFill>
                        <a:schemeClr val="bg1">
                          <a:lumMod val="75000"/>
                        </a:schemeClr>
                      </a:solidFill>
                    </a:ln>
                  </p:spPr>
                </p:pic>
              </p:grpSp>
              <p:sp>
                <p:nvSpPr>
                  <p:cNvPr id="30" name="TextBox 29">
                    <a:extLst>
                      <a:ext uri="{FF2B5EF4-FFF2-40B4-BE49-F238E27FC236}">
                        <a16:creationId xmlns:a16="http://schemas.microsoft.com/office/drawing/2014/main" id="{6B5C65E2-501F-2F1F-B512-BD493639866D}"/>
                      </a:ext>
                    </a:extLst>
                  </p:cNvPr>
                  <p:cNvSpPr txBox="1"/>
                  <p:nvPr/>
                </p:nvSpPr>
                <p:spPr>
                  <a:xfrm>
                    <a:off x="344487" y="552261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(https://www.tradlinx.com/freight-index)</a:t>
                    </a:r>
                    <a:endParaRPr lang="ko-KR" altLang="en-US" sz="700" b="0" dirty="0">
                      <a:solidFill>
                        <a:schemeClr val="bg1">
                          <a:lumMod val="65000"/>
                        </a:schemeClr>
                      </a:solidFill>
                    </a:endParaRPr>
                  </a:p>
                </p:txBody>
              </p:sp>
            </p:grpSp>
            <p:grpSp>
              <p:nvGrpSpPr>
                <p:cNvPr id="23" name="그룹 22">
                  <a:extLst>
                    <a:ext uri="{FF2B5EF4-FFF2-40B4-BE49-F238E27FC236}">
                      <a16:creationId xmlns:a16="http://schemas.microsoft.com/office/drawing/2014/main" id="{F2406D0C-BB4E-05A4-7DB2-AA083E7E1FD2}"/>
                    </a:ext>
                  </a:extLst>
                </p:cNvPr>
                <p:cNvGrpSpPr/>
                <p:nvPr/>
              </p:nvGrpSpPr>
              <p:grpSpPr>
                <a:xfrm>
                  <a:off x="344488" y="4838680"/>
                  <a:ext cx="5444053" cy="216024"/>
                  <a:chOff x="6383887" y="1846442"/>
                  <a:chExt cx="3205756" cy="216024"/>
                </a:xfrm>
              </p:grpSpPr>
              <p:cxnSp>
                <p:nvCxnSpPr>
                  <p:cNvPr id="26" name="직선 연결선 25">
                    <a:extLst>
                      <a:ext uri="{FF2B5EF4-FFF2-40B4-BE49-F238E27FC236}">
                        <a16:creationId xmlns:a16="http://schemas.microsoft.com/office/drawing/2014/main" id="{B2F14C6C-3984-B318-32D7-C674C78B73D7}"/>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직사각형 26">
                    <a:extLst>
                      <a:ext uri="{FF2B5EF4-FFF2-40B4-BE49-F238E27FC236}">
                        <a16:creationId xmlns:a16="http://schemas.microsoft.com/office/drawing/2014/main" id="{2FB6537F-249D-1A47-6A2D-F42F471DF728}"/>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SCFI</a:t>
                    </a:r>
                    <a:r>
                      <a:rPr lang="en-US" altLang="ko-KR" sz="1100" dirty="0">
                        <a:solidFill>
                          <a:srgbClr val="000000"/>
                        </a:solidFill>
                        <a:latin typeface="Arial" panose="020B0604020202020204" pitchFamily="34" charset="0"/>
                      </a:rPr>
                      <a:t> (Shanghai Containerized Freight Index)</a:t>
                    </a:r>
                    <a:endParaRPr lang="ko-KR" altLang="en-US" sz="1100" dirty="0">
                      <a:solidFill>
                        <a:srgbClr val="000000"/>
                      </a:solidFill>
                      <a:latin typeface="Arial" panose="020B0604020202020204" pitchFamily="34" charset="0"/>
                    </a:endParaRPr>
                  </a:p>
                </p:txBody>
              </p:sp>
            </p:grpSp>
          </p:grpSp>
        </p:grpSp>
      </p:grpSp>
      <p:sp>
        <p:nvSpPr>
          <p:cNvPr id="63" name="TextBox 62">
            <a:extLst>
              <a:ext uri="{FF2B5EF4-FFF2-40B4-BE49-F238E27FC236}">
                <a16:creationId xmlns:a16="http://schemas.microsoft.com/office/drawing/2014/main" id="{58423E96-92C1-ECBC-CDF9-CBCA60020063}"/>
              </a:ext>
            </a:extLst>
          </p:cNvPr>
          <p:cNvSpPr txBox="1"/>
          <p:nvPr/>
        </p:nvSpPr>
        <p:spPr>
          <a:xfrm>
            <a:off x="6087397" y="3501008"/>
            <a:ext cx="3616241" cy="251094"/>
          </a:xfrm>
          <a:prstGeom prst="rect">
            <a:avLst/>
          </a:prstGeom>
          <a:noFill/>
        </p:spPr>
        <p:txBody>
          <a:bodyPr wrap="square" rtlCol="0">
            <a:spAutoFit/>
          </a:bodyPr>
          <a:lstStyle/>
          <a:p>
            <a:pPr algn="ctr">
              <a:lnSpc>
                <a:spcPct val="40000"/>
              </a:lnSpc>
            </a:pPr>
            <a:r>
              <a:rPr lang="en-US" altLang="ko-KR" sz="800" b="1" dirty="0"/>
              <a:t>·</a:t>
            </a:r>
          </a:p>
          <a:p>
            <a:pPr algn="ctr">
              <a:lnSpc>
                <a:spcPct val="40000"/>
              </a:lnSpc>
            </a:pPr>
            <a:r>
              <a:rPr lang="en-US" altLang="ko-KR" sz="800" b="1" dirty="0"/>
              <a:t>·</a:t>
            </a:r>
          </a:p>
          <a:p>
            <a:pPr algn="ctr">
              <a:lnSpc>
                <a:spcPct val="40000"/>
              </a:lnSpc>
            </a:pPr>
            <a:r>
              <a:rPr lang="en-US" altLang="ko-KR" sz="800" b="1" dirty="0"/>
              <a:t>·</a:t>
            </a:r>
            <a:endParaRPr lang="ko-KR" altLang="en-US" sz="800" b="1" dirty="0"/>
          </a:p>
        </p:txBody>
      </p:sp>
      <p:sp>
        <p:nvSpPr>
          <p:cNvPr id="64" name="Rectangle 7">
            <a:extLst>
              <a:ext uri="{FF2B5EF4-FFF2-40B4-BE49-F238E27FC236}">
                <a16:creationId xmlns:a16="http://schemas.microsoft.com/office/drawing/2014/main" id="{73D63A3C-3431-4930-8BB0-010D0A70628D}"/>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3</a:t>
            </a:r>
          </a:p>
        </p:txBody>
      </p:sp>
      <p:grpSp>
        <p:nvGrpSpPr>
          <p:cNvPr id="9" name="그룹 8">
            <a:extLst>
              <a:ext uri="{FF2B5EF4-FFF2-40B4-BE49-F238E27FC236}">
                <a16:creationId xmlns:a16="http://schemas.microsoft.com/office/drawing/2014/main" id="{26FDADC4-CE61-7EF3-EDE2-D435A0994A43}"/>
              </a:ext>
            </a:extLst>
          </p:cNvPr>
          <p:cNvGrpSpPr/>
          <p:nvPr/>
        </p:nvGrpSpPr>
        <p:grpSpPr>
          <a:xfrm>
            <a:off x="6090403" y="1809033"/>
            <a:ext cx="3613235" cy="301000"/>
            <a:chOff x="5341603" y="1809033"/>
            <a:chExt cx="4362035" cy="301000"/>
          </a:xfrm>
        </p:grpSpPr>
        <p:cxnSp>
          <p:nvCxnSpPr>
            <p:cNvPr id="10" name="직선 연결선 9">
              <a:extLst>
                <a:ext uri="{FF2B5EF4-FFF2-40B4-BE49-F238E27FC236}">
                  <a16:creationId xmlns:a16="http://schemas.microsoft.com/office/drawing/2014/main" id="{56A218E6-67BB-010F-C740-75A7E376619D}"/>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F8249F6C-7CD0-8600-3591-F602A4FEF2E0}"/>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CSV / JSON file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pic>
        <p:nvPicPr>
          <p:cNvPr id="62" name="그림 61">
            <a:extLst>
              <a:ext uri="{FF2B5EF4-FFF2-40B4-BE49-F238E27FC236}">
                <a16:creationId xmlns:a16="http://schemas.microsoft.com/office/drawing/2014/main" id="{679EBFAA-6F67-7217-29D3-A110C92C6CF2}"/>
              </a:ext>
            </a:extLst>
          </p:cNvPr>
          <p:cNvPicPr>
            <a:picLocks noChangeAspect="1"/>
          </p:cNvPicPr>
          <p:nvPr/>
        </p:nvPicPr>
        <p:blipFill rotWithShape="1">
          <a:blip r:embed="rId7"/>
          <a:srcRect b="67752"/>
          <a:stretch/>
        </p:blipFill>
        <p:spPr>
          <a:xfrm>
            <a:off x="6079582" y="2204864"/>
            <a:ext cx="3624056" cy="1295328"/>
          </a:xfrm>
          <a:prstGeom prst="rect">
            <a:avLst/>
          </a:prstGeom>
        </p:spPr>
      </p:pic>
      <p:cxnSp>
        <p:nvCxnSpPr>
          <p:cNvPr id="65" name="직선 연결선 64">
            <a:extLst>
              <a:ext uri="{FF2B5EF4-FFF2-40B4-BE49-F238E27FC236}">
                <a16:creationId xmlns:a16="http://schemas.microsoft.com/office/drawing/2014/main" id="{DF02DAE9-8983-4AC2-86F5-4F242EDF0C95}"/>
              </a:ext>
            </a:extLst>
          </p:cNvPr>
          <p:cNvCxnSpPr>
            <a:cxnSpLocks/>
          </p:cNvCxnSpPr>
          <p:nvPr/>
        </p:nvCxnSpPr>
        <p:spPr>
          <a:xfrm flipH="1">
            <a:off x="6090403" y="3717032"/>
            <a:ext cx="3614400" cy="0"/>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E11A6E28-0DC9-E06C-2251-F7A0685E95B8}"/>
              </a:ext>
            </a:extLst>
          </p:cNvPr>
          <p:cNvSpPr txBox="1"/>
          <p:nvPr/>
        </p:nvSpPr>
        <p:spPr>
          <a:xfrm>
            <a:off x="6087397" y="5445224"/>
            <a:ext cx="3613235" cy="251094"/>
          </a:xfrm>
          <a:prstGeom prst="rect">
            <a:avLst/>
          </a:prstGeom>
          <a:noFill/>
        </p:spPr>
        <p:txBody>
          <a:bodyPr wrap="square" rtlCol="0">
            <a:spAutoFit/>
          </a:bodyPr>
          <a:lstStyle/>
          <a:p>
            <a:pPr algn="ctr">
              <a:lnSpc>
                <a:spcPct val="40000"/>
              </a:lnSpc>
            </a:pPr>
            <a:r>
              <a:rPr lang="en-US" altLang="ko-KR" sz="800" b="1" dirty="0"/>
              <a:t>·</a:t>
            </a:r>
          </a:p>
          <a:p>
            <a:pPr algn="ctr">
              <a:lnSpc>
                <a:spcPct val="40000"/>
              </a:lnSpc>
            </a:pPr>
            <a:r>
              <a:rPr lang="en-US" altLang="ko-KR" sz="800" b="1" dirty="0"/>
              <a:t>·</a:t>
            </a:r>
          </a:p>
          <a:p>
            <a:pPr algn="ctr">
              <a:lnSpc>
                <a:spcPct val="40000"/>
              </a:lnSpc>
            </a:pPr>
            <a:r>
              <a:rPr lang="en-US" altLang="ko-KR" sz="800" b="1" dirty="0"/>
              <a:t>·</a:t>
            </a:r>
            <a:endParaRPr lang="ko-KR" altLang="en-US" sz="800" b="1" dirty="0"/>
          </a:p>
        </p:txBody>
      </p:sp>
      <p:pic>
        <p:nvPicPr>
          <p:cNvPr id="74" name="그림 73">
            <a:extLst>
              <a:ext uri="{FF2B5EF4-FFF2-40B4-BE49-F238E27FC236}">
                <a16:creationId xmlns:a16="http://schemas.microsoft.com/office/drawing/2014/main" id="{8896AE92-7522-8B36-BD70-FE5670D7953C}"/>
              </a:ext>
            </a:extLst>
          </p:cNvPr>
          <p:cNvPicPr preferRelativeResize="0">
            <a:picLocks/>
          </p:cNvPicPr>
          <p:nvPr/>
        </p:nvPicPr>
        <p:blipFill rotWithShape="1">
          <a:blip r:embed="rId8"/>
          <a:srcRect b="22108"/>
          <a:stretch/>
        </p:blipFill>
        <p:spPr>
          <a:xfrm>
            <a:off x="6078420" y="3809363"/>
            <a:ext cx="3622211" cy="1629186"/>
          </a:xfrm>
          <a:prstGeom prst="rect">
            <a:avLst/>
          </a:prstGeom>
        </p:spPr>
      </p:pic>
      <p:sp>
        <p:nvSpPr>
          <p:cNvPr id="78" name="Rectangle 253">
            <a:extLst>
              <a:ext uri="{FF2B5EF4-FFF2-40B4-BE49-F238E27FC236}">
                <a16:creationId xmlns:a16="http://schemas.microsoft.com/office/drawing/2014/main" id="{E05BFC98-57E0-07EB-4D60-E14A5C312964}"/>
              </a:ext>
            </a:extLst>
          </p:cNvPr>
          <p:cNvSpPr>
            <a:spLocks noChangeArrowheads="1"/>
          </p:cNvSpPr>
          <p:nvPr/>
        </p:nvSpPr>
        <p:spPr bwMode="auto">
          <a:xfrm>
            <a:off x="6084390" y="5651376"/>
            <a:ext cx="3616242" cy="779298"/>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72000" lvl="1" indent="-108000">
              <a:lnSpc>
                <a:spcPct val="110000"/>
              </a:lnSpc>
              <a:spcBef>
                <a:spcPts val="300"/>
              </a:spcBef>
              <a:spcAft>
                <a:spcPts val="300"/>
              </a:spcAft>
              <a:buClr>
                <a:srgbClr val="000000"/>
              </a:buClr>
              <a:buFont typeface="Wingdings" panose="05000000000000000000" pitchFamily="2" charset="2"/>
              <a:buChar char="§"/>
            </a:pP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CSV / JSON file</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for</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a</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total</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of</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5</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index</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information</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including</a:t>
            </a:r>
            <a:r>
              <a:rPr lang="ko-KR" altLang="en-US"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 </a:t>
            </a: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BDI, HRCI, CCFI, SCFI, and BAI</a:t>
            </a:r>
          </a:p>
        </p:txBody>
      </p:sp>
    </p:spTree>
    <p:extLst>
      <p:ext uri="{BB962C8B-B14F-4D97-AF65-F5344CB8AC3E}">
        <p14:creationId xmlns:p14="http://schemas.microsoft.com/office/powerpoint/2010/main" val="848583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14</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227900"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3. Results 》Deliverables (2/2)</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Storing &amp; Querying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designed the database in SQLite according to the ERD. As a result, It is possible to search and manage stored in the database by running a query.</a:t>
            </a:r>
            <a:endParaRPr lang="en-GB" altLang="ko-KR" sz="1600" dirty="0">
              <a:ea typeface="굴림" panose="020B0600000101010101" pitchFamily="50" charset="-127"/>
            </a:endParaRPr>
          </a:p>
        </p:txBody>
      </p:sp>
      <p:sp>
        <p:nvSpPr>
          <p:cNvPr id="4" name="직사각형 3">
            <a:extLst>
              <a:ext uri="{FF2B5EF4-FFF2-40B4-BE49-F238E27FC236}">
                <a16:creationId xmlns:a16="http://schemas.microsoft.com/office/drawing/2014/main" id="{CBF1E386-69FA-0380-E0E8-8E4624455B43}"/>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BAC101D8-12BE-6CEF-0EEF-F8C6C3C1129A}"/>
              </a:ext>
            </a:extLst>
          </p:cNvPr>
          <p:cNvGrpSpPr/>
          <p:nvPr/>
        </p:nvGrpSpPr>
        <p:grpSpPr>
          <a:xfrm>
            <a:off x="200025" y="1298491"/>
            <a:ext cx="9577388" cy="301000"/>
            <a:chOff x="200025" y="1298491"/>
            <a:chExt cx="9577388" cy="301000"/>
          </a:xfrm>
        </p:grpSpPr>
        <p:cxnSp>
          <p:nvCxnSpPr>
            <p:cNvPr id="6" name="직선 연결선 5">
              <a:extLst>
                <a:ext uri="{FF2B5EF4-FFF2-40B4-BE49-F238E27FC236}">
                  <a16:creationId xmlns:a16="http://schemas.microsoft.com/office/drawing/2014/main" id="{E8A2FEE5-06E8-7305-0C0A-E3C0F786DC04}"/>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F0FC8652-E0DD-4449-6258-46B737C41B12}"/>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Deliverables </a:t>
              </a:r>
              <a:r>
                <a:rPr lang="en-US" altLang="ko-KR" sz="1600" b="1">
                  <a:latin typeface="Arial" panose="020B0604020202020204" pitchFamily="34" charset="0"/>
                  <a:ea typeface="맑은 고딕" panose="020B0503020000020004" pitchFamily="50" charset="-127"/>
                  <a:cs typeface="Arial" panose="020B0604020202020204" pitchFamily="34" charset="0"/>
                </a:rPr>
                <a:t>of Project</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9" name="그룹 8">
            <a:extLst>
              <a:ext uri="{FF2B5EF4-FFF2-40B4-BE49-F238E27FC236}">
                <a16:creationId xmlns:a16="http://schemas.microsoft.com/office/drawing/2014/main" id="{26FDADC4-CE61-7EF3-EDE2-D435A0994A43}"/>
              </a:ext>
            </a:extLst>
          </p:cNvPr>
          <p:cNvGrpSpPr/>
          <p:nvPr/>
        </p:nvGrpSpPr>
        <p:grpSpPr>
          <a:xfrm>
            <a:off x="5341603" y="1809033"/>
            <a:ext cx="4362035" cy="301000"/>
            <a:chOff x="5341603" y="1809033"/>
            <a:chExt cx="4362035" cy="301000"/>
          </a:xfrm>
        </p:grpSpPr>
        <p:cxnSp>
          <p:nvCxnSpPr>
            <p:cNvPr id="10" name="직선 연결선 9">
              <a:extLst>
                <a:ext uri="{FF2B5EF4-FFF2-40B4-BE49-F238E27FC236}">
                  <a16:creationId xmlns:a16="http://schemas.microsoft.com/office/drawing/2014/main" id="{56A218E6-67BB-010F-C740-75A7E376619D}"/>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F8249F6C-7CD0-8600-3591-F602A4FEF2E0}"/>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Database in SQLite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12" name="그룹 11">
            <a:extLst>
              <a:ext uri="{FF2B5EF4-FFF2-40B4-BE49-F238E27FC236}">
                <a16:creationId xmlns:a16="http://schemas.microsoft.com/office/drawing/2014/main" id="{CBC72418-D52E-E117-5AD9-CD5AB261482A}"/>
              </a:ext>
            </a:extLst>
          </p:cNvPr>
          <p:cNvGrpSpPr/>
          <p:nvPr/>
        </p:nvGrpSpPr>
        <p:grpSpPr>
          <a:xfrm>
            <a:off x="302934" y="1809033"/>
            <a:ext cx="4362035" cy="301000"/>
            <a:chOff x="302934" y="1809033"/>
            <a:chExt cx="4362035" cy="301000"/>
          </a:xfrm>
        </p:grpSpPr>
        <p:cxnSp>
          <p:nvCxnSpPr>
            <p:cNvPr id="13" name="직선 연결선 12">
              <a:extLst>
                <a:ext uri="{FF2B5EF4-FFF2-40B4-BE49-F238E27FC236}">
                  <a16:creationId xmlns:a16="http://schemas.microsoft.com/office/drawing/2014/main" id="{8EE2B0C2-87E9-7971-CE1A-9BAD13395F8B}"/>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직사각형 14">
              <a:extLst>
                <a:ext uri="{FF2B5EF4-FFF2-40B4-BE49-F238E27FC236}">
                  <a16:creationId xmlns:a16="http://schemas.microsoft.com/office/drawing/2014/main" id="{023E423A-9018-4B86-248F-18E4F40C9A7E}"/>
                </a:ext>
              </a:extLst>
            </p:cNvPr>
            <p:cNvSpPr/>
            <p:nvPr/>
          </p:nvSpPr>
          <p:spPr>
            <a:xfrm>
              <a:off x="302934" y="1809033"/>
              <a:ext cx="4362035" cy="249812"/>
            </a:xfrm>
            <a:prstGeom prst="rect">
              <a:avLst/>
            </a:prstGeom>
          </p:spPr>
          <p:txBody>
            <a:bodyPr wrap="square" lIns="0" tIns="0" rIns="0" bIns="0">
              <a:spAutoFit/>
            </a:bodyPr>
            <a:lstStyle/>
            <a:p>
              <a:pPr algn="ctr"/>
              <a:r>
                <a:rPr lang="en-US" altLang="ko-KR" sz="1600" b="1" dirty="0">
                  <a:ea typeface="굴림" panose="020B0600000101010101" pitchFamily="50" charset="-127"/>
                </a:rPr>
                <a:t>Entity Relationship Diagram (ERD)</a:t>
              </a:r>
              <a:endParaRPr lang="en-GB" altLang="ko-KR" sz="1600" b="1" dirty="0">
                <a:ea typeface="굴림" panose="020B0600000101010101" pitchFamily="50" charset="-127"/>
              </a:endParaRPr>
            </a:p>
          </p:txBody>
        </p:sp>
      </p:grpSp>
      <p:sp>
        <p:nvSpPr>
          <p:cNvPr id="16" name="AutoShape 5">
            <a:extLst>
              <a:ext uri="{FF2B5EF4-FFF2-40B4-BE49-F238E27FC236}">
                <a16:creationId xmlns:a16="http://schemas.microsoft.com/office/drawing/2014/main" id="{91F10E6D-9BDD-52FA-05C1-2E6CA7EC36EB}"/>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pic>
        <p:nvPicPr>
          <p:cNvPr id="17" name="그림 16">
            <a:extLst>
              <a:ext uri="{FF2B5EF4-FFF2-40B4-BE49-F238E27FC236}">
                <a16:creationId xmlns:a16="http://schemas.microsoft.com/office/drawing/2014/main" id="{3B53D7E4-C083-B724-08C4-66AD80089DF2}"/>
              </a:ext>
            </a:extLst>
          </p:cNvPr>
          <p:cNvPicPr>
            <a:picLocks noChangeAspect="1"/>
          </p:cNvPicPr>
          <p:nvPr/>
        </p:nvPicPr>
        <p:blipFill>
          <a:blip r:embed="rId2"/>
          <a:stretch>
            <a:fillRect/>
          </a:stretch>
        </p:blipFill>
        <p:spPr>
          <a:xfrm>
            <a:off x="302934" y="2131573"/>
            <a:ext cx="4362034" cy="4362656"/>
          </a:xfrm>
          <a:prstGeom prst="rect">
            <a:avLst/>
          </a:prstGeom>
        </p:spPr>
      </p:pic>
      <p:pic>
        <p:nvPicPr>
          <p:cNvPr id="19" name="그림 18">
            <a:extLst>
              <a:ext uri="{FF2B5EF4-FFF2-40B4-BE49-F238E27FC236}">
                <a16:creationId xmlns:a16="http://schemas.microsoft.com/office/drawing/2014/main" id="{D81CE94D-8130-EBBB-2C91-386167042FF9}"/>
              </a:ext>
            </a:extLst>
          </p:cNvPr>
          <p:cNvPicPr>
            <a:picLocks noChangeAspect="1"/>
          </p:cNvPicPr>
          <p:nvPr/>
        </p:nvPicPr>
        <p:blipFill>
          <a:blip r:embed="rId3"/>
          <a:stretch>
            <a:fillRect/>
          </a:stretch>
        </p:blipFill>
        <p:spPr>
          <a:xfrm>
            <a:off x="5358500" y="2242745"/>
            <a:ext cx="4345137" cy="3596008"/>
          </a:xfrm>
          <a:prstGeom prst="rect">
            <a:avLst/>
          </a:prstGeom>
        </p:spPr>
      </p:pic>
      <p:sp>
        <p:nvSpPr>
          <p:cNvPr id="22" name="직사각형 21">
            <a:extLst>
              <a:ext uri="{FF2B5EF4-FFF2-40B4-BE49-F238E27FC236}">
                <a16:creationId xmlns:a16="http://schemas.microsoft.com/office/drawing/2014/main" id="{BA09ECCE-E7DD-FF0D-C16A-480BC70558E8}"/>
              </a:ext>
            </a:extLst>
          </p:cNvPr>
          <p:cNvSpPr/>
          <p:nvPr/>
        </p:nvSpPr>
        <p:spPr>
          <a:xfrm>
            <a:off x="5409703" y="3818640"/>
            <a:ext cx="839441" cy="875280"/>
          </a:xfrm>
          <a:prstGeom prst="rect">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26" name="그림 25">
            <a:extLst>
              <a:ext uri="{FF2B5EF4-FFF2-40B4-BE49-F238E27FC236}">
                <a16:creationId xmlns:a16="http://schemas.microsoft.com/office/drawing/2014/main" id="{95FBC369-2EA2-912A-976C-91EC95EAF245}"/>
              </a:ext>
            </a:extLst>
          </p:cNvPr>
          <p:cNvPicPr>
            <a:picLocks noChangeAspect="1"/>
          </p:cNvPicPr>
          <p:nvPr/>
        </p:nvPicPr>
        <p:blipFill>
          <a:blip r:embed="rId4"/>
          <a:stretch>
            <a:fillRect/>
          </a:stretch>
        </p:blipFill>
        <p:spPr>
          <a:xfrm>
            <a:off x="7689304" y="4842331"/>
            <a:ext cx="2014333" cy="1462845"/>
          </a:xfrm>
          <a:prstGeom prst="rect">
            <a:avLst/>
          </a:prstGeom>
          <a:noFill/>
          <a:ln w="25400">
            <a:solidFill>
              <a:srgbClr val="953C3F"/>
            </a:solidFill>
            <a:prstDash val="sysDash"/>
          </a:ln>
        </p:spPr>
      </p:pic>
      <p:cxnSp>
        <p:nvCxnSpPr>
          <p:cNvPr id="29" name="직선 연결선 28">
            <a:extLst>
              <a:ext uri="{FF2B5EF4-FFF2-40B4-BE49-F238E27FC236}">
                <a16:creationId xmlns:a16="http://schemas.microsoft.com/office/drawing/2014/main" id="{429372F4-D670-8622-56DF-5DBEEED14799}"/>
              </a:ext>
            </a:extLst>
          </p:cNvPr>
          <p:cNvCxnSpPr>
            <a:cxnSpLocks/>
          </p:cNvCxnSpPr>
          <p:nvPr/>
        </p:nvCxnSpPr>
        <p:spPr>
          <a:xfrm>
            <a:off x="6249144" y="3818640"/>
            <a:ext cx="1440160" cy="1023691"/>
          </a:xfrm>
          <a:prstGeom prst="line">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1" name="직선 연결선 30">
            <a:extLst>
              <a:ext uri="{FF2B5EF4-FFF2-40B4-BE49-F238E27FC236}">
                <a16:creationId xmlns:a16="http://schemas.microsoft.com/office/drawing/2014/main" id="{3AC1E685-B15E-2254-F44D-E9A74DF07B4D}"/>
              </a:ext>
            </a:extLst>
          </p:cNvPr>
          <p:cNvCxnSpPr>
            <a:cxnSpLocks/>
          </p:cNvCxnSpPr>
          <p:nvPr/>
        </p:nvCxnSpPr>
        <p:spPr>
          <a:xfrm>
            <a:off x="6249144" y="4693920"/>
            <a:ext cx="1408956" cy="1600200"/>
          </a:xfrm>
          <a:prstGeom prst="line">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5" name="Rectangle 7">
            <a:extLst>
              <a:ext uri="{FF2B5EF4-FFF2-40B4-BE49-F238E27FC236}">
                <a16:creationId xmlns:a16="http://schemas.microsoft.com/office/drawing/2014/main" id="{8E53A28B-2747-92EC-4147-24DC1883F9B8}"/>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3</a:t>
            </a:r>
          </a:p>
        </p:txBody>
      </p:sp>
      <p:sp>
        <p:nvSpPr>
          <p:cNvPr id="2" name="직사각형 1">
            <a:extLst>
              <a:ext uri="{FF2B5EF4-FFF2-40B4-BE49-F238E27FC236}">
                <a16:creationId xmlns:a16="http://schemas.microsoft.com/office/drawing/2014/main" id="{7BA728F2-CA5D-C774-0282-7624DD1325EB}"/>
              </a:ext>
            </a:extLst>
          </p:cNvPr>
          <p:cNvSpPr/>
          <p:nvPr/>
        </p:nvSpPr>
        <p:spPr>
          <a:xfrm>
            <a:off x="8216465" y="4882047"/>
            <a:ext cx="960011" cy="1831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Tables in DB</a:t>
            </a:r>
            <a:endParaRPr lang="ko-KR" altLang="en-US" sz="1050" dirty="0">
              <a:solidFill>
                <a:schemeClr val="tx1"/>
              </a:solidFill>
            </a:endParaRPr>
          </a:p>
        </p:txBody>
      </p:sp>
    </p:spTree>
    <p:extLst>
      <p:ext uri="{BB962C8B-B14F-4D97-AF65-F5344CB8AC3E}">
        <p14:creationId xmlns:p14="http://schemas.microsoft.com/office/powerpoint/2010/main" val="123284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15</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454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4. Discussion 》 Implication</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Project</a:t>
            </a:r>
            <a:r>
              <a:rPr lang="ko-KR" altLang="en-US" sz="2200" b="1" dirty="0">
                <a:ea typeface="굴림" panose="020B0600000101010101" pitchFamily="50" charset="-127"/>
              </a:rPr>
              <a:t> </a:t>
            </a:r>
            <a:r>
              <a:rPr lang="en-US" altLang="ko-KR" sz="2200" b="1" dirty="0">
                <a:ea typeface="굴림" panose="020B0600000101010101" pitchFamily="50" charset="-127"/>
              </a:rPr>
              <a:t>Benefits</a:t>
            </a:r>
            <a:endParaRPr lang="en-GB" altLang="ko-KR" sz="2200" b="1" dirty="0">
              <a:ea typeface="굴림" panose="020B0600000101010101" pitchFamily="50" charset="-127"/>
            </a:endParaRPr>
          </a:p>
          <a:p>
            <a:r>
              <a:rPr lang="en-GB" altLang="ko-KR" sz="1600" dirty="0">
                <a:ea typeface="굴림" panose="020B0600000101010101" pitchFamily="50" charset="-127"/>
              </a:rPr>
              <a:t>- The team built a data processing pipeline for freight indexes, which is expected to ensure the work efficiency in the pricing process and data accumulation</a:t>
            </a:r>
          </a:p>
        </p:txBody>
      </p:sp>
      <p:grpSp>
        <p:nvGrpSpPr>
          <p:cNvPr id="19" name="그룹 18">
            <a:extLst>
              <a:ext uri="{FF2B5EF4-FFF2-40B4-BE49-F238E27FC236}">
                <a16:creationId xmlns:a16="http://schemas.microsoft.com/office/drawing/2014/main" id="{F8D2A2D4-AD1F-21E3-A433-5EB1DFD879D6}"/>
              </a:ext>
            </a:extLst>
          </p:cNvPr>
          <p:cNvGrpSpPr/>
          <p:nvPr/>
        </p:nvGrpSpPr>
        <p:grpSpPr>
          <a:xfrm>
            <a:off x="6383702" y="1298491"/>
            <a:ext cx="3384120" cy="301000"/>
            <a:chOff x="6383702" y="1298491"/>
            <a:chExt cx="3384120" cy="301000"/>
          </a:xfrm>
        </p:grpSpPr>
        <p:cxnSp>
          <p:nvCxnSpPr>
            <p:cNvPr id="20" name="직선 연결선 19">
              <a:extLst>
                <a:ext uri="{FF2B5EF4-FFF2-40B4-BE49-F238E27FC236}">
                  <a16:creationId xmlns:a16="http://schemas.microsoft.com/office/drawing/2014/main" id="{F1A01FB8-F0D7-7B17-8A0D-CDCAD61B7499}"/>
                </a:ext>
              </a:extLst>
            </p:cNvPr>
            <p:cNvCxnSpPr>
              <a:cxnSpLocks/>
            </p:cNvCxnSpPr>
            <p:nvPr/>
          </p:nvCxnSpPr>
          <p:spPr>
            <a:xfrm>
              <a:off x="6383702" y="1599491"/>
              <a:ext cx="3384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FB203DE4-C01E-1948-7AFC-3286A5F13E53}"/>
                </a:ext>
              </a:extLst>
            </p:cNvPr>
            <p:cNvSpPr/>
            <p:nvPr/>
          </p:nvSpPr>
          <p:spPr>
            <a:xfrm>
              <a:off x="6383702" y="1298491"/>
              <a:ext cx="3384120"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Benefits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22" name="직사각형 21">
            <a:extLst>
              <a:ext uri="{FF2B5EF4-FFF2-40B4-BE49-F238E27FC236}">
                <a16:creationId xmlns:a16="http://schemas.microsoft.com/office/drawing/2014/main" id="{64643315-2149-4ABA-1E5B-5E00F1430B98}"/>
              </a:ext>
            </a:extLst>
          </p:cNvPr>
          <p:cNvSpPr/>
          <p:nvPr/>
        </p:nvSpPr>
        <p:spPr>
          <a:xfrm>
            <a:off x="6383702" y="1700808"/>
            <a:ext cx="3393833" cy="700244"/>
          </a:xfrm>
          <a:prstGeom prst="rect">
            <a:avLst/>
          </a:prstGeom>
          <a:pattFill prst="ltUpDiag">
            <a:fgClr>
              <a:schemeClr val="bg1">
                <a:lumMod val="75000"/>
              </a:schemeClr>
            </a:fgClr>
            <a:bgClr>
              <a:schemeClr val="bg1"/>
            </a:bgClr>
          </a:patt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ctr"/>
          <a:lstStyle/>
          <a:p>
            <a:pPr algn="ctr">
              <a:spcBef>
                <a:spcPts val="200"/>
              </a:spcBef>
              <a:spcAft>
                <a:spcPts val="200"/>
              </a:spcAft>
            </a:pPr>
            <a:r>
              <a:rPr lang="en-US" altLang="ko-KR" sz="1600" b="1" spc="-30" dirty="0">
                <a:solidFill>
                  <a:srgbClr val="1D1DFF"/>
                </a:solidFill>
                <a:latin typeface="Arial" panose="020B0604020202020204" pitchFamily="34" charset="0"/>
                <a:ea typeface="굴림" panose="020B0600000101010101" pitchFamily="50" charset="-127"/>
              </a:rPr>
              <a:t>Work efficiency in the pricing process</a:t>
            </a:r>
            <a:endParaRPr lang="en-US" altLang="ko-KR" sz="1600" b="1" spc="-30" dirty="0">
              <a:solidFill>
                <a:srgbClr val="C00000"/>
              </a:solidFill>
              <a:latin typeface="Arial" panose="020B0604020202020204" pitchFamily="34" charset="0"/>
              <a:ea typeface="굴림" panose="020B0600000101010101" pitchFamily="50" charset="-127"/>
            </a:endParaRPr>
          </a:p>
        </p:txBody>
      </p:sp>
      <p:sp>
        <p:nvSpPr>
          <p:cNvPr id="23" name="직사각형 22">
            <a:extLst>
              <a:ext uri="{FF2B5EF4-FFF2-40B4-BE49-F238E27FC236}">
                <a16:creationId xmlns:a16="http://schemas.microsoft.com/office/drawing/2014/main" id="{137F9624-2593-8EA4-8867-2F9CDB6A5234}"/>
              </a:ext>
            </a:extLst>
          </p:cNvPr>
          <p:cNvSpPr/>
          <p:nvPr/>
        </p:nvSpPr>
        <p:spPr>
          <a:xfrm>
            <a:off x="6383701" y="2408774"/>
            <a:ext cx="3384119" cy="86668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36000" bIns="0" rtlCol="0" anchor="t"/>
          <a:lstStyle/>
          <a:p>
            <a:pPr marL="171450" indent="-171450">
              <a:lnSpc>
                <a:spcPct val="120000"/>
              </a:lnSpc>
              <a:spcBef>
                <a:spcPts val="100"/>
              </a:spcBef>
              <a:spcAft>
                <a:spcPts val="100"/>
              </a:spcAft>
              <a:buFont typeface="Wingdings" panose="05000000000000000000" pitchFamily="2" charset="2"/>
              <a:buChar char="§"/>
            </a:pPr>
            <a:r>
              <a:rPr lang="en-US" altLang="ko-KR" sz="1400" spc="-50" dirty="0">
                <a:solidFill>
                  <a:schemeClr val="tx1"/>
                </a:solidFill>
                <a:latin typeface="Arial" panose="020B0604020202020204" pitchFamily="34" charset="0"/>
                <a:cs typeface="Arial" panose="020B0604020202020204" pitchFamily="34" charset="0"/>
              </a:rPr>
              <a:t>The efficiency of pricing tasks will be increased as index data can be viewed and managed in one integrated channel.</a:t>
            </a:r>
          </a:p>
          <a:p>
            <a:pPr>
              <a:lnSpc>
                <a:spcPct val="120000"/>
              </a:lnSpc>
              <a:spcBef>
                <a:spcPts val="100"/>
              </a:spcBef>
              <a:spcAft>
                <a:spcPts val="100"/>
              </a:spcAft>
            </a:pPr>
            <a:endParaRPr lang="en-US" altLang="ko-KR" sz="1400" spc="-50" dirty="0">
              <a:solidFill>
                <a:schemeClr val="tx1"/>
              </a:solidFill>
              <a:latin typeface="Arial" panose="020B0604020202020204" pitchFamily="34" charset="0"/>
              <a:cs typeface="Arial" panose="020B0604020202020204" pitchFamily="34" charset="0"/>
            </a:endParaRPr>
          </a:p>
        </p:txBody>
      </p:sp>
      <p:sp>
        <p:nvSpPr>
          <p:cNvPr id="26" name="직사각형 25">
            <a:extLst>
              <a:ext uri="{FF2B5EF4-FFF2-40B4-BE49-F238E27FC236}">
                <a16:creationId xmlns:a16="http://schemas.microsoft.com/office/drawing/2014/main" id="{5072A5D5-10E6-7B05-743D-C83B7C1AD259}"/>
              </a:ext>
            </a:extLst>
          </p:cNvPr>
          <p:cNvSpPr/>
          <p:nvPr/>
        </p:nvSpPr>
        <p:spPr>
          <a:xfrm>
            <a:off x="200025" y="1700807"/>
            <a:ext cx="5725084"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sp>
        <p:nvSpPr>
          <p:cNvPr id="27" name="AutoShape 5">
            <a:extLst>
              <a:ext uri="{FF2B5EF4-FFF2-40B4-BE49-F238E27FC236}">
                <a16:creationId xmlns:a16="http://schemas.microsoft.com/office/drawing/2014/main" id="{9018D1E0-BAAD-9F0F-B7C8-E41DFD933D70}"/>
              </a:ext>
            </a:extLst>
          </p:cNvPr>
          <p:cNvSpPr>
            <a:spLocks noChangeArrowheads="1"/>
          </p:cNvSpPr>
          <p:nvPr/>
        </p:nvSpPr>
        <p:spPr bwMode="auto">
          <a:xfrm rot="5400000">
            <a:off x="3742499" y="4027436"/>
            <a:ext cx="4823814"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29" name="그룹 28">
            <a:extLst>
              <a:ext uri="{FF2B5EF4-FFF2-40B4-BE49-F238E27FC236}">
                <a16:creationId xmlns:a16="http://schemas.microsoft.com/office/drawing/2014/main" id="{C7D0431D-4C78-1EB8-7A9C-41C432CDE218}"/>
              </a:ext>
            </a:extLst>
          </p:cNvPr>
          <p:cNvGrpSpPr/>
          <p:nvPr/>
        </p:nvGrpSpPr>
        <p:grpSpPr>
          <a:xfrm>
            <a:off x="200025" y="1298491"/>
            <a:ext cx="5725084" cy="301000"/>
            <a:chOff x="200025" y="1298491"/>
            <a:chExt cx="5725084" cy="301000"/>
          </a:xfrm>
        </p:grpSpPr>
        <p:cxnSp>
          <p:nvCxnSpPr>
            <p:cNvPr id="30" name="직선 연결선 29">
              <a:extLst>
                <a:ext uri="{FF2B5EF4-FFF2-40B4-BE49-F238E27FC236}">
                  <a16:creationId xmlns:a16="http://schemas.microsoft.com/office/drawing/2014/main" id="{44C7390F-B8AC-B8E4-3907-8B8F40530296}"/>
                </a:ext>
              </a:extLst>
            </p:cNvPr>
            <p:cNvCxnSpPr>
              <a:cxnSpLocks/>
            </p:cNvCxnSpPr>
            <p:nvPr/>
          </p:nvCxnSpPr>
          <p:spPr>
            <a:xfrm>
              <a:off x="200025" y="1599491"/>
              <a:ext cx="5725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CDE00DF0-1686-085A-28E4-234D26E1713A}"/>
                </a:ext>
              </a:extLst>
            </p:cNvPr>
            <p:cNvSpPr/>
            <p:nvPr/>
          </p:nvSpPr>
          <p:spPr>
            <a:xfrm>
              <a:off x="200025" y="1298491"/>
              <a:ext cx="5725084" cy="249427"/>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Data Pipeline</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95" name="그룹 94">
            <a:extLst>
              <a:ext uri="{FF2B5EF4-FFF2-40B4-BE49-F238E27FC236}">
                <a16:creationId xmlns:a16="http://schemas.microsoft.com/office/drawing/2014/main" id="{882DC6B9-D253-E1A2-53BD-7B66223BE244}"/>
              </a:ext>
            </a:extLst>
          </p:cNvPr>
          <p:cNvGrpSpPr/>
          <p:nvPr/>
        </p:nvGrpSpPr>
        <p:grpSpPr>
          <a:xfrm>
            <a:off x="6383701" y="3654549"/>
            <a:ext cx="3393834" cy="1574651"/>
            <a:chOff x="6383701" y="3384497"/>
            <a:chExt cx="3393834" cy="1574651"/>
          </a:xfrm>
        </p:grpSpPr>
        <p:sp>
          <p:nvSpPr>
            <p:cNvPr id="32" name="직사각형 31">
              <a:extLst>
                <a:ext uri="{FF2B5EF4-FFF2-40B4-BE49-F238E27FC236}">
                  <a16:creationId xmlns:a16="http://schemas.microsoft.com/office/drawing/2014/main" id="{AA5B29F1-97A2-C4FA-60DC-F3F16FE20841}"/>
                </a:ext>
              </a:extLst>
            </p:cNvPr>
            <p:cNvSpPr/>
            <p:nvPr/>
          </p:nvSpPr>
          <p:spPr>
            <a:xfrm>
              <a:off x="6383702" y="3384497"/>
              <a:ext cx="3393833" cy="700244"/>
            </a:xfrm>
            <a:prstGeom prst="rect">
              <a:avLst/>
            </a:prstGeom>
            <a:pattFill prst="ltUpDiag">
              <a:fgClr>
                <a:schemeClr val="bg1">
                  <a:lumMod val="75000"/>
                </a:schemeClr>
              </a:fgClr>
              <a:bgClr>
                <a:schemeClr val="bg1"/>
              </a:bgClr>
            </a:patt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ctr"/>
            <a:lstStyle/>
            <a:p>
              <a:pPr algn="ctr">
                <a:spcBef>
                  <a:spcPts val="200"/>
                </a:spcBef>
                <a:spcAft>
                  <a:spcPts val="200"/>
                </a:spcAft>
              </a:pPr>
              <a:r>
                <a:rPr lang="en-US" altLang="ko-KR" sz="1600" b="1" spc="-30" dirty="0">
                  <a:solidFill>
                    <a:srgbClr val="1D1DFF"/>
                  </a:solidFill>
                  <a:latin typeface="Arial" panose="020B0604020202020204" pitchFamily="34" charset="0"/>
                  <a:ea typeface="굴림" panose="020B0600000101010101" pitchFamily="50" charset="-127"/>
                </a:rPr>
                <a:t>Data Accumulation</a:t>
              </a:r>
            </a:p>
          </p:txBody>
        </p:sp>
        <p:sp>
          <p:nvSpPr>
            <p:cNvPr id="33" name="직사각형 32">
              <a:extLst>
                <a:ext uri="{FF2B5EF4-FFF2-40B4-BE49-F238E27FC236}">
                  <a16:creationId xmlns:a16="http://schemas.microsoft.com/office/drawing/2014/main" id="{BE1158BF-4313-BE0B-741C-53D739CE1FF8}"/>
                </a:ext>
              </a:extLst>
            </p:cNvPr>
            <p:cNvSpPr/>
            <p:nvPr/>
          </p:nvSpPr>
          <p:spPr>
            <a:xfrm>
              <a:off x="6383701" y="4092463"/>
              <a:ext cx="3384119" cy="86668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36000" bIns="0" rtlCol="0" anchor="t"/>
            <a:lstStyle/>
            <a:p>
              <a:pPr marL="171450" indent="-171450">
                <a:lnSpc>
                  <a:spcPct val="120000"/>
                </a:lnSpc>
                <a:spcBef>
                  <a:spcPts val="100"/>
                </a:spcBef>
                <a:spcAft>
                  <a:spcPts val="100"/>
                </a:spcAft>
                <a:buFont typeface="Wingdings" panose="05000000000000000000" pitchFamily="2" charset="2"/>
                <a:buChar char="§"/>
              </a:pPr>
              <a:r>
                <a:rPr lang="en-US" altLang="ko-KR" sz="1400" spc="-50" dirty="0">
                  <a:solidFill>
                    <a:schemeClr val="tx1"/>
                  </a:solidFill>
                  <a:latin typeface="Arial" panose="020B0604020202020204" pitchFamily="34" charset="0"/>
                  <a:cs typeface="Arial" panose="020B0604020202020204" pitchFamily="34" charset="0"/>
                </a:rPr>
                <a:t>By storing an index for each web page in the database, it becomes possible to develop models and strategies using historical data in the future.</a:t>
              </a:r>
            </a:p>
            <a:p>
              <a:pPr>
                <a:lnSpc>
                  <a:spcPct val="120000"/>
                </a:lnSpc>
                <a:spcBef>
                  <a:spcPts val="100"/>
                </a:spcBef>
                <a:spcAft>
                  <a:spcPts val="100"/>
                </a:spcAft>
              </a:pPr>
              <a:endParaRPr lang="en-US" altLang="ko-KR" sz="1400" spc="-50" dirty="0">
                <a:solidFill>
                  <a:schemeClr val="tx1"/>
                </a:solidFill>
                <a:latin typeface="Arial" panose="020B0604020202020204" pitchFamily="34" charset="0"/>
                <a:cs typeface="Arial" panose="020B0604020202020204" pitchFamily="34" charset="0"/>
              </a:endParaRPr>
            </a:p>
          </p:txBody>
        </p:sp>
      </p:grpSp>
      <p:sp>
        <p:nvSpPr>
          <p:cNvPr id="34" name="Rectangle 7">
            <a:extLst>
              <a:ext uri="{FF2B5EF4-FFF2-40B4-BE49-F238E27FC236}">
                <a16:creationId xmlns:a16="http://schemas.microsoft.com/office/drawing/2014/main" id="{560D08A5-0DFE-49D9-154C-1E7CE82413C0}"/>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4</a:t>
            </a:r>
          </a:p>
        </p:txBody>
      </p:sp>
      <p:sp>
        <p:nvSpPr>
          <p:cNvPr id="3" name="이등변 삼각형 2">
            <a:extLst>
              <a:ext uri="{FF2B5EF4-FFF2-40B4-BE49-F238E27FC236}">
                <a16:creationId xmlns:a16="http://schemas.microsoft.com/office/drawing/2014/main" id="{55F34374-0626-E849-503A-DBA8659AD67A}"/>
              </a:ext>
            </a:extLst>
          </p:cNvPr>
          <p:cNvSpPr/>
          <p:nvPr/>
        </p:nvSpPr>
        <p:spPr>
          <a:xfrm rot="10800000">
            <a:off x="3716799" y="3766924"/>
            <a:ext cx="1195619" cy="157373"/>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nvGrpSpPr>
          <p:cNvPr id="70" name="그룹 69">
            <a:extLst>
              <a:ext uri="{FF2B5EF4-FFF2-40B4-BE49-F238E27FC236}">
                <a16:creationId xmlns:a16="http://schemas.microsoft.com/office/drawing/2014/main" id="{E9FB265C-D018-6370-C5B5-E3420BE8CF63}"/>
              </a:ext>
            </a:extLst>
          </p:cNvPr>
          <p:cNvGrpSpPr/>
          <p:nvPr/>
        </p:nvGrpSpPr>
        <p:grpSpPr>
          <a:xfrm>
            <a:off x="3059871" y="3973534"/>
            <a:ext cx="2532596" cy="983904"/>
            <a:chOff x="5397137" y="2206983"/>
            <a:chExt cx="2100515" cy="983904"/>
          </a:xfrm>
        </p:grpSpPr>
        <p:sp>
          <p:nvSpPr>
            <p:cNvPr id="4" name="직사각형 3">
              <a:extLst>
                <a:ext uri="{FF2B5EF4-FFF2-40B4-BE49-F238E27FC236}">
                  <a16:creationId xmlns:a16="http://schemas.microsoft.com/office/drawing/2014/main" id="{69B34DF4-29A2-ED2D-2276-3FBEA4EE2610}"/>
                </a:ext>
              </a:extLst>
            </p:cNvPr>
            <p:cNvSpPr/>
            <p:nvPr/>
          </p:nvSpPr>
          <p:spPr>
            <a:xfrm>
              <a:off x="5397137" y="2206983"/>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Storing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5" name="직사각형 4">
              <a:extLst>
                <a:ext uri="{FF2B5EF4-FFF2-40B4-BE49-F238E27FC236}">
                  <a16:creationId xmlns:a16="http://schemas.microsoft.com/office/drawing/2014/main" id="{F72B6B9C-EDB5-5CF2-F802-16C1B9D5B87A}"/>
                </a:ext>
              </a:extLst>
            </p:cNvPr>
            <p:cNvSpPr/>
            <p:nvPr/>
          </p:nvSpPr>
          <p:spPr>
            <a:xfrm>
              <a:off x="5397138" y="2614887"/>
              <a:ext cx="2100514" cy="576000"/>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Creating a Database file</a:t>
              </a:r>
            </a:p>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Importing a CSV file into DB</a:t>
              </a: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71" name="그룹 70">
            <a:extLst>
              <a:ext uri="{FF2B5EF4-FFF2-40B4-BE49-F238E27FC236}">
                <a16:creationId xmlns:a16="http://schemas.microsoft.com/office/drawing/2014/main" id="{17CE865E-1A53-9AD9-7AF9-54EAA33F41B8}"/>
              </a:ext>
            </a:extLst>
          </p:cNvPr>
          <p:cNvGrpSpPr/>
          <p:nvPr/>
        </p:nvGrpSpPr>
        <p:grpSpPr>
          <a:xfrm>
            <a:off x="3059871" y="5236777"/>
            <a:ext cx="2532596" cy="983904"/>
            <a:chOff x="7805485" y="2206984"/>
            <a:chExt cx="2100515" cy="983904"/>
          </a:xfrm>
        </p:grpSpPr>
        <p:sp>
          <p:nvSpPr>
            <p:cNvPr id="8" name="직사각형 7">
              <a:extLst>
                <a:ext uri="{FF2B5EF4-FFF2-40B4-BE49-F238E27FC236}">
                  <a16:creationId xmlns:a16="http://schemas.microsoft.com/office/drawing/2014/main" id="{41DD4300-4D72-0A2B-68E4-3A1FB5E70833}"/>
                </a:ext>
              </a:extLst>
            </p:cNvPr>
            <p:cNvSpPr/>
            <p:nvPr/>
          </p:nvSpPr>
          <p:spPr>
            <a:xfrm>
              <a:off x="7805485" y="2206984"/>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Querying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C0B6A381-FC0C-FF77-971C-72E052047C96}"/>
                </a:ext>
              </a:extLst>
            </p:cNvPr>
            <p:cNvSpPr/>
            <p:nvPr/>
          </p:nvSpPr>
          <p:spPr>
            <a:xfrm>
              <a:off x="7805486" y="2614888"/>
              <a:ext cx="2100514" cy="576000"/>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Running a query</a:t>
              </a: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73" name="그룹 72">
            <a:extLst>
              <a:ext uri="{FF2B5EF4-FFF2-40B4-BE49-F238E27FC236}">
                <a16:creationId xmlns:a16="http://schemas.microsoft.com/office/drawing/2014/main" id="{05073739-7EE3-4F9F-265C-26537A4BDE87}"/>
              </a:ext>
            </a:extLst>
          </p:cNvPr>
          <p:cNvGrpSpPr/>
          <p:nvPr/>
        </p:nvGrpSpPr>
        <p:grpSpPr>
          <a:xfrm>
            <a:off x="545654" y="1791866"/>
            <a:ext cx="2527792" cy="2171700"/>
            <a:chOff x="474569" y="1888829"/>
            <a:chExt cx="2527792" cy="2171700"/>
          </a:xfrm>
        </p:grpSpPr>
        <p:cxnSp>
          <p:nvCxnSpPr>
            <p:cNvPr id="10" name="직선 연결선 9">
              <a:extLst>
                <a:ext uri="{FF2B5EF4-FFF2-40B4-BE49-F238E27FC236}">
                  <a16:creationId xmlns:a16="http://schemas.microsoft.com/office/drawing/2014/main" id="{D593AC4B-99FB-DAFC-F8BB-56CEA12790B6}"/>
                </a:ext>
              </a:extLst>
            </p:cNvPr>
            <p:cNvCxnSpPr>
              <a:cxnSpLocks/>
            </p:cNvCxnSpPr>
            <p:nvPr/>
          </p:nvCxnSpPr>
          <p:spPr>
            <a:xfrm>
              <a:off x="2648137" y="1905158"/>
              <a:ext cx="346560" cy="299357"/>
            </a:xfrm>
            <a:prstGeom prst="line">
              <a:avLst/>
            </a:prstGeom>
            <a:solidFill>
              <a:srgbClr val="740003"/>
            </a:solidFill>
            <a:ln w="25400">
              <a:solidFill>
                <a:srgbClr val="740003"/>
              </a:solidFill>
              <a:prstDash val="sysDot"/>
              <a:miter lim="800000"/>
              <a:headEnd/>
              <a:tailEnd/>
            </a:ln>
            <a:effectLst/>
          </p:spPr>
        </p:cxnSp>
        <p:cxnSp>
          <p:nvCxnSpPr>
            <p:cNvPr id="11" name="직선 연결선 10">
              <a:extLst>
                <a:ext uri="{FF2B5EF4-FFF2-40B4-BE49-F238E27FC236}">
                  <a16:creationId xmlns:a16="http://schemas.microsoft.com/office/drawing/2014/main" id="{6D7D910C-7031-A9BB-6797-6532621F9847}"/>
                </a:ext>
              </a:extLst>
            </p:cNvPr>
            <p:cNvCxnSpPr>
              <a:cxnSpLocks/>
            </p:cNvCxnSpPr>
            <p:nvPr/>
          </p:nvCxnSpPr>
          <p:spPr>
            <a:xfrm flipV="1">
              <a:off x="2648137" y="3789477"/>
              <a:ext cx="354224" cy="271052"/>
            </a:xfrm>
            <a:prstGeom prst="line">
              <a:avLst/>
            </a:prstGeom>
            <a:solidFill>
              <a:srgbClr val="740003"/>
            </a:solidFill>
            <a:ln w="25400">
              <a:solidFill>
                <a:srgbClr val="740003"/>
              </a:solidFill>
              <a:prstDash val="sysDot"/>
              <a:miter lim="800000"/>
              <a:headEnd/>
              <a:tailEnd/>
            </a:ln>
            <a:effectLst/>
          </p:spPr>
        </p:cxnSp>
        <p:grpSp>
          <p:nvGrpSpPr>
            <p:cNvPr id="16" name="그룹 15">
              <a:extLst>
                <a:ext uri="{FF2B5EF4-FFF2-40B4-BE49-F238E27FC236}">
                  <a16:creationId xmlns:a16="http://schemas.microsoft.com/office/drawing/2014/main" id="{ED924BB9-E810-1351-CC0F-F5A838739827}"/>
                </a:ext>
              </a:extLst>
            </p:cNvPr>
            <p:cNvGrpSpPr/>
            <p:nvPr/>
          </p:nvGrpSpPr>
          <p:grpSpPr>
            <a:xfrm>
              <a:off x="474569" y="1888829"/>
              <a:ext cx="2172946" cy="2170680"/>
              <a:chOff x="329249" y="3706586"/>
              <a:chExt cx="2160239" cy="2170680"/>
            </a:xfrm>
          </p:grpSpPr>
          <p:grpSp>
            <p:nvGrpSpPr>
              <p:cNvPr id="17" name="그룹 16">
                <a:extLst>
                  <a:ext uri="{FF2B5EF4-FFF2-40B4-BE49-F238E27FC236}">
                    <a16:creationId xmlns:a16="http://schemas.microsoft.com/office/drawing/2014/main" id="{7C2D8B19-B553-B1A1-1C46-C01CFCF5BA9E}"/>
                  </a:ext>
                </a:extLst>
              </p:cNvPr>
              <p:cNvGrpSpPr/>
              <p:nvPr/>
            </p:nvGrpSpPr>
            <p:grpSpPr>
              <a:xfrm>
                <a:off x="329249" y="3706586"/>
                <a:ext cx="2160239" cy="2170680"/>
                <a:chOff x="344489" y="1412541"/>
                <a:chExt cx="3312367" cy="4766009"/>
              </a:xfrm>
            </p:grpSpPr>
            <p:sp>
              <p:nvSpPr>
                <p:cNvPr id="53" name="직사각형 52">
                  <a:extLst>
                    <a:ext uri="{FF2B5EF4-FFF2-40B4-BE49-F238E27FC236}">
                      <a16:creationId xmlns:a16="http://schemas.microsoft.com/office/drawing/2014/main" id="{60AF77CB-5C7B-1E7D-C9EF-44E27CFD2600}"/>
                    </a:ext>
                  </a:extLst>
                </p:cNvPr>
                <p:cNvSpPr/>
                <p:nvPr/>
              </p:nvSpPr>
              <p:spPr>
                <a:xfrm>
                  <a:off x="344489" y="2307811"/>
                  <a:ext cx="3312367" cy="3870739"/>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sp>
              <p:nvSpPr>
                <p:cNvPr id="54" name="직사각형 53">
                  <a:extLst>
                    <a:ext uri="{FF2B5EF4-FFF2-40B4-BE49-F238E27FC236}">
                      <a16:creationId xmlns:a16="http://schemas.microsoft.com/office/drawing/2014/main" id="{636C4AD6-500A-B066-6C2E-7D1532E21B6A}"/>
                    </a:ext>
                  </a:extLst>
                </p:cNvPr>
                <p:cNvSpPr/>
                <p:nvPr/>
              </p:nvSpPr>
              <p:spPr>
                <a:xfrm>
                  <a:off x="344489" y="1412541"/>
                  <a:ext cx="3312367" cy="895270"/>
                </a:xfrm>
                <a:prstGeom prst="rect">
                  <a:avLst/>
                </a:prstGeom>
                <a:solidFill>
                  <a:srgbClr val="878787"/>
                </a:solidFill>
                <a:ln w="9525">
                  <a:solidFill>
                    <a:srgbClr val="878787"/>
                  </a:solidFill>
                  <a:miter lim="800000"/>
                  <a:headEnd/>
                  <a:tailEnd/>
                </a:ln>
              </p:spPr>
              <p:txBody>
                <a:bodyPr lIns="45000" tIns="45000" rIns="45000" bIns="45000" anchor="ctr" anchorCtr="1"/>
                <a:lstStyle/>
                <a:p>
                  <a:pPr algn="ctr" defTabSz="1008063"/>
                  <a:r>
                    <a:rPr lang="en-US" altLang="ko-KR" sz="1400" b="1" dirty="0">
                      <a:solidFill>
                        <a:schemeClr val="bg1"/>
                      </a:solidFill>
                      <a:latin typeface="Arial" panose="020B0604020202020204" pitchFamily="34" charset="0"/>
                      <a:ea typeface="ＭＳ Ｐゴシック" panose="020B0600070205080204" pitchFamily="34" charset="-128"/>
                    </a:rPr>
                    <a:t>Data Source</a:t>
                  </a:r>
                  <a:r>
                    <a:rPr lang="en-US" altLang="ko-KR" sz="1400" dirty="0">
                      <a:solidFill>
                        <a:schemeClr val="bg1"/>
                      </a:solidFill>
                      <a:latin typeface="Arial" panose="020B0604020202020204" pitchFamily="34" charset="0"/>
                      <a:ea typeface="ＭＳ Ｐゴシック" panose="020B0600070205080204" pitchFamily="34" charset="-128"/>
                    </a:rPr>
                    <a:t> </a:t>
                  </a:r>
                  <a:br>
                    <a:rPr lang="en-US" altLang="ko-KR" sz="1400" dirty="0">
                      <a:solidFill>
                        <a:schemeClr val="bg1"/>
                      </a:solidFill>
                      <a:latin typeface="Arial" panose="020B0604020202020204" pitchFamily="34" charset="0"/>
                      <a:ea typeface="ＭＳ Ｐゴシック" panose="020B0600070205080204" pitchFamily="34" charset="-128"/>
                    </a:rPr>
                  </a:br>
                  <a:r>
                    <a:rPr lang="en-US" altLang="ko-KR" sz="1050" dirty="0">
                      <a:solidFill>
                        <a:schemeClr val="bg1"/>
                      </a:solidFill>
                      <a:latin typeface="Arial" panose="020B0604020202020204" pitchFamily="34" charset="0"/>
                      <a:ea typeface="ＭＳ Ｐゴシック" panose="020B0600070205080204" pitchFamily="34" charset="-128"/>
                    </a:rPr>
                    <a:t>(Freight Indexes)</a:t>
                  </a:r>
                  <a:endParaRPr lang="ko-KR" altLang="en-US" sz="1400" dirty="0">
                    <a:solidFill>
                      <a:schemeClr val="bg1"/>
                    </a:solidFill>
                    <a:latin typeface="Arial" panose="020B0604020202020204" pitchFamily="34" charset="0"/>
                  </a:endParaRPr>
                </a:p>
              </p:txBody>
            </p:sp>
          </p:grpSp>
          <p:pic>
            <p:nvPicPr>
              <p:cNvPr id="18" name="그림 17">
                <a:extLst>
                  <a:ext uri="{FF2B5EF4-FFF2-40B4-BE49-F238E27FC236}">
                    <a16:creationId xmlns:a16="http://schemas.microsoft.com/office/drawing/2014/main" id="{15DDC9C9-1C5F-2B8C-48E1-AF4D77E47316}"/>
                  </a:ext>
                </a:extLst>
              </p:cNvPr>
              <p:cNvPicPr preferRelativeResize="0">
                <a:picLocks/>
              </p:cNvPicPr>
              <p:nvPr/>
            </p:nvPicPr>
            <p:blipFill>
              <a:blip r:embed="rId2"/>
              <a:stretch>
                <a:fillRect/>
              </a:stretch>
            </p:blipFill>
            <p:spPr>
              <a:xfrm>
                <a:off x="1149587" y="4847578"/>
                <a:ext cx="486796" cy="439341"/>
              </a:xfrm>
              <a:prstGeom prst="rect">
                <a:avLst/>
              </a:prstGeom>
            </p:spPr>
          </p:pic>
          <p:pic>
            <p:nvPicPr>
              <p:cNvPr id="25" name="그림 24">
                <a:extLst>
                  <a:ext uri="{FF2B5EF4-FFF2-40B4-BE49-F238E27FC236}">
                    <a16:creationId xmlns:a16="http://schemas.microsoft.com/office/drawing/2014/main" id="{8F52795E-3F5C-759A-2C6F-DFA0B83D7AF0}"/>
                  </a:ext>
                </a:extLst>
              </p:cNvPr>
              <p:cNvPicPr preferRelativeResize="0">
                <a:picLocks/>
              </p:cNvPicPr>
              <p:nvPr/>
            </p:nvPicPr>
            <p:blipFill>
              <a:blip r:embed="rId3"/>
              <a:stretch>
                <a:fillRect/>
              </a:stretch>
            </p:blipFill>
            <p:spPr>
              <a:xfrm>
                <a:off x="534087" y="5454663"/>
                <a:ext cx="447490" cy="252595"/>
              </a:xfrm>
              <a:prstGeom prst="rect">
                <a:avLst/>
              </a:prstGeom>
            </p:spPr>
          </p:pic>
          <p:pic>
            <p:nvPicPr>
              <p:cNvPr id="35" name="그림 34">
                <a:extLst>
                  <a:ext uri="{FF2B5EF4-FFF2-40B4-BE49-F238E27FC236}">
                    <a16:creationId xmlns:a16="http://schemas.microsoft.com/office/drawing/2014/main" id="{C8B43AF0-4018-C50B-2C07-38373C2320B8}"/>
                  </a:ext>
                </a:extLst>
              </p:cNvPr>
              <p:cNvPicPr preferRelativeResize="0">
                <a:picLocks/>
              </p:cNvPicPr>
              <p:nvPr/>
            </p:nvPicPr>
            <p:blipFill>
              <a:blip r:embed="rId4"/>
              <a:stretch>
                <a:fillRect/>
              </a:stretch>
            </p:blipFill>
            <p:spPr>
              <a:xfrm>
                <a:off x="523466" y="4384972"/>
                <a:ext cx="468656" cy="374491"/>
              </a:xfrm>
              <a:prstGeom prst="rect">
                <a:avLst/>
              </a:prstGeom>
            </p:spPr>
          </p:pic>
          <p:pic>
            <p:nvPicPr>
              <p:cNvPr id="36" name="그림 35">
                <a:extLst>
                  <a:ext uri="{FF2B5EF4-FFF2-40B4-BE49-F238E27FC236}">
                    <a16:creationId xmlns:a16="http://schemas.microsoft.com/office/drawing/2014/main" id="{12C1F2FF-3B8E-322A-5538-B1C43B56CD8D}"/>
                  </a:ext>
                </a:extLst>
              </p:cNvPr>
              <p:cNvPicPr preferRelativeResize="0">
                <a:picLocks/>
              </p:cNvPicPr>
              <p:nvPr/>
            </p:nvPicPr>
            <p:blipFill>
              <a:blip r:embed="rId5"/>
              <a:stretch>
                <a:fillRect/>
              </a:stretch>
            </p:blipFill>
            <p:spPr>
              <a:xfrm>
                <a:off x="1819636" y="4384972"/>
                <a:ext cx="501702" cy="372642"/>
              </a:xfrm>
              <a:prstGeom prst="rect">
                <a:avLst/>
              </a:prstGeom>
            </p:spPr>
          </p:pic>
          <p:grpSp>
            <p:nvGrpSpPr>
              <p:cNvPr id="37" name="그룹 36">
                <a:extLst>
                  <a:ext uri="{FF2B5EF4-FFF2-40B4-BE49-F238E27FC236}">
                    <a16:creationId xmlns:a16="http://schemas.microsoft.com/office/drawing/2014/main" id="{C9616354-6F07-6B4D-7B16-81940F88B4F0}"/>
                  </a:ext>
                </a:extLst>
              </p:cNvPr>
              <p:cNvGrpSpPr/>
              <p:nvPr/>
            </p:nvGrpSpPr>
            <p:grpSpPr>
              <a:xfrm>
                <a:off x="380738" y="4189647"/>
                <a:ext cx="754112" cy="260328"/>
                <a:chOff x="-241484" y="1901045"/>
                <a:chExt cx="6752549" cy="346496"/>
              </a:xfrm>
            </p:grpSpPr>
            <p:cxnSp>
              <p:nvCxnSpPr>
                <p:cNvPr id="51" name="직선 연결선 50">
                  <a:extLst>
                    <a:ext uri="{FF2B5EF4-FFF2-40B4-BE49-F238E27FC236}">
                      <a16:creationId xmlns:a16="http://schemas.microsoft.com/office/drawing/2014/main" id="{3FD0C061-4D12-02B6-A828-34D3758DB3EF}"/>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직사각형 51">
                  <a:extLst>
                    <a:ext uri="{FF2B5EF4-FFF2-40B4-BE49-F238E27FC236}">
                      <a16:creationId xmlns:a16="http://schemas.microsoft.com/office/drawing/2014/main" id="{09B13976-C809-5BBD-2EBE-D23B61A0D93F}"/>
                    </a:ext>
                  </a:extLst>
                </p:cNvPr>
                <p:cNvSpPr/>
                <p:nvPr/>
              </p:nvSpPr>
              <p:spPr>
                <a:xfrm>
                  <a:off x="-241484" y="1901045"/>
                  <a:ext cx="6752549"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A (BDI)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8" name="그룹 37">
                <a:extLst>
                  <a:ext uri="{FF2B5EF4-FFF2-40B4-BE49-F238E27FC236}">
                    <a16:creationId xmlns:a16="http://schemas.microsoft.com/office/drawing/2014/main" id="{D6AA7B83-7D2C-2D91-FA69-4F977390EBE2}"/>
                  </a:ext>
                </a:extLst>
              </p:cNvPr>
              <p:cNvGrpSpPr/>
              <p:nvPr/>
            </p:nvGrpSpPr>
            <p:grpSpPr>
              <a:xfrm>
                <a:off x="1682359" y="4189647"/>
                <a:ext cx="776961" cy="260328"/>
                <a:chOff x="-343776" y="1901045"/>
                <a:chExt cx="6957151" cy="346496"/>
              </a:xfrm>
            </p:grpSpPr>
            <p:cxnSp>
              <p:nvCxnSpPr>
                <p:cNvPr id="49" name="직선 연결선 48">
                  <a:extLst>
                    <a:ext uri="{FF2B5EF4-FFF2-40B4-BE49-F238E27FC236}">
                      <a16:creationId xmlns:a16="http://schemas.microsoft.com/office/drawing/2014/main" id="{A7F5502A-B364-481D-5D6C-D1AA0FE2ABED}"/>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2619EC47-BE9A-CB88-487F-D51C7E0C3A7B}"/>
                    </a:ext>
                  </a:extLst>
                </p:cNvPr>
                <p:cNvSpPr/>
                <p:nvPr/>
              </p:nvSpPr>
              <p:spPr>
                <a:xfrm>
                  <a:off x="-343776" y="1901045"/>
                  <a:ext cx="6957151"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B (CCFI)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9" name="그룹 38">
                <a:extLst>
                  <a:ext uri="{FF2B5EF4-FFF2-40B4-BE49-F238E27FC236}">
                    <a16:creationId xmlns:a16="http://schemas.microsoft.com/office/drawing/2014/main" id="{A8A23431-91DA-C7E2-CE57-33C0348716DA}"/>
                  </a:ext>
                </a:extLst>
              </p:cNvPr>
              <p:cNvGrpSpPr/>
              <p:nvPr/>
            </p:nvGrpSpPr>
            <p:grpSpPr>
              <a:xfrm>
                <a:off x="1004505" y="4700464"/>
                <a:ext cx="776961" cy="260328"/>
                <a:chOff x="-343776" y="1901045"/>
                <a:chExt cx="6957151" cy="346496"/>
              </a:xfrm>
            </p:grpSpPr>
            <p:cxnSp>
              <p:nvCxnSpPr>
                <p:cNvPr id="47" name="직선 연결선 46">
                  <a:extLst>
                    <a:ext uri="{FF2B5EF4-FFF2-40B4-BE49-F238E27FC236}">
                      <a16:creationId xmlns:a16="http://schemas.microsoft.com/office/drawing/2014/main" id="{954935E2-38E1-6780-A63C-09315729FA2E}"/>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직사각형 47">
                  <a:extLst>
                    <a:ext uri="{FF2B5EF4-FFF2-40B4-BE49-F238E27FC236}">
                      <a16:creationId xmlns:a16="http://schemas.microsoft.com/office/drawing/2014/main" id="{43062FA6-DC04-7FEB-5DF5-B140C91A3FB5}"/>
                    </a:ext>
                  </a:extLst>
                </p:cNvPr>
                <p:cNvSpPr/>
                <p:nvPr/>
              </p:nvSpPr>
              <p:spPr>
                <a:xfrm>
                  <a:off x="-343776" y="1901045"/>
                  <a:ext cx="6957151"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C (SCFI)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0" name="그룹 39">
                <a:extLst>
                  <a:ext uri="{FF2B5EF4-FFF2-40B4-BE49-F238E27FC236}">
                    <a16:creationId xmlns:a16="http://schemas.microsoft.com/office/drawing/2014/main" id="{1CC85688-22C2-C4B8-9307-D95C1DF6B5E8}"/>
                  </a:ext>
                </a:extLst>
              </p:cNvPr>
              <p:cNvGrpSpPr/>
              <p:nvPr/>
            </p:nvGrpSpPr>
            <p:grpSpPr>
              <a:xfrm>
                <a:off x="361505" y="5259898"/>
                <a:ext cx="792578" cy="260328"/>
                <a:chOff x="-413700" y="1901045"/>
                <a:chExt cx="7096990" cy="346496"/>
              </a:xfrm>
            </p:grpSpPr>
            <p:cxnSp>
              <p:nvCxnSpPr>
                <p:cNvPr id="45" name="직선 연결선 44">
                  <a:extLst>
                    <a:ext uri="{FF2B5EF4-FFF2-40B4-BE49-F238E27FC236}">
                      <a16:creationId xmlns:a16="http://schemas.microsoft.com/office/drawing/2014/main" id="{D9955307-3940-FBBF-6BD6-FB6B799481AA}"/>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직사각형 45">
                  <a:extLst>
                    <a:ext uri="{FF2B5EF4-FFF2-40B4-BE49-F238E27FC236}">
                      <a16:creationId xmlns:a16="http://schemas.microsoft.com/office/drawing/2014/main" id="{271B441F-77DD-2262-24BC-76871F5C014F}"/>
                    </a:ext>
                  </a:extLst>
                </p:cNvPr>
                <p:cNvSpPr/>
                <p:nvPr/>
              </p:nvSpPr>
              <p:spPr>
                <a:xfrm>
                  <a:off x="-413700" y="1901045"/>
                  <a:ext cx="7096990"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D (HRCI)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1" name="그룹 40">
                <a:extLst>
                  <a:ext uri="{FF2B5EF4-FFF2-40B4-BE49-F238E27FC236}">
                    <a16:creationId xmlns:a16="http://schemas.microsoft.com/office/drawing/2014/main" id="{C8301688-F97D-DA30-E558-F5D229B5485D}"/>
                  </a:ext>
                </a:extLst>
              </p:cNvPr>
              <p:cNvGrpSpPr/>
              <p:nvPr/>
            </p:nvGrpSpPr>
            <p:grpSpPr>
              <a:xfrm>
                <a:off x="1693783" y="5259898"/>
                <a:ext cx="754112" cy="260328"/>
                <a:chOff x="-241484" y="1901045"/>
                <a:chExt cx="6752549" cy="346496"/>
              </a:xfrm>
            </p:grpSpPr>
            <p:cxnSp>
              <p:nvCxnSpPr>
                <p:cNvPr id="43" name="직선 연결선 42">
                  <a:extLst>
                    <a:ext uri="{FF2B5EF4-FFF2-40B4-BE49-F238E27FC236}">
                      <a16:creationId xmlns:a16="http://schemas.microsoft.com/office/drawing/2014/main" id="{E366F2C9-3A43-C71B-58A8-45D42B251334}"/>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직사각형 43">
                  <a:extLst>
                    <a:ext uri="{FF2B5EF4-FFF2-40B4-BE49-F238E27FC236}">
                      <a16:creationId xmlns:a16="http://schemas.microsoft.com/office/drawing/2014/main" id="{62B914B9-43D6-F37F-CA4E-DB4D47835891}"/>
                    </a:ext>
                  </a:extLst>
                </p:cNvPr>
                <p:cNvSpPr/>
                <p:nvPr/>
              </p:nvSpPr>
              <p:spPr>
                <a:xfrm>
                  <a:off x="-241484" y="1901045"/>
                  <a:ext cx="6752549"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E (BAI)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pic>
            <p:nvPicPr>
              <p:cNvPr id="42" name="그림 41">
                <a:extLst>
                  <a:ext uri="{FF2B5EF4-FFF2-40B4-BE49-F238E27FC236}">
                    <a16:creationId xmlns:a16="http://schemas.microsoft.com/office/drawing/2014/main" id="{7A04D21D-804C-2B2B-71CB-AA993B5CE905}"/>
                  </a:ext>
                </a:extLst>
              </p:cNvPr>
              <p:cNvPicPr preferRelativeResize="0">
                <a:picLocks/>
              </p:cNvPicPr>
              <p:nvPr/>
            </p:nvPicPr>
            <p:blipFill>
              <a:blip r:embed="rId6"/>
              <a:stretch>
                <a:fillRect/>
              </a:stretch>
            </p:blipFill>
            <p:spPr>
              <a:xfrm>
                <a:off x="1817007" y="5454663"/>
                <a:ext cx="507701" cy="260531"/>
              </a:xfrm>
              <a:prstGeom prst="rect">
                <a:avLst/>
              </a:prstGeom>
            </p:spPr>
          </p:pic>
        </p:grpSp>
      </p:grpSp>
      <p:grpSp>
        <p:nvGrpSpPr>
          <p:cNvPr id="75" name="그룹 74">
            <a:extLst>
              <a:ext uri="{FF2B5EF4-FFF2-40B4-BE49-F238E27FC236}">
                <a16:creationId xmlns:a16="http://schemas.microsoft.com/office/drawing/2014/main" id="{877A93F7-F93D-7200-7AB4-3D56A3B70382}"/>
              </a:ext>
            </a:extLst>
          </p:cNvPr>
          <p:cNvGrpSpPr/>
          <p:nvPr/>
        </p:nvGrpSpPr>
        <p:grpSpPr>
          <a:xfrm>
            <a:off x="3059871" y="2110020"/>
            <a:ext cx="2532596" cy="1584176"/>
            <a:chOff x="2988786" y="2206983"/>
            <a:chExt cx="2100515" cy="1584176"/>
          </a:xfrm>
        </p:grpSpPr>
        <p:sp>
          <p:nvSpPr>
            <p:cNvPr id="76" name="직사각형 75">
              <a:extLst>
                <a:ext uri="{FF2B5EF4-FFF2-40B4-BE49-F238E27FC236}">
                  <a16:creationId xmlns:a16="http://schemas.microsoft.com/office/drawing/2014/main" id="{E89C817D-6496-5601-4DE3-9F479967190B}"/>
                </a:ext>
              </a:extLst>
            </p:cNvPr>
            <p:cNvSpPr/>
            <p:nvPr/>
          </p:nvSpPr>
          <p:spPr>
            <a:xfrm>
              <a:off x="2988786" y="2206983"/>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Collecting &amp; Processing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77" name="직사각형 76">
              <a:extLst>
                <a:ext uri="{FF2B5EF4-FFF2-40B4-BE49-F238E27FC236}">
                  <a16:creationId xmlns:a16="http://schemas.microsoft.com/office/drawing/2014/main" id="{8DD93F9E-A412-3177-D6C9-FF14A2D548A1}"/>
                </a:ext>
              </a:extLst>
            </p:cNvPr>
            <p:cNvSpPr/>
            <p:nvPr/>
          </p:nvSpPr>
          <p:spPr>
            <a:xfrm>
              <a:off x="2988787" y="2614887"/>
              <a:ext cx="2100514" cy="1176272"/>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Data Scraping</a:t>
              </a:r>
            </a:p>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Saving it as a CSV file</a:t>
              </a:r>
            </a:p>
            <a:p>
              <a:pPr marL="108000" indent="-144000" defTabSz="457200">
                <a:lnSpc>
                  <a:spcPct val="110000"/>
                </a:lnSpc>
                <a:buSzPct val="80000"/>
                <a:buFont typeface="Arial" panose="020B0604020202020204" pitchFamily="34" charset="0"/>
                <a:buChar char="■"/>
              </a:pPr>
              <a:endParaRPr lang="en-US" altLang="ko-KR" sz="6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en-US" altLang="ko-KR" sz="11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en-US" altLang="ko-KR" sz="11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grpSp>
          <p:nvGrpSpPr>
            <p:cNvPr id="78" name="그룹 77">
              <a:extLst>
                <a:ext uri="{FF2B5EF4-FFF2-40B4-BE49-F238E27FC236}">
                  <a16:creationId xmlns:a16="http://schemas.microsoft.com/office/drawing/2014/main" id="{71A78595-75FF-7DCF-BEAE-D1D77A378D6F}"/>
                </a:ext>
              </a:extLst>
            </p:cNvPr>
            <p:cNvGrpSpPr/>
            <p:nvPr/>
          </p:nvGrpSpPr>
          <p:grpSpPr>
            <a:xfrm>
              <a:off x="3063171" y="3101047"/>
              <a:ext cx="1938027" cy="654108"/>
              <a:chOff x="2902714" y="4935132"/>
              <a:chExt cx="1926694" cy="654108"/>
            </a:xfrm>
          </p:grpSpPr>
          <p:sp>
            <p:nvSpPr>
              <p:cNvPr id="79" name="Rectangle 256">
                <a:extLst>
                  <a:ext uri="{FF2B5EF4-FFF2-40B4-BE49-F238E27FC236}">
                    <a16:creationId xmlns:a16="http://schemas.microsoft.com/office/drawing/2014/main" id="{09A1661E-ED89-2E12-BFBF-B4474E3B959F}"/>
                  </a:ext>
                </a:extLst>
              </p:cNvPr>
              <p:cNvSpPr>
                <a:spLocks noChangeArrowheads="1"/>
              </p:cNvSpPr>
              <p:nvPr/>
            </p:nvSpPr>
            <p:spPr bwMode="gray">
              <a:xfrm>
                <a:off x="2902714" y="5098501"/>
                <a:ext cx="532587"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Date</a:t>
                </a:r>
              </a:p>
            </p:txBody>
          </p:sp>
          <p:sp>
            <p:nvSpPr>
              <p:cNvPr id="80" name="Rectangle 256">
                <a:extLst>
                  <a:ext uri="{FF2B5EF4-FFF2-40B4-BE49-F238E27FC236}">
                    <a16:creationId xmlns:a16="http://schemas.microsoft.com/office/drawing/2014/main" id="{FD75DA1A-9CA6-0494-142F-42526E6C1EEA}"/>
                  </a:ext>
                </a:extLst>
              </p:cNvPr>
              <p:cNvSpPr>
                <a:spLocks noChangeArrowheads="1"/>
              </p:cNvSpPr>
              <p:nvPr/>
            </p:nvSpPr>
            <p:spPr bwMode="gray">
              <a:xfrm>
                <a:off x="3457961" y="5098501"/>
                <a:ext cx="528528"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Index</a:t>
                </a:r>
              </a:p>
            </p:txBody>
          </p:sp>
          <p:sp>
            <p:nvSpPr>
              <p:cNvPr id="81" name="Rectangle 256">
                <a:extLst>
                  <a:ext uri="{FF2B5EF4-FFF2-40B4-BE49-F238E27FC236}">
                    <a16:creationId xmlns:a16="http://schemas.microsoft.com/office/drawing/2014/main" id="{3E5AC633-E8D1-82AA-DDED-917B2C42EADA}"/>
                  </a:ext>
                </a:extLst>
              </p:cNvPr>
              <p:cNvSpPr>
                <a:spLocks noChangeArrowheads="1"/>
              </p:cNvSpPr>
              <p:nvPr/>
            </p:nvSpPr>
            <p:spPr bwMode="gray">
              <a:xfrm>
                <a:off x="4009149" y="5098501"/>
                <a:ext cx="528528"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Value</a:t>
                </a:r>
              </a:p>
            </p:txBody>
          </p:sp>
          <p:sp>
            <p:nvSpPr>
              <p:cNvPr id="82" name="Rectangle 256">
                <a:extLst>
                  <a:ext uri="{FF2B5EF4-FFF2-40B4-BE49-F238E27FC236}">
                    <a16:creationId xmlns:a16="http://schemas.microsoft.com/office/drawing/2014/main" id="{AAC6DB0B-71B5-520F-2587-7790A93AA84B}"/>
                  </a:ext>
                </a:extLst>
              </p:cNvPr>
              <p:cNvSpPr>
                <a:spLocks noChangeArrowheads="1"/>
              </p:cNvSpPr>
              <p:nvPr/>
            </p:nvSpPr>
            <p:spPr bwMode="gray">
              <a:xfrm>
                <a:off x="4560338" y="5098501"/>
                <a:ext cx="269070"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900" dirty="0">
                    <a:ea typeface="ＭＳ Ｐゴシック" panose="020B0600070205080204" pitchFamily="34" charset="-128"/>
                  </a:rPr>
                  <a:t>···</a:t>
                </a:r>
                <a:endParaRPr lang="en-GB" altLang="ja-JP" sz="900" dirty="0">
                  <a:ea typeface="ＭＳ Ｐゴシック" panose="020B0600070205080204" pitchFamily="34" charset="-128"/>
                </a:endParaRPr>
              </a:p>
            </p:txBody>
          </p:sp>
          <p:cxnSp>
            <p:nvCxnSpPr>
              <p:cNvPr id="83" name="직선 연결선 82">
                <a:extLst>
                  <a:ext uri="{FF2B5EF4-FFF2-40B4-BE49-F238E27FC236}">
                    <a16:creationId xmlns:a16="http://schemas.microsoft.com/office/drawing/2014/main" id="{E845AA60-356C-EBB7-572C-80174A851956}"/>
                  </a:ext>
                </a:extLst>
              </p:cNvPr>
              <p:cNvCxnSpPr>
                <a:cxnSpLocks/>
              </p:cNvCxnSpPr>
              <p:nvPr/>
            </p:nvCxnSpPr>
            <p:spPr>
              <a:xfrm flipV="1">
                <a:off x="2908517" y="5060919"/>
                <a:ext cx="1911830" cy="4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직사각형 83">
                <a:extLst>
                  <a:ext uri="{FF2B5EF4-FFF2-40B4-BE49-F238E27FC236}">
                    <a16:creationId xmlns:a16="http://schemas.microsoft.com/office/drawing/2014/main" id="{105F31EE-6D47-4405-072B-82497DE313C4}"/>
                  </a:ext>
                </a:extLst>
              </p:cNvPr>
              <p:cNvSpPr/>
              <p:nvPr/>
            </p:nvSpPr>
            <p:spPr>
              <a:xfrm>
                <a:off x="2918033" y="4935132"/>
                <a:ext cx="1911375" cy="12490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dirty="0">
                    <a:latin typeface="Arial" panose="020B0604020202020204" pitchFamily="34" charset="0"/>
                    <a:ea typeface="맑은 고딕" panose="020B0503020000020004" pitchFamily="50" charset="-127"/>
                    <a:cs typeface="Arial" panose="020B0604020202020204" pitchFamily="34" charset="0"/>
                  </a:rPr>
                  <a:t>&lt; Standardized Form &gt;</a:t>
                </a:r>
                <a:endParaRPr lang="ko-KR" altLang="en-US" sz="800" dirty="0">
                  <a:latin typeface="Arial" panose="020B0604020202020204" pitchFamily="34" charset="0"/>
                  <a:ea typeface="맑은 고딕" panose="020B0503020000020004" pitchFamily="50" charset="-127"/>
                  <a:cs typeface="Arial" panose="020B0604020202020204" pitchFamily="34" charset="0"/>
                </a:endParaRPr>
              </a:p>
            </p:txBody>
          </p:sp>
          <p:sp>
            <p:nvSpPr>
              <p:cNvPr id="85" name="Rectangle 256">
                <a:extLst>
                  <a:ext uri="{FF2B5EF4-FFF2-40B4-BE49-F238E27FC236}">
                    <a16:creationId xmlns:a16="http://schemas.microsoft.com/office/drawing/2014/main" id="{E39C674B-06E6-E508-1A32-F32F543B893A}"/>
                  </a:ext>
                </a:extLst>
              </p:cNvPr>
              <p:cNvSpPr>
                <a:spLocks noChangeArrowheads="1"/>
              </p:cNvSpPr>
              <p:nvPr/>
            </p:nvSpPr>
            <p:spPr bwMode="gray">
              <a:xfrm>
                <a:off x="2902714" y="5257013"/>
                <a:ext cx="532587"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spc="-50" dirty="0">
                    <a:cs typeface="Arial" panose="020B0604020202020204" pitchFamily="34" charset="0"/>
                  </a:rPr>
                  <a:t>2022-08-15</a:t>
                </a:r>
              </a:p>
            </p:txBody>
          </p:sp>
          <p:sp>
            <p:nvSpPr>
              <p:cNvPr id="86" name="Rectangle 256">
                <a:extLst>
                  <a:ext uri="{FF2B5EF4-FFF2-40B4-BE49-F238E27FC236}">
                    <a16:creationId xmlns:a16="http://schemas.microsoft.com/office/drawing/2014/main" id="{18596053-C922-6C31-0A9D-3085C075C879}"/>
                  </a:ext>
                </a:extLst>
              </p:cNvPr>
              <p:cNvSpPr>
                <a:spLocks noChangeArrowheads="1"/>
              </p:cNvSpPr>
              <p:nvPr/>
            </p:nvSpPr>
            <p:spPr bwMode="gray">
              <a:xfrm>
                <a:off x="2902714" y="5383027"/>
                <a:ext cx="532587"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spc="-50" dirty="0">
                    <a:cs typeface="Arial" panose="020B0604020202020204" pitchFamily="34" charset="0"/>
                  </a:rPr>
                  <a:t>2022-08-15</a:t>
                </a:r>
              </a:p>
            </p:txBody>
          </p:sp>
          <p:sp>
            <p:nvSpPr>
              <p:cNvPr id="87" name="Rectangle 256">
                <a:extLst>
                  <a:ext uri="{FF2B5EF4-FFF2-40B4-BE49-F238E27FC236}">
                    <a16:creationId xmlns:a16="http://schemas.microsoft.com/office/drawing/2014/main" id="{CE011540-7214-F4F4-D024-2CC11D545BC0}"/>
                  </a:ext>
                </a:extLst>
              </p:cNvPr>
              <p:cNvSpPr>
                <a:spLocks noChangeArrowheads="1"/>
              </p:cNvSpPr>
              <p:nvPr/>
            </p:nvSpPr>
            <p:spPr bwMode="gray">
              <a:xfrm>
                <a:off x="3457961" y="5257013"/>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BDI</a:t>
                </a:r>
              </a:p>
            </p:txBody>
          </p:sp>
          <p:sp>
            <p:nvSpPr>
              <p:cNvPr id="88" name="Rectangle 256">
                <a:extLst>
                  <a:ext uri="{FF2B5EF4-FFF2-40B4-BE49-F238E27FC236}">
                    <a16:creationId xmlns:a16="http://schemas.microsoft.com/office/drawing/2014/main" id="{76E851BE-492D-58EE-741A-8081229AFB34}"/>
                  </a:ext>
                </a:extLst>
              </p:cNvPr>
              <p:cNvSpPr>
                <a:spLocks noChangeArrowheads="1"/>
              </p:cNvSpPr>
              <p:nvPr/>
            </p:nvSpPr>
            <p:spPr bwMode="gray">
              <a:xfrm>
                <a:off x="3457961" y="5383027"/>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CCFI</a:t>
                </a:r>
              </a:p>
            </p:txBody>
          </p:sp>
          <p:sp>
            <p:nvSpPr>
              <p:cNvPr id="89" name="Rectangle 256">
                <a:extLst>
                  <a:ext uri="{FF2B5EF4-FFF2-40B4-BE49-F238E27FC236}">
                    <a16:creationId xmlns:a16="http://schemas.microsoft.com/office/drawing/2014/main" id="{98CEF9FF-C987-1965-D750-CF5800243E50}"/>
                  </a:ext>
                </a:extLst>
              </p:cNvPr>
              <p:cNvSpPr>
                <a:spLocks noChangeArrowheads="1"/>
              </p:cNvSpPr>
              <p:nvPr/>
            </p:nvSpPr>
            <p:spPr bwMode="gray">
              <a:xfrm>
                <a:off x="4009149" y="5257013"/>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1,279.00</a:t>
                </a:r>
              </a:p>
            </p:txBody>
          </p:sp>
          <p:sp>
            <p:nvSpPr>
              <p:cNvPr id="90" name="Rectangle 256">
                <a:extLst>
                  <a:ext uri="{FF2B5EF4-FFF2-40B4-BE49-F238E27FC236}">
                    <a16:creationId xmlns:a16="http://schemas.microsoft.com/office/drawing/2014/main" id="{56C8E0FF-3C62-C81A-5F03-9BC4C0F03E08}"/>
                  </a:ext>
                </a:extLst>
              </p:cNvPr>
              <p:cNvSpPr>
                <a:spLocks noChangeArrowheads="1"/>
              </p:cNvSpPr>
              <p:nvPr/>
            </p:nvSpPr>
            <p:spPr bwMode="gray">
              <a:xfrm>
                <a:off x="4009149" y="5383027"/>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2,993.67</a:t>
                </a:r>
              </a:p>
            </p:txBody>
          </p:sp>
          <p:sp>
            <p:nvSpPr>
              <p:cNvPr id="91" name="Rectangle 256">
                <a:extLst>
                  <a:ext uri="{FF2B5EF4-FFF2-40B4-BE49-F238E27FC236}">
                    <a16:creationId xmlns:a16="http://schemas.microsoft.com/office/drawing/2014/main" id="{EDE565E4-59EB-A521-97B7-1C21D869553F}"/>
                  </a:ext>
                </a:extLst>
              </p:cNvPr>
              <p:cNvSpPr>
                <a:spLocks noChangeArrowheads="1"/>
              </p:cNvSpPr>
              <p:nvPr/>
            </p:nvSpPr>
            <p:spPr bwMode="gray">
              <a:xfrm>
                <a:off x="4560338" y="5257013"/>
                <a:ext cx="269070"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sp>
            <p:nvSpPr>
              <p:cNvPr id="92" name="Rectangle 256">
                <a:extLst>
                  <a:ext uri="{FF2B5EF4-FFF2-40B4-BE49-F238E27FC236}">
                    <a16:creationId xmlns:a16="http://schemas.microsoft.com/office/drawing/2014/main" id="{25E659BB-F328-480E-CB26-D5D29AC0ACCC}"/>
                  </a:ext>
                </a:extLst>
              </p:cNvPr>
              <p:cNvSpPr>
                <a:spLocks noChangeArrowheads="1"/>
              </p:cNvSpPr>
              <p:nvPr/>
            </p:nvSpPr>
            <p:spPr bwMode="gray">
              <a:xfrm>
                <a:off x="4560338" y="5383027"/>
                <a:ext cx="269070"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sp>
            <p:nvSpPr>
              <p:cNvPr id="93" name="Rectangle 256">
                <a:extLst>
                  <a:ext uri="{FF2B5EF4-FFF2-40B4-BE49-F238E27FC236}">
                    <a16:creationId xmlns:a16="http://schemas.microsoft.com/office/drawing/2014/main" id="{3A6D2C2A-284D-5DEC-B005-8EC8C7C99862}"/>
                  </a:ext>
                </a:extLst>
              </p:cNvPr>
              <p:cNvSpPr>
                <a:spLocks noChangeArrowheads="1"/>
              </p:cNvSpPr>
              <p:nvPr/>
            </p:nvSpPr>
            <p:spPr bwMode="gray">
              <a:xfrm>
                <a:off x="2902714" y="5511155"/>
                <a:ext cx="1926694" cy="7808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grpSp>
      </p:grpSp>
      <p:sp>
        <p:nvSpPr>
          <p:cNvPr id="94" name="이등변 삼각형 93">
            <a:extLst>
              <a:ext uri="{FF2B5EF4-FFF2-40B4-BE49-F238E27FC236}">
                <a16:creationId xmlns:a16="http://schemas.microsoft.com/office/drawing/2014/main" id="{CA04A242-64F2-183B-9F8E-011AECF580AD}"/>
              </a:ext>
            </a:extLst>
          </p:cNvPr>
          <p:cNvSpPr/>
          <p:nvPr/>
        </p:nvSpPr>
        <p:spPr>
          <a:xfrm rot="10800000">
            <a:off x="3716799" y="5020356"/>
            <a:ext cx="1195619" cy="157373"/>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Tree>
    <p:extLst>
      <p:ext uri="{BB962C8B-B14F-4D97-AF65-F5344CB8AC3E}">
        <p14:creationId xmlns:p14="http://schemas.microsoft.com/office/powerpoint/2010/main" val="79881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a:extLst>
              <a:ext uri="{FF2B5EF4-FFF2-40B4-BE49-F238E27FC236}">
                <a16:creationId xmlns:a16="http://schemas.microsoft.com/office/drawing/2014/main" id="{D992268C-E2A2-4DD3-9188-DB289084728B}"/>
              </a:ext>
            </a:extLst>
          </p:cNvPr>
          <p:cNvSpPr>
            <a:spLocks noChangeArrowheads="1"/>
          </p:cNvSpPr>
          <p:nvPr/>
        </p:nvSpPr>
        <p:spPr bwMode="auto">
          <a:xfrm>
            <a:off x="704528" y="1340768"/>
            <a:ext cx="8088387" cy="283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54013" indent="-354013" algn="l">
              <a:lnSpc>
                <a:spcPct val="125000"/>
              </a:lnSpc>
              <a:spcBef>
                <a:spcPct val="40000"/>
              </a:spcBef>
              <a:buClr>
                <a:schemeClr val="tx1"/>
              </a:buClr>
              <a:buSzPct val="70000"/>
              <a:buFont typeface="Monotype Sorts" pitchFamily="2" charset="2"/>
              <a:tabLst>
                <a:tab pos="11113" algn="l"/>
                <a:tab pos="665163" algn="l"/>
                <a:tab pos="7620000" algn="r"/>
              </a:tabLst>
              <a:defRPr sz="1200" b="1">
                <a:solidFill>
                  <a:schemeClr val="tx1"/>
                </a:solidFill>
                <a:latin typeface="Arial" panose="020B0604020202020204" pitchFamily="34" charset="0"/>
              </a:defRPr>
            </a:lvl1pPr>
            <a:lvl2pPr marL="1204913" indent="-176213" algn="l">
              <a:lnSpc>
                <a:spcPct val="125000"/>
              </a:lnSpc>
              <a:spcBef>
                <a:spcPct val="40000"/>
              </a:spcBef>
              <a:buClr>
                <a:schemeClr val="tx1"/>
              </a:buClr>
              <a:buSzPct val="80000"/>
              <a:buFont typeface="Wingdings" panose="05000000000000000000" pitchFamily="2" charset="2"/>
              <a:tabLst>
                <a:tab pos="11113" algn="l"/>
                <a:tab pos="665163" algn="l"/>
                <a:tab pos="7620000" algn="r"/>
              </a:tabLst>
              <a:defRPr sz="1200">
                <a:solidFill>
                  <a:schemeClr val="tx1"/>
                </a:solidFill>
                <a:latin typeface="Arial" panose="020B0604020202020204" pitchFamily="34" charset="0"/>
              </a:defRPr>
            </a:lvl2pPr>
            <a:lvl3pPr marL="1482725" indent="-163513" algn="l">
              <a:lnSpc>
                <a:spcPct val="125000"/>
              </a:lnSpc>
              <a:spcBef>
                <a:spcPct val="10000"/>
              </a:spcBef>
              <a:buClr>
                <a:schemeClr val="tx1"/>
              </a:buClr>
              <a:buSzPct val="80000"/>
              <a:buFont typeface="Wingdings" panose="05000000000000000000" pitchFamily="2" charset="2"/>
              <a:buChar char="n"/>
              <a:tabLst>
                <a:tab pos="11113" algn="l"/>
                <a:tab pos="665163" algn="l"/>
                <a:tab pos="7620000" algn="r"/>
              </a:tabLst>
              <a:defRPr sz="1200">
                <a:solidFill>
                  <a:schemeClr val="tx1"/>
                </a:solidFill>
                <a:latin typeface="Arial" panose="020B0604020202020204" pitchFamily="34" charset="0"/>
              </a:defRPr>
            </a:lvl3pPr>
            <a:lvl4pPr marL="1717675" indent="-120650" algn="l">
              <a:lnSpc>
                <a:spcPct val="125000"/>
              </a:lnSpc>
              <a:buChar char="–"/>
              <a:tabLst>
                <a:tab pos="11113" algn="l"/>
                <a:tab pos="665163" algn="l"/>
                <a:tab pos="7620000" algn="r"/>
              </a:tabLst>
              <a:defRPr sz="1200">
                <a:solidFill>
                  <a:schemeClr val="tx1"/>
                </a:solidFill>
                <a:latin typeface="Arial" panose="020B0604020202020204" pitchFamily="34" charset="0"/>
              </a:defRPr>
            </a:lvl4pPr>
            <a:lvl5pPr marL="2043113" indent="-211138" algn="l">
              <a:lnSpc>
                <a:spcPct val="125000"/>
              </a:lnSpc>
              <a:buChar char="–"/>
              <a:tabLst>
                <a:tab pos="11113" algn="l"/>
                <a:tab pos="665163" algn="l"/>
                <a:tab pos="7620000" algn="r"/>
              </a:tabLst>
              <a:defRPr sz="1200">
                <a:solidFill>
                  <a:schemeClr val="tx1"/>
                </a:solidFill>
                <a:latin typeface="Arial" panose="020B0604020202020204" pitchFamily="34" charset="0"/>
              </a:defRPr>
            </a:lvl5pPr>
            <a:lvl6pPr marL="2500313" indent="-211138" eaLnBrk="0" fontAlgn="base" hangingPunct="0">
              <a:lnSpc>
                <a:spcPct val="125000"/>
              </a:lnSpc>
              <a:spcBef>
                <a:spcPct val="0"/>
              </a:spcBef>
              <a:spcAft>
                <a:spcPct val="0"/>
              </a:spcAft>
              <a:buChar char="–"/>
              <a:tabLst>
                <a:tab pos="11113" algn="l"/>
                <a:tab pos="665163" algn="l"/>
                <a:tab pos="7620000" algn="r"/>
              </a:tabLst>
              <a:defRPr sz="1200">
                <a:solidFill>
                  <a:schemeClr val="tx1"/>
                </a:solidFill>
                <a:latin typeface="Arial" panose="020B0604020202020204" pitchFamily="34" charset="0"/>
              </a:defRPr>
            </a:lvl6pPr>
            <a:lvl7pPr marL="2957513" indent="-211138" eaLnBrk="0" fontAlgn="base" hangingPunct="0">
              <a:lnSpc>
                <a:spcPct val="125000"/>
              </a:lnSpc>
              <a:spcBef>
                <a:spcPct val="0"/>
              </a:spcBef>
              <a:spcAft>
                <a:spcPct val="0"/>
              </a:spcAft>
              <a:buChar char="–"/>
              <a:tabLst>
                <a:tab pos="11113" algn="l"/>
                <a:tab pos="665163" algn="l"/>
                <a:tab pos="7620000" algn="r"/>
              </a:tabLst>
              <a:defRPr sz="1200">
                <a:solidFill>
                  <a:schemeClr val="tx1"/>
                </a:solidFill>
                <a:latin typeface="Arial" panose="020B0604020202020204" pitchFamily="34" charset="0"/>
              </a:defRPr>
            </a:lvl7pPr>
            <a:lvl8pPr marL="3414713" indent="-211138" eaLnBrk="0" fontAlgn="base" hangingPunct="0">
              <a:lnSpc>
                <a:spcPct val="125000"/>
              </a:lnSpc>
              <a:spcBef>
                <a:spcPct val="0"/>
              </a:spcBef>
              <a:spcAft>
                <a:spcPct val="0"/>
              </a:spcAft>
              <a:buChar char="–"/>
              <a:tabLst>
                <a:tab pos="11113" algn="l"/>
                <a:tab pos="665163" algn="l"/>
                <a:tab pos="7620000" algn="r"/>
              </a:tabLst>
              <a:defRPr sz="1200">
                <a:solidFill>
                  <a:schemeClr val="tx1"/>
                </a:solidFill>
                <a:latin typeface="Arial" panose="020B0604020202020204" pitchFamily="34" charset="0"/>
              </a:defRPr>
            </a:lvl8pPr>
            <a:lvl9pPr marL="3871913" indent="-211138" eaLnBrk="0" fontAlgn="base" hangingPunct="0">
              <a:lnSpc>
                <a:spcPct val="125000"/>
              </a:lnSpc>
              <a:spcBef>
                <a:spcPct val="0"/>
              </a:spcBef>
              <a:spcAft>
                <a:spcPct val="0"/>
              </a:spcAft>
              <a:buChar char="–"/>
              <a:tabLst>
                <a:tab pos="11113" algn="l"/>
                <a:tab pos="665163" algn="l"/>
                <a:tab pos="7620000" algn="r"/>
              </a:tabLst>
              <a:defRPr sz="1200">
                <a:solidFill>
                  <a:schemeClr val="tx1"/>
                </a:solidFill>
                <a:latin typeface="Arial" panose="020B0604020202020204" pitchFamily="34" charset="0"/>
              </a:defRPr>
            </a:lvl9pPr>
          </a:lstStyle>
          <a:p>
            <a:r>
              <a:rPr lang="en-GB" altLang="ko-KR" dirty="0">
                <a:solidFill>
                  <a:srgbClr val="000000"/>
                </a:solidFill>
                <a:ea typeface="굴림" panose="020B0600000101010101" pitchFamily="50" charset="-127"/>
              </a:rPr>
              <a:t>Section</a:t>
            </a:r>
          </a:p>
          <a:p>
            <a:r>
              <a:rPr lang="en-GB" altLang="ko-KR" b="0" dirty="0">
                <a:solidFill>
                  <a:srgbClr val="000000"/>
                </a:solidFill>
                <a:ea typeface="굴림" panose="020B0600000101010101" pitchFamily="50" charset="-127"/>
              </a:rPr>
              <a:t>	1	[Introduction] 	2</a:t>
            </a:r>
          </a:p>
          <a:p>
            <a:pPr>
              <a:spcBef>
                <a:spcPct val="25000"/>
              </a:spcBef>
            </a:pPr>
            <a:r>
              <a:rPr lang="en-GB" altLang="ko-KR" sz="1050" b="0" dirty="0">
                <a:solidFill>
                  <a:srgbClr val="000000"/>
                </a:solidFill>
                <a:ea typeface="굴림" panose="020B0600000101010101" pitchFamily="50" charset="-127"/>
              </a:rPr>
              <a:t>		</a:t>
            </a:r>
            <a:r>
              <a:rPr lang="en-GB" altLang="ko-KR" b="0" dirty="0">
                <a:solidFill>
                  <a:srgbClr val="000000"/>
                </a:solidFill>
                <a:ea typeface="굴림" panose="020B0600000101010101" pitchFamily="50" charset="-127"/>
              </a:rPr>
              <a:t>A	 [Statement of Problem] 	2</a:t>
            </a:r>
          </a:p>
          <a:p>
            <a:pPr>
              <a:spcBef>
                <a:spcPct val="25000"/>
              </a:spcBef>
            </a:pPr>
            <a:r>
              <a:rPr lang="en-GB" altLang="ko-KR" b="0" dirty="0">
                <a:solidFill>
                  <a:srgbClr val="000000"/>
                </a:solidFill>
                <a:ea typeface="굴림" panose="020B0600000101010101" pitchFamily="50" charset="-127"/>
              </a:rPr>
              <a:t>		B	 [Plan]	4</a:t>
            </a:r>
          </a:p>
          <a:p>
            <a:pPr>
              <a:spcBef>
                <a:spcPct val="50000"/>
              </a:spcBef>
            </a:pPr>
            <a:r>
              <a:rPr lang="en-GB" altLang="ko-KR" b="0" dirty="0">
                <a:solidFill>
                  <a:srgbClr val="000000"/>
                </a:solidFill>
                <a:ea typeface="굴림" panose="020B0600000101010101" pitchFamily="50" charset="-127"/>
              </a:rPr>
              <a:t>	2	[Methods] 	6</a:t>
            </a:r>
          </a:p>
          <a:p>
            <a:pPr>
              <a:spcBef>
                <a:spcPct val="20000"/>
              </a:spcBef>
            </a:pPr>
            <a:r>
              <a:rPr lang="en-GB" altLang="ko-KR" b="0" dirty="0">
                <a:solidFill>
                  <a:srgbClr val="000000"/>
                </a:solidFill>
                <a:ea typeface="굴림" panose="020B0600000101010101" pitchFamily="50" charset="-127"/>
              </a:rPr>
              <a:t>		A	 [Research] 	6</a:t>
            </a:r>
          </a:p>
          <a:p>
            <a:pPr>
              <a:spcBef>
                <a:spcPct val="50000"/>
              </a:spcBef>
            </a:pPr>
            <a:r>
              <a:rPr lang="en-GB" altLang="ko-KR" b="0" dirty="0">
                <a:solidFill>
                  <a:srgbClr val="000000"/>
                </a:solidFill>
                <a:ea typeface="굴림" panose="020B0600000101010101" pitchFamily="50" charset="-127"/>
              </a:rPr>
              <a:t>	3	[Results] 	13</a:t>
            </a:r>
          </a:p>
          <a:p>
            <a:pPr>
              <a:spcBef>
                <a:spcPct val="20000"/>
              </a:spcBef>
            </a:pPr>
            <a:r>
              <a:rPr lang="en-GB" altLang="ko-KR" b="0" dirty="0">
                <a:solidFill>
                  <a:srgbClr val="000000"/>
                </a:solidFill>
                <a:ea typeface="굴림" panose="020B0600000101010101" pitchFamily="50" charset="-127"/>
              </a:rPr>
              <a:t>		A	 [Deliverables] 	13</a:t>
            </a:r>
          </a:p>
          <a:p>
            <a:pPr>
              <a:spcBef>
                <a:spcPct val="50000"/>
              </a:spcBef>
            </a:pPr>
            <a:r>
              <a:rPr lang="en-GB" altLang="ko-KR" b="0" dirty="0">
                <a:solidFill>
                  <a:srgbClr val="000000"/>
                </a:solidFill>
                <a:ea typeface="굴림" panose="020B0600000101010101" pitchFamily="50" charset="-127"/>
              </a:rPr>
              <a:t>	4	[Discussion] 	15</a:t>
            </a:r>
          </a:p>
          <a:p>
            <a:pPr>
              <a:spcBef>
                <a:spcPct val="20000"/>
              </a:spcBef>
            </a:pPr>
            <a:r>
              <a:rPr lang="en-GB" altLang="ko-KR" b="0" dirty="0">
                <a:solidFill>
                  <a:srgbClr val="000000"/>
                </a:solidFill>
                <a:ea typeface="굴림" panose="020B0600000101010101" pitchFamily="50" charset="-127"/>
              </a:rPr>
              <a:t>		A	 [Implication] 	15</a:t>
            </a:r>
          </a:p>
        </p:txBody>
      </p:sp>
      <p:sp>
        <p:nvSpPr>
          <p:cNvPr id="11" name="Footer Placeholder 4">
            <a:extLst>
              <a:ext uri="{FF2B5EF4-FFF2-40B4-BE49-F238E27FC236}">
                <a16:creationId xmlns:a16="http://schemas.microsoft.com/office/drawing/2014/main" id="{1DD3F206-0B28-4DB3-AE64-73CE97FD8ADF}"/>
              </a:ext>
            </a:extLst>
          </p:cNvPr>
          <p:cNvSpPr>
            <a:spLocks noGrp="1"/>
          </p:cNvSpPr>
          <p:nvPr>
            <p:ph type="ftr" sz="quarter" idx="3"/>
          </p:nvPr>
        </p:nvSpPr>
        <p:spPr>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5" name="텍스트 개체 틀 4">
            <a:extLst>
              <a:ext uri="{FF2B5EF4-FFF2-40B4-BE49-F238E27FC236}">
                <a16:creationId xmlns:a16="http://schemas.microsoft.com/office/drawing/2014/main" id="{96D8CFC7-178E-445A-8008-934BF13829A8}"/>
              </a:ext>
            </a:extLst>
          </p:cNvPr>
          <p:cNvSpPr>
            <a:spLocks noGrp="1"/>
          </p:cNvSpPr>
          <p:nvPr>
            <p:ph type="body" sz="quarter" idx="11"/>
          </p:nvPr>
        </p:nvSpPr>
        <p:spPr/>
        <p:txBody>
          <a:bodyPr/>
          <a:lstStyle/>
          <a:p>
            <a:r>
              <a:rPr lang="en-US" altLang="ko-KR" dirty="0"/>
              <a:t>Contents</a:t>
            </a:r>
            <a:endParaRPr lang="ko-KR" altLang="en-US" dirty="0"/>
          </a:p>
        </p:txBody>
      </p:sp>
    </p:spTree>
    <p:extLst>
      <p:ext uri="{BB962C8B-B14F-4D97-AF65-F5344CB8AC3E}">
        <p14:creationId xmlns:p14="http://schemas.microsoft.com/office/powerpoint/2010/main" val="220669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2</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801775"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1. Introduction 》Statement of Problem (1/2)</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1077218"/>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Forwarding and Pricing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spc="-30" dirty="0">
                <a:ea typeface="굴림" panose="020B0600000101010101" pitchFamily="50" charset="-127"/>
              </a:rPr>
              <a:t>Forwarding is a business that arranges the logistics of import and export cargo. Pricing, one of the forwarding tasks, plays the role of a negotiator by purchasing supplies from airlines and shipping companies at low prices and charging customers for logistics costs at high prices.</a:t>
            </a:r>
            <a:endParaRPr lang="en-GB" altLang="ko-KR" sz="1600" spc="-30" dirty="0">
              <a:ea typeface="굴림" panose="020B0600000101010101" pitchFamily="50" charset="-127"/>
            </a:endParaRPr>
          </a:p>
        </p:txBody>
      </p:sp>
      <p:sp>
        <p:nvSpPr>
          <p:cNvPr id="8" name="직사각형 7">
            <a:extLst>
              <a:ext uri="{FF2B5EF4-FFF2-40B4-BE49-F238E27FC236}">
                <a16:creationId xmlns:a16="http://schemas.microsoft.com/office/drawing/2014/main" id="{3C4978F7-96D9-42FA-9282-59D4D4928815}"/>
              </a:ext>
            </a:extLst>
          </p:cNvPr>
          <p:cNvSpPr/>
          <p:nvPr/>
        </p:nvSpPr>
        <p:spPr>
          <a:xfrm>
            <a:off x="200025" y="1949408"/>
            <a:ext cx="9577511" cy="4575216"/>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9" name="그룹 8">
            <a:extLst>
              <a:ext uri="{FF2B5EF4-FFF2-40B4-BE49-F238E27FC236}">
                <a16:creationId xmlns:a16="http://schemas.microsoft.com/office/drawing/2014/main" id="{6D721706-D5EA-469E-92B0-40AD91C4CAC4}"/>
              </a:ext>
            </a:extLst>
          </p:cNvPr>
          <p:cNvGrpSpPr/>
          <p:nvPr/>
        </p:nvGrpSpPr>
        <p:grpSpPr>
          <a:xfrm>
            <a:off x="200025" y="1567826"/>
            <a:ext cx="9577511" cy="285488"/>
            <a:chOff x="200025" y="1298491"/>
            <a:chExt cx="5725084" cy="301000"/>
          </a:xfrm>
        </p:grpSpPr>
        <p:cxnSp>
          <p:nvCxnSpPr>
            <p:cNvPr id="10" name="직선 연결선 9">
              <a:extLst>
                <a:ext uri="{FF2B5EF4-FFF2-40B4-BE49-F238E27FC236}">
                  <a16:creationId xmlns:a16="http://schemas.microsoft.com/office/drawing/2014/main" id="{78FB0851-1694-4930-B256-F74C22F1D03E}"/>
                </a:ext>
              </a:extLst>
            </p:cNvPr>
            <p:cNvCxnSpPr>
              <a:cxnSpLocks/>
            </p:cNvCxnSpPr>
            <p:nvPr/>
          </p:nvCxnSpPr>
          <p:spPr>
            <a:xfrm>
              <a:off x="200025" y="1599491"/>
              <a:ext cx="5725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직사각형 10">
              <a:extLst>
                <a:ext uri="{FF2B5EF4-FFF2-40B4-BE49-F238E27FC236}">
                  <a16:creationId xmlns:a16="http://schemas.microsoft.com/office/drawing/2014/main" id="{CF5EF12C-7A99-4980-AAB0-CF507499D769}"/>
                </a:ext>
              </a:extLst>
            </p:cNvPr>
            <p:cNvSpPr/>
            <p:nvPr/>
          </p:nvSpPr>
          <p:spPr>
            <a:xfrm>
              <a:off x="200025" y="1298491"/>
              <a:ext cx="5725084" cy="249427"/>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Freight Flow</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58" name="그룹 57">
            <a:extLst>
              <a:ext uri="{FF2B5EF4-FFF2-40B4-BE49-F238E27FC236}">
                <a16:creationId xmlns:a16="http://schemas.microsoft.com/office/drawing/2014/main" id="{07E780EE-A9BB-43C1-8160-BCB89F0881E0}"/>
              </a:ext>
            </a:extLst>
          </p:cNvPr>
          <p:cNvGrpSpPr/>
          <p:nvPr/>
        </p:nvGrpSpPr>
        <p:grpSpPr>
          <a:xfrm>
            <a:off x="265307" y="2086003"/>
            <a:ext cx="9371799" cy="4371352"/>
            <a:chOff x="265307" y="1844824"/>
            <a:chExt cx="9371799" cy="4608876"/>
          </a:xfrm>
        </p:grpSpPr>
        <p:sp>
          <p:nvSpPr>
            <p:cNvPr id="26" name="Rectangle 253">
              <a:extLst>
                <a:ext uri="{FF2B5EF4-FFF2-40B4-BE49-F238E27FC236}">
                  <a16:creationId xmlns:a16="http://schemas.microsoft.com/office/drawing/2014/main" id="{22A3656C-70BF-4A76-BB0B-63FE55888B99}"/>
                </a:ext>
              </a:extLst>
            </p:cNvPr>
            <p:cNvSpPr>
              <a:spLocks noChangeArrowheads="1"/>
            </p:cNvSpPr>
            <p:nvPr/>
          </p:nvSpPr>
          <p:spPr bwMode="auto">
            <a:xfrm>
              <a:off x="336868" y="4964274"/>
              <a:ext cx="4472116" cy="1466399"/>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72000" lvl="1" indent="-108000">
                <a:lnSpc>
                  <a:spcPct val="110000"/>
                </a:lnSpc>
                <a:spcBef>
                  <a:spcPts val="300"/>
                </a:spcBef>
                <a:spcAft>
                  <a:spcPts val="300"/>
                </a:spcAft>
                <a:buClr>
                  <a:srgbClr val="000000"/>
                </a:buClr>
                <a:buFont typeface="Wingdings" panose="05000000000000000000" pitchFamily="2" charset="2"/>
                <a:buChar char="§"/>
              </a:pPr>
              <a:r>
                <a:rPr lang="en-US" altLang="ko-KR" sz="1100" dirty="0">
                  <a:solidFill>
                    <a:srgbClr val="24292F"/>
                  </a:solidFill>
                  <a:latin typeface="Arial" panose="020B0604020202020204" pitchFamily="34" charset="0"/>
                  <a:cs typeface="Arial" panose="020B0604020202020204" pitchFamily="34" charset="0"/>
                </a:rPr>
                <a:t>Forwarding refers to the business of arranging the logistics of import/export cargo by using the logistics facilities and equipment of the supplier in the name of the forwarding company at the request of the consumer. </a:t>
              </a:r>
              <a:r>
                <a:rPr lang="en-US" altLang="ko-KR" sz="1100" b="1" dirty="0">
                  <a:solidFill>
                    <a:srgbClr val="24292F"/>
                  </a:solidFill>
                  <a:latin typeface="Arial" panose="020B0604020202020204" pitchFamily="34" charset="0"/>
                  <a:cs typeface="Arial" panose="020B0604020202020204" pitchFamily="34" charset="0"/>
                </a:rPr>
                <a:t>The consumer will want to charge the forwarding company for freight costs at the lowest possible price, and the supplier will want to collect the logistics and transportation costs at the highest possible price.</a:t>
              </a:r>
            </a:p>
          </p:txBody>
        </p:sp>
        <p:sp>
          <p:nvSpPr>
            <p:cNvPr id="27" name="Rectangle 253">
              <a:extLst>
                <a:ext uri="{FF2B5EF4-FFF2-40B4-BE49-F238E27FC236}">
                  <a16:creationId xmlns:a16="http://schemas.microsoft.com/office/drawing/2014/main" id="{0838B528-795A-4EE5-8D0F-8E1045E2DAB1}"/>
                </a:ext>
              </a:extLst>
            </p:cNvPr>
            <p:cNvSpPr>
              <a:spLocks noChangeArrowheads="1"/>
            </p:cNvSpPr>
            <p:nvPr/>
          </p:nvSpPr>
          <p:spPr bwMode="auto">
            <a:xfrm>
              <a:off x="5164990" y="4964274"/>
              <a:ext cx="4472116" cy="1466399"/>
            </a:xfrm>
            <a:prstGeom prst="rect">
              <a:avLst/>
            </a:prstGeom>
            <a:pattFill prst="ltUpDiag">
              <a:fgClr>
                <a:schemeClr val="bg1">
                  <a:lumMod val="85000"/>
                </a:schemeClr>
              </a:fgClr>
              <a:bgClr>
                <a:schemeClr val="bg1"/>
              </a:bgClr>
            </a:pattFill>
            <a:ln w="19050">
              <a:solidFill>
                <a:srgbClr val="0A419B"/>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72000" lvl="1" indent="-108000">
                <a:lnSpc>
                  <a:spcPct val="110000"/>
                </a:lnSpc>
                <a:spcBef>
                  <a:spcPts val="300"/>
                </a:spcBef>
                <a:spcAft>
                  <a:spcPts val="300"/>
                </a:spcAft>
                <a:buClr>
                  <a:srgbClr val="000000"/>
                </a:buClr>
                <a:buFont typeface="Wingdings" panose="05000000000000000000" pitchFamily="2" charset="2"/>
                <a:buChar char="§"/>
              </a:pPr>
              <a:r>
                <a:rPr lang="en-US" altLang="ko-KR" sz="1100" b="1" dirty="0">
                  <a:solidFill>
                    <a:srgbClr val="0A419B"/>
                  </a:solidFill>
                  <a:latin typeface="Arial" panose="020B0604020202020204" pitchFamily="34" charset="0"/>
                  <a:cs typeface="Arial" panose="020B0604020202020204" pitchFamily="34" charset="0"/>
                </a:rPr>
                <a:t>At this point, the need for the forwarding company's pricing task arises</a:t>
              </a:r>
              <a:r>
                <a:rPr lang="en-US" altLang="ko-KR" sz="1100" b="1" dirty="0">
                  <a:solidFill>
                    <a:srgbClr val="24292F"/>
                  </a:solidFill>
                  <a:latin typeface="Arial" panose="020B0604020202020204" pitchFamily="34" charset="0"/>
                  <a:cs typeface="Arial" panose="020B0604020202020204" pitchFamily="34" charset="0"/>
                </a:rPr>
                <a:t>.</a:t>
              </a:r>
              <a:r>
                <a:rPr lang="en-US" altLang="ko-KR" sz="1100" dirty="0">
                  <a:solidFill>
                    <a:srgbClr val="24292F"/>
                  </a:solidFill>
                  <a:latin typeface="Arial" panose="020B0604020202020204" pitchFamily="34" charset="0"/>
                  <a:cs typeface="Arial" panose="020B0604020202020204" pitchFamily="34" charset="0"/>
                </a:rPr>
                <a:t> That is, the person in charge of pricing is responsible for establishing and implementing strategies for air and ocean international freight rates, contacting airlines and shipping companies to identify trends, and securing supply space through seasonal cargo capacity management. </a:t>
              </a:r>
              <a:endParaRPr lang="en-US" altLang="ko-KR" sz="1100" dirty="0">
                <a:solidFill>
                  <a:srgbClr val="24292F"/>
                </a:solidFill>
                <a:latin typeface="Arial" panose="020B0604020202020204" pitchFamily="34" charset="0"/>
                <a:cs typeface="Arial" panose="020B0604020202020204" pitchFamily="34" charset="0"/>
                <a:sym typeface="Wingdings" panose="05000000000000000000" pitchFamily="2" charset="2"/>
              </a:endParaRPr>
            </a:p>
          </p:txBody>
        </p:sp>
        <p:grpSp>
          <p:nvGrpSpPr>
            <p:cNvPr id="49" name="그룹 48">
              <a:extLst>
                <a:ext uri="{FF2B5EF4-FFF2-40B4-BE49-F238E27FC236}">
                  <a16:creationId xmlns:a16="http://schemas.microsoft.com/office/drawing/2014/main" id="{CD995152-6CB7-4203-A227-DED662062190}"/>
                </a:ext>
              </a:extLst>
            </p:cNvPr>
            <p:cNvGrpSpPr/>
            <p:nvPr/>
          </p:nvGrpSpPr>
          <p:grpSpPr>
            <a:xfrm>
              <a:off x="265307" y="1844824"/>
              <a:ext cx="9371799" cy="3119450"/>
              <a:chOff x="265307" y="1844824"/>
              <a:chExt cx="9371799" cy="3119450"/>
            </a:xfrm>
          </p:grpSpPr>
          <p:sp>
            <p:nvSpPr>
              <p:cNvPr id="29" name="TextBox 28">
                <a:extLst>
                  <a:ext uri="{FF2B5EF4-FFF2-40B4-BE49-F238E27FC236}">
                    <a16:creationId xmlns:a16="http://schemas.microsoft.com/office/drawing/2014/main" id="{216425F1-AC3D-495D-96CD-839B7B45B860}"/>
                  </a:ext>
                </a:extLst>
              </p:cNvPr>
              <p:cNvSpPr txBox="1"/>
              <p:nvPr/>
            </p:nvSpPr>
            <p:spPr>
              <a:xfrm>
                <a:off x="265307" y="4764219"/>
                <a:ext cx="3269565" cy="200055"/>
              </a:xfrm>
              <a:prstGeom prst="rect">
                <a:avLst/>
              </a:prstGeom>
              <a:noFill/>
            </p:spPr>
            <p:txBody>
              <a:bodyPr wrap="square">
                <a:spAutoFit/>
              </a:bodyPr>
              <a:lstStyle/>
              <a:p>
                <a:r>
                  <a:rPr lang="en-US" altLang="ko-KR" sz="700" dirty="0">
                    <a:solidFill>
                      <a:schemeClr val="bg1">
                        <a:lumMod val="65000"/>
                      </a:schemeClr>
                    </a:solidFill>
                  </a:rPr>
                  <a:t>(</a:t>
                </a:r>
                <a:r>
                  <a:rPr lang="ko-KR" altLang="en-US" sz="700" dirty="0">
                    <a:solidFill>
                      <a:schemeClr val="bg1">
                        <a:lumMod val="65000"/>
                      </a:schemeClr>
                    </a:solidFill>
                  </a:rPr>
                  <a:t>https://osprey.group/our-expertise/project-freight-forwarding/</a:t>
                </a:r>
                <a:r>
                  <a:rPr lang="en-US" altLang="ko-KR" sz="700" dirty="0">
                    <a:solidFill>
                      <a:schemeClr val="bg1">
                        <a:lumMod val="65000"/>
                      </a:schemeClr>
                    </a:solidFill>
                  </a:rPr>
                  <a:t>)</a:t>
                </a:r>
                <a:endParaRPr lang="ko-KR" altLang="en-US" sz="700" dirty="0">
                  <a:solidFill>
                    <a:schemeClr val="bg1">
                      <a:lumMod val="65000"/>
                    </a:schemeClr>
                  </a:solidFill>
                </a:endParaRPr>
              </a:p>
            </p:txBody>
          </p:sp>
          <p:pic>
            <p:nvPicPr>
              <p:cNvPr id="23" name="그림 22">
                <a:extLst>
                  <a:ext uri="{FF2B5EF4-FFF2-40B4-BE49-F238E27FC236}">
                    <a16:creationId xmlns:a16="http://schemas.microsoft.com/office/drawing/2014/main" id="{C3203368-9E96-4B48-9045-2B52EC85F75D}"/>
                  </a:ext>
                </a:extLst>
              </p:cNvPr>
              <p:cNvPicPr>
                <a:picLocks noChangeAspect="1"/>
              </p:cNvPicPr>
              <p:nvPr/>
            </p:nvPicPr>
            <p:blipFill rotWithShape="1">
              <a:blip r:embed="rId2"/>
              <a:srcRect b="9017"/>
              <a:stretch/>
            </p:blipFill>
            <p:spPr>
              <a:xfrm>
                <a:off x="336867" y="1844824"/>
                <a:ext cx="9300239" cy="2936726"/>
              </a:xfrm>
              <a:prstGeom prst="rect">
                <a:avLst/>
              </a:prstGeom>
            </p:spPr>
          </p:pic>
          <p:sp>
            <p:nvSpPr>
              <p:cNvPr id="32" name="직사각형 31">
                <a:extLst>
                  <a:ext uri="{FF2B5EF4-FFF2-40B4-BE49-F238E27FC236}">
                    <a16:creationId xmlns:a16="http://schemas.microsoft.com/office/drawing/2014/main" id="{6EDFA41B-D1D2-459E-85E9-67236493D421}"/>
                  </a:ext>
                </a:extLst>
              </p:cNvPr>
              <p:cNvSpPr/>
              <p:nvPr/>
            </p:nvSpPr>
            <p:spPr>
              <a:xfrm>
                <a:off x="2000672" y="3012849"/>
                <a:ext cx="671633" cy="334389"/>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64F07A6C-FE36-4E57-827B-A7FA2608A903}"/>
                  </a:ext>
                </a:extLst>
              </p:cNvPr>
              <p:cNvSpPr/>
              <p:nvPr/>
            </p:nvSpPr>
            <p:spPr>
              <a:xfrm>
                <a:off x="632520" y="3073915"/>
                <a:ext cx="671633" cy="334389"/>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EE19BC7E-6463-44B2-A1D3-EB5D95589252}"/>
                  </a:ext>
                </a:extLst>
              </p:cNvPr>
              <p:cNvSpPr/>
              <p:nvPr/>
            </p:nvSpPr>
            <p:spPr>
              <a:xfrm>
                <a:off x="8615814" y="3073915"/>
                <a:ext cx="671633" cy="334389"/>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02B5C7E6-71C3-420A-8EF0-E325812CD9C6}"/>
                  </a:ext>
                </a:extLst>
              </p:cNvPr>
              <p:cNvSpPr/>
              <p:nvPr/>
            </p:nvSpPr>
            <p:spPr>
              <a:xfrm>
                <a:off x="538553" y="4161904"/>
                <a:ext cx="812676"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Supplier</a:t>
                </a:r>
                <a:endParaRPr lang="ko-KR" altLang="en-US" sz="1200" b="1" dirty="0">
                  <a:solidFill>
                    <a:schemeClr val="tx1"/>
                  </a:solidFill>
                  <a:latin typeface="Arial" panose="020B0604020202020204" pitchFamily="34" charset="0"/>
                  <a:cs typeface="Arial" panose="020B0604020202020204" pitchFamily="34" charset="0"/>
                </a:endParaRPr>
              </a:p>
            </p:txBody>
          </p:sp>
          <p:sp>
            <p:nvSpPr>
              <p:cNvPr id="36" name="직사각형 35">
                <a:extLst>
                  <a:ext uri="{FF2B5EF4-FFF2-40B4-BE49-F238E27FC236}">
                    <a16:creationId xmlns:a16="http://schemas.microsoft.com/office/drawing/2014/main" id="{946C6D28-C6C5-4039-83C5-A96302F46788}"/>
                  </a:ext>
                </a:extLst>
              </p:cNvPr>
              <p:cNvSpPr/>
              <p:nvPr/>
            </p:nvSpPr>
            <p:spPr>
              <a:xfrm>
                <a:off x="2228781" y="4161904"/>
                <a:ext cx="1081672"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Forwarding</a:t>
                </a:r>
              </a:p>
              <a:p>
                <a:pPr algn="ctr"/>
                <a:r>
                  <a:rPr lang="en-US" altLang="ko-KR" sz="1200" b="1" dirty="0">
                    <a:solidFill>
                      <a:schemeClr val="tx1"/>
                    </a:solidFill>
                    <a:latin typeface="Arial" panose="020B0604020202020204" pitchFamily="34" charset="0"/>
                    <a:cs typeface="Arial" panose="020B0604020202020204" pitchFamily="34" charset="0"/>
                  </a:rPr>
                  <a:t>Company</a:t>
                </a:r>
              </a:p>
            </p:txBody>
          </p:sp>
          <p:sp>
            <p:nvSpPr>
              <p:cNvPr id="37" name="직사각형 36">
                <a:extLst>
                  <a:ext uri="{FF2B5EF4-FFF2-40B4-BE49-F238E27FC236}">
                    <a16:creationId xmlns:a16="http://schemas.microsoft.com/office/drawing/2014/main" id="{D5FE0550-CF1A-4480-8897-413337BFEFCC}"/>
                  </a:ext>
                </a:extLst>
              </p:cNvPr>
              <p:cNvSpPr/>
              <p:nvPr/>
            </p:nvSpPr>
            <p:spPr>
              <a:xfrm>
                <a:off x="3319926" y="4247208"/>
                <a:ext cx="893944"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PORT /</a:t>
                </a:r>
              </a:p>
              <a:p>
                <a:pPr algn="ctr"/>
                <a:r>
                  <a:rPr lang="en-US" altLang="ko-KR" sz="1200" b="1" dirty="0">
                    <a:solidFill>
                      <a:schemeClr val="tx1"/>
                    </a:solidFill>
                    <a:latin typeface="Arial" panose="020B0604020202020204" pitchFamily="34" charset="0"/>
                    <a:cs typeface="Arial" panose="020B0604020202020204" pitchFamily="34" charset="0"/>
                  </a:rPr>
                  <a:t>AIRPORT</a:t>
                </a:r>
                <a:endParaRPr lang="ko-KR" altLang="en-US" sz="1200" b="1" dirty="0">
                  <a:solidFill>
                    <a:schemeClr val="tx1"/>
                  </a:solidFill>
                  <a:latin typeface="Arial" panose="020B0604020202020204" pitchFamily="34" charset="0"/>
                  <a:cs typeface="Arial" panose="020B0604020202020204" pitchFamily="34" charset="0"/>
                </a:endParaRPr>
              </a:p>
            </p:txBody>
          </p:sp>
          <p:sp>
            <p:nvSpPr>
              <p:cNvPr id="40" name="직사각형 39">
                <a:extLst>
                  <a:ext uri="{FF2B5EF4-FFF2-40B4-BE49-F238E27FC236}">
                    <a16:creationId xmlns:a16="http://schemas.microsoft.com/office/drawing/2014/main" id="{D3A838F0-617A-4167-BD75-BE461B0DBA80}"/>
                  </a:ext>
                </a:extLst>
              </p:cNvPr>
              <p:cNvSpPr/>
              <p:nvPr/>
            </p:nvSpPr>
            <p:spPr>
              <a:xfrm>
                <a:off x="5732746" y="4247208"/>
                <a:ext cx="893944"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PORT /</a:t>
                </a:r>
              </a:p>
              <a:p>
                <a:pPr algn="ctr"/>
                <a:r>
                  <a:rPr lang="en-US" altLang="ko-KR" sz="1200" b="1" dirty="0">
                    <a:solidFill>
                      <a:schemeClr val="tx1"/>
                    </a:solidFill>
                    <a:latin typeface="Arial" panose="020B0604020202020204" pitchFamily="34" charset="0"/>
                    <a:cs typeface="Arial" panose="020B0604020202020204" pitchFamily="34" charset="0"/>
                  </a:rPr>
                  <a:t>AIRPORT</a:t>
                </a:r>
                <a:endParaRPr lang="ko-KR" altLang="en-US" sz="1200" b="1" dirty="0">
                  <a:solidFill>
                    <a:schemeClr val="tx1"/>
                  </a:solidFill>
                  <a:latin typeface="Arial" panose="020B0604020202020204" pitchFamily="34" charset="0"/>
                  <a:cs typeface="Arial" panose="020B0604020202020204" pitchFamily="34" charset="0"/>
                </a:endParaRPr>
              </a:p>
            </p:txBody>
          </p:sp>
          <p:sp>
            <p:nvSpPr>
              <p:cNvPr id="42" name="직사각형 41">
                <a:extLst>
                  <a:ext uri="{FF2B5EF4-FFF2-40B4-BE49-F238E27FC236}">
                    <a16:creationId xmlns:a16="http://schemas.microsoft.com/office/drawing/2014/main" id="{C451CFEC-BF9C-4555-8CB6-348BFBDFF0F9}"/>
                  </a:ext>
                </a:extLst>
              </p:cNvPr>
              <p:cNvSpPr/>
              <p:nvPr/>
            </p:nvSpPr>
            <p:spPr>
              <a:xfrm>
                <a:off x="8449788" y="4161904"/>
                <a:ext cx="983338"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Consumer</a:t>
                </a:r>
                <a:endParaRPr lang="ko-KR" altLang="en-US" sz="1200" b="1" dirty="0">
                  <a:solidFill>
                    <a:schemeClr val="tx1"/>
                  </a:solidFill>
                  <a:latin typeface="Arial" panose="020B0604020202020204" pitchFamily="34" charset="0"/>
                  <a:cs typeface="Arial" panose="020B0604020202020204" pitchFamily="34" charset="0"/>
                </a:endParaRPr>
              </a:p>
            </p:txBody>
          </p:sp>
          <p:sp>
            <p:nvSpPr>
              <p:cNvPr id="43" name="직사각형 42">
                <a:extLst>
                  <a:ext uri="{FF2B5EF4-FFF2-40B4-BE49-F238E27FC236}">
                    <a16:creationId xmlns:a16="http://schemas.microsoft.com/office/drawing/2014/main" id="{C1C7EBE9-265A-4854-8575-3C9868355C40}"/>
                  </a:ext>
                </a:extLst>
              </p:cNvPr>
              <p:cNvSpPr/>
              <p:nvPr/>
            </p:nvSpPr>
            <p:spPr>
              <a:xfrm>
                <a:off x="4200442" y="2590043"/>
                <a:ext cx="1439705"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Freight Costs</a:t>
                </a:r>
                <a:endParaRPr lang="ko-KR" altLang="en-US" sz="1200" b="1" dirty="0">
                  <a:solidFill>
                    <a:schemeClr val="tx1"/>
                  </a:solidFill>
                  <a:latin typeface="Arial" panose="020B0604020202020204" pitchFamily="34" charset="0"/>
                  <a:cs typeface="Arial" panose="020B0604020202020204" pitchFamily="34" charset="0"/>
                </a:endParaRPr>
              </a:p>
            </p:txBody>
          </p:sp>
          <p:sp>
            <p:nvSpPr>
              <p:cNvPr id="44" name="직사각형 43">
                <a:extLst>
                  <a:ext uri="{FF2B5EF4-FFF2-40B4-BE49-F238E27FC236}">
                    <a16:creationId xmlns:a16="http://schemas.microsoft.com/office/drawing/2014/main" id="{118FE4F9-7033-47E3-BDB3-674C9DC864BE}"/>
                  </a:ext>
                </a:extLst>
              </p:cNvPr>
              <p:cNvSpPr/>
              <p:nvPr/>
            </p:nvSpPr>
            <p:spPr>
              <a:xfrm>
                <a:off x="490104" y="2000894"/>
                <a:ext cx="893944"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Arial" panose="020B0604020202020204" pitchFamily="34" charset="0"/>
                    <a:cs typeface="Arial" panose="020B0604020202020204" pitchFamily="34" charset="0"/>
                  </a:rPr>
                  <a:t>Export</a:t>
                </a:r>
                <a:endParaRPr lang="ko-KR" altLang="en-US" sz="1600" b="1" dirty="0">
                  <a:solidFill>
                    <a:schemeClr val="tx1"/>
                  </a:solidFill>
                  <a:latin typeface="Arial" panose="020B0604020202020204" pitchFamily="34" charset="0"/>
                  <a:cs typeface="Arial" panose="020B0604020202020204" pitchFamily="34" charset="0"/>
                </a:endParaRPr>
              </a:p>
            </p:txBody>
          </p:sp>
          <p:sp>
            <p:nvSpPr>
              <p:cNvPr id="45" name="직사각형 44">
                <a:extLst>
                  <a:ext uri="{FF2B5EF4-FFF2-40B4-BE49-F238E27FC236}">
                    <a16:creationId xmlns:a16="http://schemas.microsoft.com/office/drawing/2014/main" id="{2D7FA1E1-45E7-49F2-8369-9FA237EC8C11}"/>
                  </a:ext>
                </a:extLst>
              </p:cNvPr>
              <p:cNvSpPr/>
              <p:nvPr/>
            </p:nvSpPr>
            <p:spPr>
              <a:xfrm>
                <a:off x="8605198" y="2000894"/>
                <a:ext cx="893944"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tx1"/>
                    </a:solidFill>
                    <a:latin typeface="Arial" panose="020B0604020202020204" pitchFamily="34" charset="0"/>
                    <a:cs typeface="Arial" panose="020B0604020202020204" pitchFamily="34" charset="0"/>
                  </a:rPr>
                  <a:t>Import</a:t>
                </a:r>
                <a:endParaRPr lang="ko-KR" altLang="en-US" sz="1600" b="1" dirty="0">
                  <a:solidFill>
                    <a:schemeClr val="tx1"/>
                  </a:solidFill>
                  <a:latin typeface="Arial" panose="020B0604020202020204" pitchFamily="34" charset="0"/>
                  <a:cs typeface="Arial" panose="020B0604020202020204" pitchFamily="34" charset="0"/>
                </a:endParaRPr>
              </a:p>
            </p:txBody>
          </p:sp>
        </p:grpSp>
        <p:sp>
          <p:nvSpPr>
            <p:cNvPr id="48" name="AutoShape 5">
              <a:extLst>
                <a:ext uri="{FF2B5EF4-FFF2-40B4-BE49-F238E27FC236}">
                  <a16:creationId xmlns:a16="http://schemas.microsoft.com/office/drawing/2014/main" id="{6E441B14-5C84-4F4C-87E1-C8C516ED3319}"/>
                </a:ext>
              </a:extLst>
            </p:cNvPr>
            <p:cNvSpPr>
              <a:spLocks noChangeArrowheads="1"/>
            </p:cNvSpPr>
            <p:nvPr/>
          </p:nvSpPr>
          <p:spPr bwMode="auto">
            <a:xfrm rot="5400000">
              <a:off x="4239979" y="5659711"/>
              <a:ext cx="1489425" cy="98554"/>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sp>
          <p:nvSpPr>
            <p:cNvPr id="51" name="직사각형 50">
              <a:extLst>
                <a:ext uri="{FF2B5EF4-FFF2-40B4-BE49-F238E27FC236}">
                  <a16:creationId xmlns:a16="http://schemas.microsoft.com/office/drawing/2014/main" id="{E737FB9E-9459-4216-837D-48E940F611F3}"/>
                </a:ext>
              </a:extLst>
            </p:cNvPr>
            <p:cNvSpPr/>
            <p:nvPr/>
          </p:nvSpPr>
          <p:spPr>
            <a:xfrm>
              <a:off x="6584098" y="4161904"/>
              <a:ext cx="1081672" cy="367828"/>
            </a:xfrm>
            <a:prstGeom prst="rect">
              <a:avLst/>
            </a:prstGeom>
            <a:solidFill>
              <a:srgbClr val="F0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solidFill>
                    <a:schemeClr val="tx1"/>
                  </a:solidFill>
                  <a:latin typeface="Arial" panose="020B0604020202020204" pitchFamily="34" charset="0"/>
                  <a:cs typeface="Arial" panose="020B0604020202020204" pitchFamily="34" charset="0"/>
                </a:rPr>
                <a:t>Forwarding</a:t>
              </a:r>
            </a:p>
            <a:p>
              <a:pPr algn="ctr"/>
              <a:r>
                <a:rPr lang="en-US" altLang="ko-KR" sz="1200" b="1" dirty="0">
                  <a:solidFill>
                    <a:schemeClr val="tx1"/>
                  </a:solidFill>
                  <a:latin typeface="Arial" panose="020B0604020202020204" pitchFamily="34" charset="0"/>
                  <a:cs typeface="Arial" panose="020B0604020202020204" pitchFamily="34" charset="0"/>
                </a:rPr>
                <a:t>Company</a:t>
              </a:r>
            </a:p>
          </p:txBody>
        </p:sp>
        <p:sp>
          <p:nvSpPr>
            <p:cNvPr id="54" name="Line 128">
              <a:extLst>
                <a:ext uri="{FF2B5EF4-FFF2-40B4-BE49-F238E27FC236}">
                  <a16:creationId xmlns:a16="http://schemas.microsoft.com/office/drawing/2014/main" id="{3CFBB81A-DBD8-4522-984E-CDCCED2093EC}"/>
                </a:ext>
              </a:extLst>
            </p:cNvPr>
            <p:cNvSpPr>
              <a:spLocks noChangeShapeType="1"/>
            </p:cNvSpPr>
            <p:nvPr/>
          </p:nvSpPr>
          <p:spPr bwMode="gray">
            <a:xfrm>
              <a:off x="642045" y="4672186"/>
              <a:ext cx="8800606" cy="0"/>
            </a:xfrm>
            <a:prstGeom prst="line">
              <a:avLst/>
            </a:prstGeom>
            <a:noFill/>
            <a:ln w="12700">
              <a:solidFill>
                <a:srgbClr val="3E4873"/>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sz="1050"/>
            </a:p>
          </p:txBody>
        </p:sp>
      </p:grpSp>
      <p:sp>
        <p:nvSpPr>
          <p:cNvPr id="3" name="Rectangle 7">
            <a:extLst>
              <a:ext uri="{FF2B5EF4-FFF2-40B4-BE49-F238E27FC236}">
                <a16:creationId xmlns:a16="http://schemas.microsoft.com/office/drawing/2014/main" id="{8BCDA817-DDD9-1B29-A292-5AF5981BD362}"/>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1</a:t>
            </a:r>
          </a:p>
        </p:txBody>
      </p:sp>
    </p:spTree>
    <p:extLst>
      <p:ext uri="{BB962C8B-B14F-4D97-AF65-F5344CB8AC3E}">
        <p14:creationId xmlns:p14="http://schemas.microsoft.com/office/powerpoint/2010/main" val="143706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3</a:t>
            </a:fld>
            <a:endParaRPr lang="en-GB" altLang="ko-KR" dirty="0">
              <a:solidFill>
                <a:srgbClr val="740003"/>
              </a:solidFill>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1077218"/>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Issues in Pricing tasks</a:t>
            </a:r>
            <a:endParaRPr lang="en-GB" altLang="ko-KR" sz="2200" b="1" dirty="0">
              <a:ea typeface="굴림" panose="020B0600000101010101" pitchFamily="50" charset="-127"/>
            </a:endParaRPr>
          </a:p>
          <a:p>
            <a:r>
              <a:rPr lang="en-US" altLang="ko-KR" sz="1600" dirty="0">
                <a:ea typeface="굴림" panose="020B0600000101010101" pitchFamily="50" charset="-127"/>
              </a:rPr>
              <a:t>- Due to the nature of the pricing tasks, it is necessary to check the freight indexes daily. However, </a:t>
            </a:r>
            <a:r>
              <a:rPr lang="en-US" altLang="ko-KR" sz="1600" spc="-30" dirty="0">
                <a:ea typeface="굴림" panose="020B0600000101010101" pitchFamily="50" charset="-127"/>
              </a:rPr>
              <a:t>as the management subject for each freight index is different, work inefficiency occurs in the pricing process. To improve this, it is necessary to make it possible to view and manage the entire index in one channel.</a:t>
            </a:r>
            <a:endParaRPr lang="en-GB" altLang="ko-KR" sz="1600" spc="-30" dirty="0">
              <a:ea typeface="굴림" panose="020B0600000101010101" pitchFamily="50" charset="-127"/>
            </a:endParaRPr>
          </a:p>
        </p:txBody>
      </p:sp>
      <p:sp>
        <p:nvSpPr>
          <p:cNvPr id="47" name="Rectangle 6">
            <a:extLst>
              <a:ext uri="{FF2B5EF4-FFF2-40B4-BE49-F238E27FC236}">
                <a16:creationId xmlns:a16="http://schemas.microsoft.com/office/drawing/2014/main" id="{C1EAC4C8-89BB-4035-82DE-4DBEDF403916}"/>
              </a:ext>
            </a:extLst>
          </p:cNvPr>
          <p:cNvSpPr>
            <a:spLocks noChangeArrowheads="1"/>
          </p:cNvSpPr>
          <p:nvPr/>
        </p:nvSpPr>
        <p:spPr bwMode="auto">
          <a:xfrm>
            <a:off x="769947" y="157991"/>
            <a:ext cx="1801775"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1. Introduction 》Statement of Problem (2/2)</a:t>
            </a:r>
            <a:endParaRPr lang="en-GB" altLang="ko-KR" sz="667" b="1" dirty="0">
              <a:solidFill>
                <a:srgbClr val="740003"/>
              </a:solidFill>
              <a:ea typeface="굴림" panose="020B0600000101010101" pitchFamily="50" charset="-127"/>
            </a:endParaRPr>
          </a:p>
        </p:txBody>
      </p:sp>
      <p:grpSp>
        <p:nvGrpSpPr>
          <p:cNvPr id="36" name="그룹 35">
            <a:extLst>
              <a:ext uri="{FF2B5EF4-FFF2-40B4-BE49-F238E27FC236}">
                <a16:creationId xmlns:a16="http://schemas.microsoft.com/office/drawing/2014/main" id="{D77751B4-CD6F-42CB-A79B-368BCC6CCF51}"/>
              </a:ext>
            </a:extLst>
          </p:cNvPr>
          <p:cNvGrpSpPr/>
          <p:nvPr/>
        </p:nvGrpSpPr>
        <p:grpSpPr>
          <a:xfrm>
            <a:off x="6383702" y="1552314"/>
            <a:ext cx="3384120" cy="301000"/>
            <a:chOff x="6383702" y="1298491"/>
            <a:chExt cx="3384120" cy="301000"/>
          </a:xfrm>
        </p:grpSpPr>
        <p:cxnSp>
          <p:nvCxnSpPr>
            <p:cNvPr id="9" name="직선 연결선 8">
              <a:extLst>
                <a:ext uri="{FF2B5EF4-FFF2-40B4-BE49-F238E27FC236}">
                  <a16:creationId xmlns:a16="http://schemas.microsoft.com/office/drawing/2014/main" id="{2BCA8793-CD5D-4718-9D33-917FAEEEE5AA}"/>
                </a:ext>
              </a:extLst>
            </p:cNvPr>
            <p:cNvCxnSpPr>
              <a:cxnSpLocks/>
            </p:cNvCxnSpPr>
            <p:nvPr/>
          </p:nvCxnSpPr>
          <p:spPr>
            <a:xfrm>
              <a:off x="6383702" y="1599491"/>
              <a:ext cx="3384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7CAE068A-4E21-41BE-AE8E-C567A6791FE0}"/>
                </a:ext>
              </a:extLst>
            </p:cNvPr>
            <p:cNvSpPr/>
            <p:nvPr/>
          </p:nvSpPr>
          <p:spPr>
            <a:xfrm>
              <a:off x="6383702" y="1298491"/>
              <a:ext cx="3384120" cy="274793"/>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Key Findings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5" name="AutoShape 5">
            <a:extLst>
              <a:ext uri="{FF2B5EF4-FFF2-40B4-BE49-F238E27FC236}">
                <a16:creationId xmlns:a16="http://schemas.microsoft.com/office/drawing/2014/main" id="{BA750A75-AD09-4785-B438-2B1C610182BB}"/>
              </a:ext>
            </a:extLst>
          </p:cNvPr>
          <p:cNvSpPr>
            <a:spLocks noChangeArrowheads="1"/>
          </p:cNvSpPr>
          <p:nvPr/>
        </p:nvSpPr>
        <p:spPr bwMode="auto">
          <a:xfrm rot="5400000">
            <a:off x="3742499" y="4027436"/>
            <a:ext cx="4823814"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37" name="그룹 36">
            <a:extLst>
              <a:ext uri="{FF2B5EF4-FFF2-40B4-BE49-F238E27FC236}">
                <a16:creationId xmlns:a16="http://schemas.microsoft.com/office/drawing/2014/main" id="{1AD7A484-C59E-4B4C-BA42-7DB0683647A3}"/>
              </a:ext>
            </a:extLst>
          </p:cNvPr>
          <p:cNvGrpSpPr/>
          <p:nvPr/>
        </p:nvGrpSpPr>
        <p:grpSpPr>
          <a:xfrm>
            <a:off x="200025" y="1552314"/>
            <a:ext cx="5725084" cy="301000"/>
            <a:chOff x="200025" y="1298491"/>
            <a:chExt cx="5725084" cy="301000"/>
          </a:xfrm>
        </p:grpSpPr>
        <p:cxnSp>
          <p:nvCxnSpPr>
            <p:cNvPr id="17" name="직선 연결선 16">
              <a:extLst>
                <a:ext uri="{FF2B5EF4-FFF2-40B4-BE49-F238E27FC236}">
                  <a16:creationId xmlns:a16="http://schemas.microsoft.com/office/drawing/2014/main" id="{2B0629A2-F7DF-4EC4-8B8A-1A7FFF501D0B}"/>
                </a:ext>
              </a:extLst>
            </p:cNvPr>
            <p:cNvCxnSpPr>
              <a:cxnSpLocks/>
            </p:cNvCxnSpPr>
            <p:nvPr/>
          </p:nvCxnSpPr>
          <p:spPr>
            <a:xfrm>
              <a:off x="200025" y="1599491"/>
              <a:ext cx="5725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1E0306B5-F23F-4BB3-B017-1507B65DE888}"/>
                </a:ext>
              </a:extLst>
            </p:cNvPr>
            <p:cNvSpPr/>
            <p:nvPr/>
          </p:nvSpPr>
          <p:spPr>
            <a:xfrm>
              <a:off x="200025" y="1298491"/>
              <a:ext cx="5725084" cy="249427"/>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Freight Indexes List</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1" name="직사각형 10">
            <a:extLst>
              <a:ext uri="{FF2B5EF4-FFF2-40B4-BE49-F238E27FC236}">
                <a16:creationId xmlns:a16="http://schemas.microsoft.com/office/drawing/2014/main" id="{C89C5CE2-C39C-4F48-BF81-E4FFC15CCAC1}"/>
              </a:ext>
            </a:extLst>
          </p:cNvPr>
          <p:cNvSpPr/>
          <p:nvPr/>
        </p:nvSpPr>
        <p:spPr>
          <a:xfrm>
            <a:off x="6383702" y="1949408"/>
            <a:ext cx="3393833" cy="700244"/>
          </a:xfrm>
          <a:prstGeom prst="rect">
            <a:avLst/>
          </a:prstGeom>
          <a:pattFill prst="ltUpDiag">
            <a:fgClr>
              <a:schemeClr val="bg1">
                <a:lumMod val="75000"/>
              </a:schemeClr>
            </a:fgClr>
            <a:bgClr>
              <a:schemeClr val="bg1"/>
            </a:bgClr>
          </a:patt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0" rIns="0" bIns="0" rtlCol="0" anchor="ctr"/>
          <a:lstStyle/>
          <a:p>
            <a:pPr algn="ctr">
              <a:spcBef>
                <a:spcPts val="200"/>
              </a:spcBef>
              <a:spcAft>
                <a:spcPts val="200"/>
              </a:spcAft>
            </a:pPr>
            <a:r>
              <a:rPr lang="en-US" altLang="ko-KR" sz="1600" b="1" spc="-30" dirty="0">
                <a:solidFill>
                  <a:srgbClr val="C00000"/>
                </a:solidFill>
                <a:latin typeface="Arial" panose="020B0604020202020204" pitchFamily="34" charset="0"/>
                <a:ea typeface="굴림" panose="020B0600000101010101" pitchFamily="50" charset="-127"/>
              </a:rPr>
              <a:t>Inefficiency in the pricing process</a:t>
            </a:r>
          </a:p>
        </p:txBody>
      </p:sp>
      <p:sp>
        <p:nvSpPr>
          <p:cNvPr id="12" name="직사각형 11">
            <a:extLst>
              <a:ext uri="{FF2B5EF4-FFF2-40B4-BE49-F238E27FC236}">
                <a16:creationId xmlns:a16="http://schemas.microsoft.com/office/drawing/2014/main" id="{C41F4E07-12F5-4604-B7E2-D642C0D1E113}"/>
              </a:ext>
            </a:extLst>
          </p:cNvPr>
          <p:cNvSpPr/>
          <p:nvPr/>
        </p:nvSpPr>
        <p:spPr>
          <a:xfrm>
            <a:off x="6383702" y="2657374"/>
            <a:ext cx="3210964" cy="866685"/>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36000" bIns="0" rtlCol="0" anchor="t"/>
          <a:lstStyle/>
          <a:p>
            <a:pPr marL="171450" indent="-171450">
              <a:lnSpc>
                <a:spcPct val="120000"/>
              </a:lnSpc>
              <a:spcBef>
                <a:spcPts val="100"/>
              </a:spcBef>
              <a:spcAft>
                <a:spcPts val="100"/>
              </a:spcAft>
              <a:buFont typeface="Wingdings" panose="05000000000000000000" pitchFamily="2" charset="2"/>
              <a:buChar char="§"/>
            </a:pPr>
            <a:r>
              <a:rPr lang="en-US" altLang="ko-KR" sz="1400" spc="-50" dirty="0">
                <a:solidFill>
                  <a:schemeClr val="tx1"/>
                </a:solidFill>
                <a:latin typeface="Arial" panose="020B0604020202020204" pitchFamily="34" charset="0"/>
                <a:cs typeface="Arial" panose="020B0604020202020204" pitchFamily="34" charset="0"/>
              </a:rPr>
              <a:t>Time wasted in the process of visiting each index web page and checking the index</a:t>
            </a:r>
          </a:p>
          <a:p>
            <a:pPr marL="171450" indent="-171450">
              <a:lnSpc>
                <a:spcPct val="120000"/>
              </a:lnSpc>
              <a:spcBef>
                <a:spcPts val="100"/>
              </a:spcBef>
              <a:spcAft>
                <a:spcPts val="100"/>
              </a:spcAft>
              <a:buFont typeface="Wingdings" panose="05000000000000000000" pitchFamily="2" charset="2"/>
              <a:buChar char="§"/>
            </a:pPr>
            <a:r>
              <a:rPr lang="en-US" altLang="ko-KR" sz="1400" spc="-50" dirty="0">
                <a:solidFill>
                  <a:schemeClr val="tx1"/>
                </a:solidFill>
                <a:latin typeface="Arial" panose="020B0604020202020204" pitchFamily="34" charset="0"/>
                <a:cs typeface="Arial" panose="020B0604020202020204" pitchFamily="34" charset="0"/>
              </a:rPr>
              <a:t>Data input processing and accumulation management for daily index data is done manually</a:t>
            </a:r>
          </a:p>
        </p:txBody>
      </p:sp>
      <p:sp>
        <p:nvSpPr>
          <p:cNvPr id="22" name="이등변 삼각형 21">
            <a:extLst>
              <a:ext uri="{FF2B5EF4-FFF2-40B4-BE49-F238E27FC236}">
                <a16:creationId xmlns:a16="http://schemas.microsoft.com/office/drawing/2014/main" id="{B450693F-9997-4BD0-A522-9D88FE73BA6D}"/>
              </a:ext>
            </a:extLst>
          </p:cNvPr>
          <p:cNvSpPr/>
          <p:nvPr/>
        </p:nvSpPr>
        <p:spPr>
          <a:xfrm rot="10800000">
            <a:off x="6383579" y="4438964"/>
            <a:ext cx="3393833" cy="203973"/>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101" name="그룹 100">
            <a:extLst>
              <a:ext uri="{FF2B5EF4-FFF2-40B4-BE49-F238E27FC236}">
                <a16:creationId xmlns:a16="http://schemas.microsoft.com/office/drawing/2014/main" id="{7E6F08BC-3DC1-48AF-9D93-C21899A06BD2}"/>
              </a:ext>
            </a:extLst>
          </p:cNvPr>
          <p:cNvGrpSpPr/>
          <p:nvPr/>
        </p:nvGrpSpPr>
        <p:grpSpPr>
          <a:xfrm>
            <a:off x="6383579" y="4725144"/>
            <a:ext cx="3393833" cy="1677142"/>
            <a:chOff x="6383579" y="4408650"/>
            <a:chExt cx="3393833" cy="1677142"/>
          </a:xfrm>
        </p:grpSpPr>
        <p:sp>
          <p:nvSpPr>
            <p:cNvPr id="23" name="TextBox 22">
              <a:extLst>
                <a:ext uri="{FF2B5EF4-FFF2-40B4-BE49-F238E27FC236}">
                  <a16:creationId xmlns:a16="http://schemas.microsoft.com/office/drawing/2014/main" id="{FD3DB0A6-6B69-4034-950D-072043126164}"/>
                </a:ext>
              </a:extLst>
            </p:cNvPr>
            <p:cNvSpPr txBox="1"/>
            <p:nvPr/>
          </p:nvSpPr>
          <p:spPr>
            <a:xfrm>
              <a:off x="6383579" y="4816202"/>
              <a:ext cx="3393833" cy="1269590"/>
            </a:xfrm>
            <a:prstGeom prst="rect">
              <a:avLst/>
            </a:prstGeom>
            <a:pattFill prst="ltUpDiag">
              <a:fgClr>
                <a:srgbClr val="BEDFFF"/>
              </a:fgClr>
              <a:bgClr>
                <a:schemeClr val="bg1"/>
              </a:bgClr>
            </a:pattFill>
            <a:ln w="19050" cmpd="dbl">
              <a:solidFill>
                <a:srgbClr val="608CB6"/>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54000" rIns="54000" bIns="54000" rtlCol="0" anchor="ctr"/>
            <a:lstStyle>
              <a:defPPr>
                <a:defRPr lang="en-US"/>
              </a:defPPr>
              <a:lvl1pPr marL="171450" indent="-171450">
                <a:lnSpc>
                  <a:spcPct val="120000"/>
                </a:lnSpc>
                <a:spcBef>
                  <a:spcPts val="100"/>
                </a:spcBef>
                <a:spcAft>
                  <a:spcPts val="100"/>
                </a:spcAft>
                <a:buFont typeface="Wingdings" panose="05000000000000000000" pitchFamily="2" charset="2"/>
                <a:buChar char="§"/>
                <a:defRPr kumimoji="0" sz="1200" b="1" i="0" u="none" strike="noStrike" cap="none" spc="-50" normalizeH="0" baseline="0">
                  <a:ln>
                    <a:noFill/>
                  </a:ln>
                  <a:solidFill>
                    <a:schemeClr val="tx1"/>
                  </a:solidFill>
                  <a:effectLst/>
                  <a:uLnTx/>
                  <a:uFillTx/>
                  <a:latin typeface="+mn-ea"/>
                  <a:ea typeface="맑은 고딕" panose="020B0503020000020004" pitchFamily="50" charset="-127"/>
                </a:defRPr>
              </a:lvl1pPr>
            </a:lstStyle>
            <a:p>
              <a:r>
                <a:rPr lang="en-US" altLang="ko-KR" sz="1400" dirty="0"/>
                <a:t>It should be possible to </a:t>
              </a:r>
              <a:r>
                <a:rPr lang="en-US" altLang="ko-KR" sz="1400" dirty="0">
                  <a:solidFill>
                    <a:srgbClr val="0000FF"/>
                  </a:solidFill>
                </a:rPr>
                <a:t>check all indexes in one channel</a:t>
              </a:r>
            </a:p>
            <a:p>
              <a:r>
                <a:rPr lang="en-US" altLang="ko-KR" sz="1400" dirty="0"/>
                <a:t>Daily freight indexes value must be stored in a database</a:t>
              </a:r>
            </a:p>
          </p:txBody>
        </p:sp>
        <p:grpSp>
          <p:nvGrpSpPr>
            <p:cNvPr id="41" name="그룹 40">
              <a:extLst>
                <a:ext uri="{FF2B5EF4-FFF2-40B4-BE49-F238E27FC236}">
                  <a16:creationId xmlns:a16="http://schemas.microsoft.com/office/drawing/2014/main" id="{5AB6B1AA-DB7B-4158-AB76-846B4BBDCA14}"/>
                </a:ext>
              </a:extLst>
            </p:cNvPr>
            <p:cNvGrpSpPr/>
            <p:nvPr/>
          </p:nvGrpSpPr>
          <p:grpSpPr>
            <a:xfrm>
              <a:off x="6383702" y="4408650"/>
              <a:ext cx="3384120" cy="301000"/>
              <a:chOff x="6383702" y="1298491"/>
              <a:chExt cx="3384120" cy="301000"/>
            </a:xfrm>
          </p:grpSpPr>
          <p:cxnSp>
            <p:nvCxnSpPr>
              <p:cNvPr id="42" name="직선 연결선 41">
                <a:extLst>
                  <a:ext uri="{FF2B5EF4-FFF2-40B4-BE49-F238E27FC236}">
                    <a16:creationId xmlns:a16="http://schemas.microsoft.com/office/drawing/2014/main" id="{A4323C06-ADE9-484E-B577-841AEEE13B23}"/>
                  </a:ext>
                </a:extLst>
              </p:cNvPr>
              <p:cNvCxnSpPr>
                <a:cxnSpLocks/>
              </p:cNvCxnSpPr>
              <p:nvPr/>
            </p:nvCxnSpPr>
            <p:spPr>
              <a:xfrm>
                <a:off x="6383702" y="1599491"/>
                <a:ext cx="3384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직사각형 42">
                <a:extLst>
                  <a:ext uri="{FF2B5EF4-FFF2-40B4-BE49-F238E27FC236}">
                    <a16:creationId xmlns:a16="http://schemas.microsoft.com/office/drawing/2014/main" id="{FBB917E9-54B7-4688-BDB2-BC1FA82986FF}"/>
                  </a:ext>
                </a:extLst>
              </p:cNvPr>
              <p:cNvSpPr/>
              <p:nvPr/>
            </p:nvSpPr>
            <p:spPr>
              <a:xfrm>
                <a:off x="6383702" y="1298491"/>
                <a:ext cx="3384120" cy="249427"/>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Need</a:t>
                </a:r>
                <a:r>
                  <a:rPr lang="ko-KR" altLang="en-US" sz="1600" b="1" dirty="0">
                    <a:latin typeface="Arial" panose="020B0604020202020204" pitchFamily="34" charset="0"/>
                    <a:ea typeface="맑은 고딕" panose="020B0503020000020004" pitchFamily="50" charset="-127"/>
                    <a:cs typeface="Arial" panose="020B0604020202020204" pitchFamily="34" charset="0"/>
                  </a:rPr>
                  <a:t> </a:t>
                </a:r>
                <a:r>
                  <a:rPr lang="en-US" altLang="ko-KR" sz="1600" b="1" dirty="0">
                    <a:latin typeface="Arial" panose="020B0604020202020204" pitchFamily="34" charset="0"/>
                    <a:ea typeface="맑은 고딕" panose="020B0503020000020004" pitchFamily="50" charset="-127"/>
                    <a:cs typeface="Arial" panose="020B0604020202020204" pitchFamily="34" charset="0"/>
                  </a:rPr>
                  <a:t>Improvement</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sp>
        <p:nvSpPr>
          <p:cNvPr id="13" name="직사각형 12">
            <a:extLst>
              <a:ext uri="{FF2B5EF4-FFF2-40B4-BE49-F238E27FC236}">
                <a16:creationId xmlns:a16="http://schemas.microsoft.com/office/drawing/2014/main" id="{9CA7108F-41E9-471D-A745-A7440D471282}"/>
              </a:ext>
            </a:extLst>
          </p:cNvPr>
          <p:cNvSpPr/>
          <p:nvPr/>
        </p:nvSpPr>
        <p:spPr>
          <a:xfrm>
            <a:off x="200025" y="1949408"/>
            <a:ext cx="5725084" cy="4575216"/>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sp>
        <p:nvSpPr>
          <p:cNvPr id="61" name="Rectangle 253">
            <a:extLst>
              <a:ext uri="{FF2B5EF4-FFF2-40B4-BE49-F238E27FC236}">
                <a16:creationId xmlns:a16="http://schemas.microsoft.com/office/drawing/2014/main" id="{8A4DC086-CDC3-47DB-9273-930478F4A1B2}"/>
              </a:ext>
            </a:extLst>
          </p:cNvPr>
          <p:cNvSpPr>
            <a:spLocks noChangeArrowheads="1"/>
          </p:cNvSpPr>
          <p:nvPr/>
        </p:nvSpPr>
        <p:spPr bwMode="auto">
          <a:xfrm>
            <a:off x="336868" y="5696380"/>
            <a:ext cx="5451674" cy="739136"/>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54000" tIns="54000" rIns="54000" bIns="5400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72000" lvl="1" indent="-108000">
              <a:lnSpc>
                <a:spcPct val="110000"/>
              </a:lnSpc>
              <a:spcBef>
                <a:spcPts val="300"/>
              </a:spcBef>
              <a:spcAft>
                <a:spcPts val="300"/>
              </a:spcAft>
              <a:buClr>
                <a:srgbClr val="000000"/>
              </a:buClr>
              <a:buFont typeface="Wingdings" panose="05000000000000000000" pitchFamily="2" charset="2"/>
              <a:buChar char="§"/>
            </a:pPr>
            <a:r>
              <a:rPr lang="en-US" altLang="ko-KR" sz="1200" spc="-30" dirty="0">
                <a:solidFill>
                  <a:srgbClr val="24292F"/>
                </a:solidFill>
                <a:latin typeface="Arial" panose="020B0604020202020204" pitchFamily="34" charset="0"/>
                <a:cs typeface="Arial" panose="020B0604020202020204" pitchFamily="34" charset="0"/>
                <a:sym typeface="Wingdings" panose="05000000000000000000" pitchFamily="2" charset="2"/>
              </a:rPr>
              <a:t>There are a total of 5 freight indexes that should be referenced in the pricing tasks</a:t>
            </a:r>
          </a:p>
          <a:p>
            <a:pPr marL="72000" lvl="1" indent="-108000">
              <a:lnSpc>
                <a:spcPct val="110000"/>
              </a:lnSpc>
              <a:spcBef>
                <a:spcPts val="300"/>
              </a:spcBef>
              <a:spcAft>
                <a:spcPts val="300"/>
              </a:spcAft>
              <a:buClr>
                <a:srgbClr val="000000"/>
              </a:buClr>
              <a:buFont typeface="Wingdings" panose="05000000000000000000" pitchFamily="2" charset="2"/>
              <a:buChar char="§"/>
            </a:pPr>
            <a:r>
              <a:rPr lang="en-US" altLang="ko-KR" sz="1200" dirty="0">
                <a:solidFill>
                  <a:srgbClr val="24292F"/>
                </a:solidFill>
                <a:latin typeface="Arial" panose="020B0604020202020204" pitchFamily="34" charset="0"/>
                <a:cs typeface="Arial" panose="020B0604020202020204" pitchFamily="34" charset="0"/>
              </a:rPr>
              <a:t>Each index has a different management entity, so the person in charge must visit a different web page to check the index data</a:t>
            </a:r>
            <a:endParaRPr lang="en-US" altLang="ko-KR" sz="1200" dirty="0">
              <a:solidFill>
                <a:srgbClr val="24292F"/>
              </a:solidFill>
              <a:latin typeface="Arial" panose="020B0604020202020204" pitchFamily="34" charset="0"/>
              <a:cs typeface="Arial" panose="020B0604020202020204" pitchFamily="34" charset="0"/>
              <a:sym typeface="Wingdings" panose="05000000000000000000" pitchFamily="2" charset="2"/>
            </a:endParaRPr>
          </a:p>
        </p:txBody>
      </p:sp>
      <p:grpSp>
        <p:nvGrpSpPr>
          <p:cNvPr id="100" name="그룹 99">
            <a:extLst>
              <a:ext uri="{FF2B5EF4-FFF2-40B4-BE49-F238E27FC236}">
                <a16:creationId xmlns:a16="http://schemas.microsoft.com/office/drawing/2014/main" id="{34AF850C-EC3D-4829-82BB-CAB9796D32F1}"/>
              </a:ext>
            </a:extLst>
          </p:cNvPr>
          <p:cNvGrpSpPr/>
          <p:nvPr/>
        </p:nvGrpSpPr>
        <p:grpSpPr>
          <a:xfrm>
            <a:off x="344487" y="2017707"/>
            <a:ext cx="5574553" cy="3609694"/>
            <a:chOff x="344487" y="1772816"/>
            <a:chExt cx="5574553" cy="3893797"/>
          </a:xfrm>
        </p:grpSpPr>
        <p:grpSp>
          <p:nvGrpSpPr>
            <p:cNvPr id="98" name="그룹 97">
              <a:extLst>
                <a:ext uri="{FF2B5EF4-FFF2-40B4-BE49-F238E27FC236}">
                  <a16:creationId xmlns:a16="http://schemas.microsoft.com/office/drawing/2014/main" id="{427798D6-614C-493D-BB5C-83A664322260}"/>
                </a:ext>
              </a:extLst>
            </p:cNvPr>
            <p:cNvGrpSpPr/>
            <p:nvPr/>
          </p:nvGrpSpPr>
          <p:grpSpPr>
            <a:xfrm>
              <a:off x="344487" y="1772816"/>
              <a:ext cx="5574553" cy="951344"/>
              <a:chOff x="344487" y="1772816"/>
              <a:chExt cx="5574553" cy="951344"/>
            </a:xfrm>
          </p:grpSpPr>
          <p:grpSp>
            <p:nvGrpSpPr>
              <p:cNvPr id="96" name="그룹 95">
                <a:extLst>
                  <a:ext uri="{FF2B5EF4-FFF2-40B4-BE49-F238E27FC236}">
                    <a16:creationId xmlns:a16="http://schemas.microsoft.com/office/drawing/2014/main" id="{2A4A01FB-1B0E-4783-A754-1F622026ACA5}"/>
                  </a:ext>
                </a:extLst>
              </p:cNvPr>
              <p:cNvGrpSpPr/>
              <p:nvPr/>
            </p:nvGrpSpPr>
            <p:grpSpPr>
              <a:xfrm>
                <a:off x="344487" y="1772816"/>
                <a:ext cx="2610000" cy="951344"/>
                <a:chOff x="344487" y="1772816"/>
                <a:chExt cx="2610000" cy="951344"/>
              </a:xfrm>
            </p:grpSpPr>
            <p:grpSp>
              <p:nvGrpSpPr>
                <p:cNvPr id="67" name="그룹 66">
                  <a:extLst>
                    <a:ext uri="{FF2B5EF4-FFF2-40B4-BE49-F238E27FC236}">
                      <a16:creationId xmlns:a16="http://schemas.microsoft.com/office/drawing/2014/main" id="{9DC8A1EF-415E-4132-A250-19D9F88AE463}"/>
                    </a:ext>
                  </a:extLst>
                </p:cNvPr>
                <p:cNvGrpSpPr/>
                <p:nvPr/>
              </p:nvGrpSpPr>
              <p:grpSpPr>
                <a:xfrm>
                  <a:off x="344488" y="1772816"/>
                  <a:ext cx="2609999" cy="216024"/>
                  <a:chOff x="6383887" y="1846442"/>
                  <a:chExt cx="3205756" cy="216024"/>
                </a:xfrm>
              </p:grpSpPr>
              <p:cxnSp>
                <p:nvCxnSpPr>
                  <p:cNvPr id="68" name="직선 연결선 67">
                    <a:extLst>
                      <a:ext uri="{FF2B5EF4-FFF2-40B4-BE49-F238E27FC236}">
                        <a16:creationId xmlns:a16="http://schemas.microsoft.com/office/drawing/2014/main" id="{FFA12FCF-7578-471A-AFAD-CC894D7E70F3}"/>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2B594DAE-BEBC-40C9-B36F-73CF5DE07CBD}"/>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BDI </a:t>
                    </a:r>
                    <a:r>
                      <a:rPr lang="en-US" altLang="ko-KR" sz="1100" dirty="0">
                        <a:solidFill>
                          <a:srgbClr val="000000"/>
                        </a:solidFill>
                        <a:latin typeface="Arial" panose="020B0604020202020204" pitchFamily="34" charset="0"/>
                      </a:rPr>
                      <a:t>(Baltic Dry Index)</a:t>
                    </a:r>
                    <a:endParaRPr lang="ko-KR" altLang="en-US" sz="1100" dirty="0">
                      <a:solidFill>
                        <a:srgbClr val="000000"/>
                      </a:solidFill>
                      <a:latin typeface="Arial" panose="020B0604020202020204" pitchFamily="34" charset="0"/>
                    </a:endParaRPr>
                  </a:p>
                </p:txBody>
              </p:sp>
            </p:grpSp>
            <p:grpSp>
              <p:nvGrpSpPr>
                <p:cNvPr id="78" name="그룹 77">
                  <a:extLst>
                    <a:ext uri="{FF2B5EF4-FFF2-40B4-BE49-F238E27FC236}">
                      <a16:creationId xmlns:a16="http://schemas.microsoft.com/office/drawing/2014/main" id="{A4CAFAF7-C7CA-4230-9F2E-744F6D8023AC}"/>
                    </a:ext>
                  </a:extLst>
                </p:cNvPr>
                <p:cNvGrpSpPr/>
                <p:nvPr/>
              </p:nvGrpSpPr>
              <p:grpSpPr>
                <a:xfrm>
                  <a:off x="344487" y="2060849"/>
                  <a:ext cx="2610000" cy="663311"/>
                  <a:chOff x="344487" y="1916834"/>
                  <a:chExt cx="2610000" cy="663311"/>
                </a:xfrm>
              </p:grpSpPr>
              <p:pic>
                <p:nvPicPr>
                  <p:cNvPr id="51" name="그림 50">
                    <a:extLst>
                      <a:ext uri="{FF2B5EF4-FFF2-40B4-BE49-F238E27FC236}">
                        <a16:creationId xmlns:a16="http://schemas.microsoft.com/office/drawing/2014/main" id="{65ABADF1-1774-4543-BF68-C024F89859A3}"/>
                      </a:ext>
                    </a:extLst>
                  </p:cNvPr>
                  <p:cNvPicPr preferRelativeResize="0">
                    <a:picLocks/>
                  </p:cNvPicPr>
                  <p:nvPr/>
                </p:nvPicPr>
                <p:blipFill rotWithShape="1">
                  <a:blip r:embed="rId2"/>
                  <a:srcRect t="-1" b="75619"/>
                  <a:stretch/>
                </p:blipFill>
                <p:spPr>
                  <a:xfrm>
                    <a:off x="344487" y="1916834"/>
                    <a:ext cx="2610000" cy="545191"/>
                  </a:xfrm>
                  <a:prstGeom prst="rect">
                    <a:avLst/>
                  </a:prstGeom>
                  <a:noFill/>
                  <a:ln w="6350">
                    <a:solidFill>
                      <a:schemeClr val="bg1">
                        <a:lumMod val="75000"/>
                      </a:schemeClr>
                    </a:solidFill>
                  </a:ln>
                </p:spPr>
              </p:pic>
              <p:sp>
                <p:nvSpPr>
                  <p:cNvPr id="66" name="TextBox 65">
                    <a:extLst>
                      <a:ext uri="{FF2B5EF4-FFF2-40B4-BE49-F238E27FC236}">
                        <a16:creationId xmlns:a16="http://schemas.microsoft.com/office/drawing/2014/main" id="{34E658C3-40B0-4B10-8477-6A261FD04D27}"/>
                      </a:ext>
                    </a:extLst>
                  </p:cNvPr>
                  <p:cNvSpPr txBox="1"/>
                  <p:nvPr/>
                </p:nvSpPr>
                <p:spPr>
                  <a:xfrm>
                    <a:off x="344487" y="2470820"/>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(https://kr.investing.com/indices/baltic-dry-historical-data)</a:t>
                    </a:r>
                    <a:endParaRPr lang="ko-KR" altLang="en-US" sz="700" b="0" dirty="0">
                      <a:solidFill>
                        <a:schemeClr val="bg1">
                          <a:lumMod val="65000"/>
                        </a:schemeClr>
                      </a:solidFill>
                    </a:endParaRPr>
                  </a:p>
                </p:txBody>
              </p:sp>
            </p:grpSp>
          </p:grpSp>
          <p:grpSp>
            <p:nvGrpSpPr>
              <p:cNvPr id="97" name="그룹 96">
                <a:extLst>
                  <a:ext uri="{FF2B5EF4-FFF2-40B4-BE49-F238E27FC236}">
                    <a16:creationId xmlns:a16="http://schemas.microsoft.com/office/drawing/2014/main" id="{7D14470F-8CFC-4BBB-B1BD-631E71F79D5B}"/>
                  </a:ext>
                </a:extLst>
              </p:cNvPr>
              <p:cNvGrpSpPr/>
              <p:nvPr/>
            </p:nvGrpSpPr>
            <p:grpSpPr>
              <a:xfrm>
                <a:off x="3048041" y="1772816"/>
                <a:ext cx="2870999" cy="947133"/>
                <a:chOff x="3048041" y="1772816"/>
                <a:chExt cx="2870999" cy="947133"/>
              </a:xfrm>
            </p:grpSpPr>
            <p:grpSp>
              <p:nvGrpSpPr>
                <p:cNvPr id="80" name="그룹 79">
                  <a:extLst>
                    <a:ext uri="{FF2B5EF4-FFF2-40B4-BE49-F238E27FC236}">
                      <a16:creationId xmlns:a16="http://schemas.microsoft.com/office/drawing/2014/main" id="{69F2E017-0BF5-47DD-9761-89F061AA9972}"/>
                    </a:ext>
                  </a:extLst>
                </p:cNvPr>
                <p:cNvGrpSpPr/>
                <p:nvPr/>
              </p:nvGrpSpPr>
              <p:grpSpPr>
                <a:xfrm>
                  <a:off x="3178542" y="2060849"/>
                  <a:ext cx="2610000" cy="659100"/>
                  <a:chOff x="3178542" y="1970515"/>
                  <a:chExt cx="2610000" cy="659100"/>
                </a:xfrm>
              </p:grpSpPr>
              <p:pic>
                <p:nvPicPr>
                  <p:cNvPr id="60" name="그림 59">
                    <a:extLst>
                      <a:ext uri="{FF2B5EF4-FFF2-40B4-BE49-F238E27FC236}">
                        <a16:creationId xmlns:a16="http://schemas.microsoft.com/office/drawing/2014/main" id="{71961036-8730-4085-BFB9-650B1DA61932}"/>
                      </a:ext>
                    </a:extLst>
                  </p:cNvPr>
                  <p:cNvPicPr preferRelativeResize="0">
                    <a:picLocks/>
                  </p:cNvPicPr>
                  <p:nvPr/>
                </p:nvPicPr>
                <p:blipFill rotWithShape="1">
                  <a:blip r:embed="rId3"/>
                  <a:srcRect t="-1" r="16552" b="66613"/>
                  <a:stretch/>
                </p:blipFill>
                <p:spPr>
                  <a:xfrm>
                    <a:off x="3178542" y="1970515"/>
                    <a:ext cx="2610000" cy="545192"/>
                  </a:xfrm>
                  <a:prstGeom prst="rect">
                    <a:avLst/>
                  </a:prstGeom>
                  <a:noFill/>
                  <a:ln w="6350">
                    <a:solidFill>
                      <a:schemeClr val="bg1">
                        <a:lumMod val="75000"/>
                      </a:schemeClr>
                    </a:solidFill>
                  </a:ln>
                </p:spPr>
              </p:pic>
              <p:sp>
                <p:nvSpPr>
                  <p:cNvPr id="71" name="TextBox 70">
                    <a:extLst>
                      <a:ext uri="{FF2B5EF4-FFF2-40B4-BE49-F238E27FC236}">
                        <a16:creationId xmlns:a16="http://schemas.microsoft.com/office/drawing/2014/main" id="{54FA33C0-6D5F-4A46-8F8C-FEE2D0347DE8}"/>
                      </a:ext>
                    </a:extLst>
                  </p:cNvPr>
                  <p:cNvSpPr txBox="1"/>
                  <p:nvPr/>
                </p:nvSpPr>
                <p:spPr>
                  <a:xfrm>
                    <a:off x="3178542" y="2520290"/>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(https://www.ksg.co.kr/shippingGraph/hrci_graph.jsp)</a:t>
                    </a:r>
                    <a:endParaRPr lang="ko-KR" altLang="en-US" sz="700" b="0" dirty="0">
                      <a:solidFill>
                        <a:schemeClr val="bg1">
                          <a:lumMod val="65000"/>
                        </a:schemeClr>
                      </a:solidFill>
                    </a:endParaRPr>
                  </a:p>
                </p:txBody>
              </p:sp>
            </p:grpSp>
            <p:grpSp>
              <p:nvGrpSpPr>
                <p:cNvPr id="81" name="그룹 80">
                  <a:extLst>
                    <a:ext uri="{FF2B5EF4-FFF2-40B4-BE49-F238E27FC236}">
                      <a16:creationId xmlns:a16="http://schemas.microsoft.com/office/drawing/2014/main" id="{624C8D9B-1F79-4EE5-9F0C-53C0704F1B31}"/>
                    </a:ext>
                  </a:extLst>
                </p:cNvPr>
                <p:cNvGrpSpPr/>
                <p:nvPr/>
              </p:nvGrpSpPr>
              <p:grpSpPr>
                <a:xfrm>
                  <a:off x="3048041" y="1772816"/>
                  <a:ext cx="2870999" cy="216024"/>
                  <a:chOff x="6223599" y="1846442"/>
                  <a:chExt cx="3526332" cy="216024"/>
                </a:xfrm>
              </p:grpSpPr>
              <p:cxnSp>
                <p:nvCxnSpPr>
                  <p:cNvPr id="82" name="직선 연결선 81">
                    <a:extLst>
                      <a:ext uri="{FF2B5EF4-FFF2-40B4-BE49-F238E27FC236}">
                        <a16:creationId xmlns:a16="http://schemas.microsoft.com/office/drawing/2014/main" id="{DD2B6E4E-ABF0-4B0C-80E4-DE8724424E81}"/>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직사각형 82">
                    <a:extLst>
                      <a:ext uri="{FF2B5EF4-FFF2-40B4-BE49-F238E27FC236}">
                        <a16:creationId xmlns:a16="http://schemas.microsoft.com/office/drawing/2014/main" id="{51D1A548-9B8A-42AC-8938-4FC3E9C1B411}"/>
                      </a:ext>
                    </a:extLst>
                  </p:cNvPr>
                  <p:cNvSpPr/>
                  <p:nvPr/>
                </p:nvSpPr>
                <p:spPr>
                  <a:xfrm>
                    <a:off x="6223599" y="1846442"/>
                    <a:ext cx="3526332"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HRCI </a:t>
                    </a:r>
                    <a:r>
                      <a:rPr lang="en-US" altLang="ko-KR" sz="1100" spc="-50" dirty="0">
                        <a:latin typeface="Arial" panose="020B0604020202020204" pitchFamily="34" charset="0"/>
                        <a:ea typeface="맑은 고딕" panose="020B0503020000020004" pitchFamily="50" charset="-127"/>
                        <a:cs typeface="Arial" panose="020B0604020202020204" pitchFamily="34" charset="0"/>
                      </a:rPr>
                      <a:t>(</a:t>
                    </a:r>
                    <a:r>
                      <a:rPr lang="en-US" altLang="ko-KR" sz="1100" b="0" i="0" spc="-50" dirty="0">
                        <a:solidFill>
                          <a:srgbClr val="000000"/>
                        </a:solidFill>
                        <a:effectLst/>
                        <a:latin typeface="Arial" panose="020B0604020202020204" pitchFamily="34" charset="0"/>
                      </a:rPr>
                      <a:t>Howe Robinson Container Index</a:t>
                    </a:r>
                    <a:r>
                      <a:rPr lang="en-US" altLang="ko-KR" sz="1100" spc="-50" dirty="0">
                        <a:latin typeface="Arial" panose="020B0604020202020204" pitchFamily="34" charset="0"/>
                        <a:ea typeface="맑은 고딕" panose="020B0503020000020004" pitchFamily="50" charset="-127"/>
                        <a:cs typeface="Arial" panose="020B0604020202020204" pitchFamily="34" charset="0"/>
                      </a:rPr>
                      <a:t>)</a:t>
                    </a:r>
                    <a:endParaRPr lang="ko-KR" altLang="en-US" sz="1400" spc="-50" dirty="0">
                      <a:latin typeface="Arial" panose="020B0604020202020204" pitchFamily="34" charset="0"/>
                      <a:ea typeface="맑은 고딕" panose="020B0503020000020004" pitchFamily="50" charset="-127"/>
                      <a:cs typeface="Arial" panose="020B0604020202020204" pitchFamily="34" charset="0"/>
                    </a:endParaRPr>
                  </a:p>
                </p:txBody>
              </p:sp>
            </p:grpSp>
          </p:grpSp>
        </p:grpSp>
        <p:grpSp>
          <p:nvGrpSpPr>
            <p:cNvPr id="95" name="그룹 94">
              <a:extLst>
                <a:ext uri="{FF2B5EF4-FFF2-40B4-BE49-F238E27FC236}">
                  <a16:creationId xmlns:a16="http://schemas.microsoft.com/office/drawing/2014/main" id="{0AB77852-3C65-4B39-9EBD-D42D9607CD48}"/>
                </a:ext>
              </a:extLst>
            </p:cNvPr>
            <p:cNvGrpSpPr/>
            <p:nvPr/>
          </p:nvGrpSpPr>
          <p:grpSpPr>
            <a:xfrm>
              <a:off x="350600" y="2842116"/>
              <a:ext cx="5444055" cy="930888"/>
              <a:chOff x="344487" y="2852936"/>
              <a:chExt cx="5444055" cy="930888"/>
            </a:xfrm>
          </p:grpSpPr>
          <p:grpSp>
            <p:nvGrpSpPr>
              <p:cNvPr id="74" name="그룹 73">
                <a:extLst>
                  <a:ext uri="{FF2B5EF4-FFF2-40B4-BE49-F238E27FC236}">
                    <a16:creationId xmlns:a16="http://schemas.microsoft.com/office/drawing/2014/main" id="{F3E7118B-E17C-4331-B565-73B106855E2E}"/>
                  </a:ext>
                </a:extLst>
              </p:cNvPr>
              <p:cNvGrpSpPr/>
              <p:nvPr/>
            </p:nvGrpSpPr>
            <p:grpSpPr>
              <a:xfrm>
                <a:off x="344487" y="3136535"/>
                <a:ext cx="5444055" cy="647289"/>
                <a:chOff x="344487" y="3535142"/>
                <a:chExt cx="5444055" cy="647289"/>
              </a:xfrm>
            </p:grpSpPr>
            <p:pic>
              <p:nvPicPr>
                <p:cNvPr id="49" name="그림 48">
                  <a:extLst>
                    <a:ext uri="{FF2B5EF4-FFF2-40B4-BE49-F238E27FC236}">
                      <a16:creationId xmlns:a16="http://schemas.microsoft.com/office/drawing/2014/main" id="{A2169D03-99DE-4390-AF42-04A5678E42EC}"/>
                    </a:ext>
                  </a:extLst>
                </p:cNvPr>
                <p:cNvPicPr>
                  <a:picLocks noChangeAspect="1"/>
                </p:cNvPicPr>
                <p:nvPr/>
              </p:nvPicPr>
              <p:blipFill rotWithShape="1">
                <a:blip r:embed="rId4"/>
                <a:srcRect b="63696"/>
                <a:stretch/>
              </p:blipFill>
              <p:spPr>
                <a:xfrm>
                  <a:off x="344488" y="3535142"/>
                  <a:ext cx="5444054" cy="528082"/>
                </a:xfrm>
                <a:prstGeom prst="rect">
                  <a:avLst/>
                </a:prstGeom>
                <a:noFill/>
                <a:ln w="6350">
                  <a:solidFill>
                    <a:schemeClr val="bg1">
                      <a:lumMod val="75000"/>
                    </a:schemeClr>
                  </a:solidFill>
                </a:ln>
              </p:spPr>
            </p:pic>
            <p:sp>
              <p:nvSpPr>
                <p:cNvPr id="70" name="TextBox 69">
                  <a:extLst>
                    <a:ext uri="{FF2B5EF4-FFF2-40B4-BE49-F238E27FC236}">
                      <a16:creationId xmlns:a16="http://schemas.microsoft.com/office/drawing/2014/main" id="{83363C95-D747-4858-9C06-85F20ECF232E}"/>
                    </a:ext>
                  </a:extLst>
                </p:cNvPr>
                <p:cNvSpPr txBox="1"/>
                <p:nvPr/>
              </p:nvSpPr>
              <p:spPr>
                <a:xfrm>
                  <a:off x="344487" y="407310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(https://dashboard.tacindex.com/dashboard)</a:t>
                  </a:r>
                  <a:endParaRPr lang="ko-KR" altLang="en-US" sz="700" b="0" dirty="0">
                    <a:solidFill>
                      <a:schemeClr val="bg1">
                        <a:lumMod val="65000"/>
                      </a:schemeClr>
                    </a:solidFill>
                  </a:endParaRPr>
                </a:p>
              </p:txBody>
            </p:sp>
          </p:grpSp>
          <p:grpSp>
            <p:nvGrpSpPr>
              <p:cNvPr id="84" name="그룹 83">
                <a:extLst>
                  <a:ext uri="{FF2B5EF4-FFF2-40B4-BE49-F238E27FC236}">
                    <a16:creationId xmlns:a16="http://schemas.microsoft.com/office/drawing/2014/main" id="{38FCEB40-6542-4C81-9473-BE6B5F9756E5}"/>
                  </a:ext>
                </a:extLst>
              </p:cNvPr>
              <p:cNvGrpSpPr/>
              <p:nvPr/>
            </p:nvGrpSpPr>
            <p:grpSpPr>
              <a:xfrm>
                <a:off x="344488" y="2852936"/>
                <a:ext cx="5444053" cy="216024"/>
                <a:chOff x="6383887" y="1846442"/>
                <a:chExt cx="3205756" cy="216024"/>
              </a:xfrm>
            </p:grpSpPr>
            <p:cxnSp>
              <p:nvCxnSpPr>
                <p:cNvPr id="85" name="직선 연결선 84">
                  <a:extLst>
                    <a:ext uri="{FF2B5EF4-FFF2-40B4-BE49-F238E27FC236}">
                      <a16:creationId xmlns:a16="http://schemas.microsoft.com/office/drawing/2014/main" id="{69CEF4ED-8ADD-423F-83F2-0861F5AD9C5C}"/>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직사각형 85">
                  <a:extLst>
                    <a:ext uri="{FF2B5EF4-FFF2-40B4-BE49-F238E27FC236}">
                      <a16:creationId xmlns:a16="http://schemas.microsoft.com/office/drawing/2014/main" id="{E67728B9-DADF-4D05-BEA6-F53D6E1B29B9}"/>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BAI</a:t>
                  </a:r>
                  <a:r>
                    <a:rPr lang="en-US" altLang="ko-KR" sz="1100" dirty="0">
                      <a:solidFill>
                        <a:srgbClr val="000000"/>
                      </a:solidFill>
                      <a:latin typeface="Arial" panose="020B0604020202020204" pitchFamily="34" charset="0"/>
                    </a:rPr>
                    <a:t> (Baltic Air Freight Indices)</a:t>
                  </a:r>
                  <a:endParaRPr lang="ko-KR" altLang="en-US" sz="1100" dirty="0">
                    <a:solidFill>
                      <a:srgbClr val="000000"/>
                    </a:solidFill>
                    <a:latin typeface="Arial" panose="020B0604020202020204" pitchFamily="34" charset="0"/>
                  </a:endParaRPr>
                </a:p>
              </p:txBody>
            </p:sp>
          </p:grpSp>
        </p:grpSp>
        <p:grpSp>
          <p:nvGrpSpPr>
            <p:cNvPr id="90" name="그룹 89">
              <a:extLst>
                <a:ext uri="{FF2B5EF4-FFF2-40B4-BE49-F238E27FC236}">
                  <a16:creationId xmlns:a16="http://schemas.microsoft.com/office/drawing/2014/main" id="{CF991627-0192-4419-B69A-43DF80B11648}"/>
                </a:ext>
              </a:extLst>
            </p:cNvPr>
            <p:cNvGrpSpPr/>
            <p:nvPr/>
          </p:nvGrpSpPr>
          <p:grpSpPr>
            <a:xfrm>
              <a:off x="344487" y="3935752"/>
              <a:ext cx="5444055" cy="797248"/>
              <a:chOff x="344487" y="3999904"/>
              <a:chExt cx="5444055" cy="797248"/>
            </a:xfrm>
          </p:grpSpPr>
          <p:grpSp>
            <p:nvGrpSpPr>
              <p:cNvPr id="76" name="그룹 75">
                <a:extLst>
                  <a:ext uri="{FF2B5EF4-FFF2-40B4-BE49-F238E27FC236}">
                    <a16:creationId xmlns:a16="http://schemas.microsoft.com/office/drawing/2014/main" id="{7E4EBE4F-5D5A-4247-9538-3D5D26651D0D}"/>
                  </a:ext>
                </a:extLst>
              </p:cNvPr>
              <p:cNvGrpSpPr/>
              <p:nvPr/>
            </p:nvGrpSpPr>
            <p:grpSpPr>
              <a:xfrm>
                <a:off x="344487" y="4289204"/>
                <a:ext cx="5444055" cy="507948"/>
                <a:chOff x="344487" y="4543253"/>
                <a:chExt cx="5444055" cy="507948"/>
              </a:xfrm>
            </p:grpSpPr>
            <p:pic>
              <p:nvPicPr>
                <p:cNvPr id="53" name="그림 52">
                  <a:extLst>
                    <a:ext uri="{FF2B5EF4-FFF2-40B4-BE49-F238E27FC236}">
                      <a16:creationId xmlns:a16="http://schemas.microsoft.com/office/drawing/2014/main" id="{B1BBA4A8-BFD3-4C03-8B55-55EFB1E83A67}"/>
                    </a:ext>
                  </a:extLst>
                </p:cNvPr>
                <p:cNvPicPr>
                  <a:picLocks noChangeAspect="1"/>
                </p:cNvPicPr>
                <p:nvPr/>
              </p:nvPicPr>
              <p:blipFill>
                <a:blip r:embed="rId5"/>
                <a:stretch>
                  <a:fillRect/>
                </a:stretch>
              </p:blipFill>
              <p:spPr>
                <a:xfrm>
                  <a:off x="344488" y="4543253"/>
                  <a:ext cx="5444054" cy="398623"/>
                </a:xfrm>
                <a:prstGeom prst="rect">
                  <a:avLst/>
                </a:prstGeom>
                <a:noFill/>
                <a:ln w="6350">
                  <a:solidFill>
                    <a:schemeClr val="bg1">
                      <a:lumMod val="75000"/>
                    </a:schemeClr>
                  </a:solidFill>
                </a:ln>
              </p:spPr>
            </p:pic>
            <p:sp>
              <p:nvSpPr>
                <p:cNvPr id="72" name="TextBox 71">
                  <a:extLst>
                    <a:ext uri="{FF2B5EF4-FFF2-40B4-BE49-F238E27FC236}">
                      <a16:creationId xmlns:a16="http://schemas.microsoft.com/office/drawing/2014/main" id="{4778C802-C3C9-4B85-8367-4DF51E29467F}"/>
                    </a:ext>
                  </a:extLst>
                </p:cNvPr>
                <p:cNvSpPr txBox="1"/>
                <p:nvPr/>
              </p:nvSpPr>
              <p:spPr>
                <a:xfrm>
                  <a:off x="344487" y="494187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(https://www.kcla.kr/web/inc/html/4-1_2.asp)</a:t>
                  </a:r>
                  <a:endParaRPr lang="ko-KR" altLang="en-US" sz="700" b="0" dirty="0">
                    <a:solidFill>
                      <a:schemeClr val="bg1">
                        <a:lumMod val="65000"/>
                      </a:schemeClr>
                    </a:solidFill>
                  </a:endParaRPr>
                </a:p>
              </p:txBody>
            </p:sp>
          </p:grpSp>
          <p:grpSp>
            <p:nvGrpSpPr>
              <p:cNvPr id="87" name="그룹 86">
                <a:extLst>
                  <a:ext uri="{FF2B5EF4-FFF2-40B4-BE49-F238E27FC236}">
                    <a16:creationId xmlns:a16="http://schemas.microsoft.com/office/drawing/2014/main" id="{36E5DAD4-B336-4A5C-ACD9-FBB2D798FC30}"/>
                  </a:ext>
                </a:extLst>
              </p:cNvPr>
              <p:cNvGrpSpPr/>
              <p:nvPr/>
            </p:nvGrpSpPr>
            <p:grpSpPr>
              <a:xfrm>
                <a:off x="344488" y="3999904"/>
                <a:ext cx="5444053" cy="216024"/>
                <a:chOff x="6383887" y="1846442"/>
                <a:chExt cx="3205756" cy="216024"/>
              </a:xfrm>
            </p:grpSpPr>
            <p:cxnSp>
              <p:nvCxnSpPr>
                <p:cNvPr id="88" name="직선 연결선 87">
                  <a:extLst>
                    <a:ext uri="{FF2B5EF4-FFF2-40B4-BE49-F238E27FC236}">
                      <a16:creationId xmlns:a16="http://schemas.microsoft.com/office/drawing/2014/main" id="{80E98DCA-7737-4886-A123-E2107D2510A4}"/>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직사각형 88">
                  <a:extLst>
                    <a:ext uri="{FF2B5EF4-FFF2-40B4-BE49-F238E27FC236}">
                      <a16:creationId xmlns:a16="http://schemas.microsoft.com/office/drawing/2014/main" id="{CB13C914-0FAB-4682-9A1A-71A6CFB3A625}"/>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CCFI</a:t>
                  </a:r>
                  <a:r>
                    <a:rPr lang="en-US" altLang="ko-KR" sz="1100" dirty="0">
                      <a:solidFill>
                        <a:srgbClr val="000000"/>
                      </a:solidFill>
                      <a:latin typeface="Arial" panose="020B0604020202020204" pitchFamily="34" charset="0"/>
                    </a:rPr>
                    <a:t> (China Containerized Freight Index)</a:t>
                  </a:r>
                  <a:endParaRPr lang="ko-KR" altLang="en-US" sz="1100" dirty="0">
                    <a:solidFill>
                      <a:srgbClr val="000000"/>
                    </a:solidFill>
                    <a:latin typeface="Arial" panose="020B0604020202020204" pitchFamily="34" charset="0"/>
                  </a:endParaRPr>
                </a:p>
              </p:txBody>
            </p:sp>
          </p:grpSp>
        </p:grpSp>
        <p:grpSp>
          <p:nvGrpSpPr>
            <p:cNvPr id="94" name="그룹 93">
              <a:extLst>
                <a:ext uri="{FF2B5EF4-FFF2-40B4-BE49-F238E27FC236}">
                  <a16:creationId xmlns:a16="http://schemas.microsoft.com/office/drawing/2014/main" id="{EB299FEF-8FCD-4CD4-AC3B-590920CA8B7C}"/>
                </a:ext>
              </a:extLst>
            </p:cNvPr>
            <p:cNvGrpSpPr/>
            <p:nvPr/>
          </p:nvGrpSpPr>
          <p:grpSpPr>
            <a:xfrm>
              <a:off x="344487" y="4873352"/>
              <a:ext cx="5444055" cy="793261"/>
              <a:chOff x="344487" y="4838680"/>
              <a:chExt cx="5444055" cy="793261"/>
            </a:xfrm>
          </p:grpSpPr>
          <p:grpSp>
            <p:nvGrpSpPr>
              <p:cNvPr id="77" name="그룹 76">
                <a:extLst>
                  <a:ext uri="{FF2B5EF4-FFF2-40B4-BE49-F238E27FC236}">
                    <a16:creationId xmlns:a16="http://schemas.microsoft.com/office/drawing/2014/main" id="{8F99ADEA-FA02-454A-9FC6-97D1191428DE}"/>
                  </a:ext>
                </a:extLst>
              </p:cNvPr>
              <p:cNvGrpSpPr/>
              <p:nvPr/>
            </p:nvGrpSpPr>
            <p:grpSpPr>
              <a:xfrm>
                <a:off x="344487" y="5119317"/>
                <a:ext cx="5444055" cy="512624"/>
                <a:chOff x="344487" y="5119317"/>
                <a:chExt cx="5444055" cy="512624"/>
              </a:xfrm>
            </p:grpSpPr>
            <p:grpSp>
              <p:nvGrpSpPr>
                <p:cNvPr id="58" name="그룹 57">
                  <a:extLst>
                    <a:ext uri="{FF2B5EF4-FFF2-40B4-BE49-F238E27FC236}">
                      <a16:creationId xmlns:a16="http://schemas.microsoft.com/office/drawing/2014/main" id="{C1ED888B-2B38-4CB2-A9F1-1CD62A9BD09E}"/>
                    </a:ext>
                  </a:extLst>
                </p:cNvPr>
                <p:cNvGrpSpPr/>
                <p:nvPr/>
              </p:nvGrpSpPr>
              <p:grpSpPr>
                <a:xfrm>
                  <a:off x="344488" y="5119317"/>
                  <a:ext cx="5444054" cy="397915"/>
                  <a:chOff x="2988095" y="4011205"/>
                  <a:chExt cx="6647200" cy="459815"/>
                </a:xfrm>
              </p:grpSpPr>
              <p:pic>
                <p:nvPicPr>
                  <p:cNvPr id="56" name="그림 55">
                    <a:extLst>
                      <a:ext uri="{FF2B5EF4-FFF2-40B4-BE49-F238E27FC236}">
                        <a16:creationId xmlns:a16="http://schemas.microsoft.com/office/drawing/2014/main" id="{EE3402F6-2726-4B2E-BB13-C056843D308B}"/>
                      </a:ext>
                    </a:extLst>
                  </p:cNvPr>
                  <p:cNvPicPr>
                    <a:picLocks noChangeAspect="1"/>
                  </p:cNvPicPr>
                  <p:nvPr/>
                </p:nvPicPr>
                <p:blipFill rotWithShape="1">
                  <a:blip r:embed="rId6"/>
                  <a:srcRect t="62543"/>
                  <a:stretch/>
                </p:blipFill>
                <p:spPr>
                  <a:xfrm>
                    <a:off x="2988095" y="4229357"/>
                    <a:ext cx="6647200" cy="241663"/>
                  </a:xfrm>
                  <a:prstGeom prst="rect">
                    <a:avLst/>
                  </a:prstGeom>
                  <a:noFill/>
                  <a:ln w="6350">
                    <a:solidFill>
                      <a:schemeClr val="bg1">
                        <a:lumMod val="75000"/>
                      </a:schemeClr>
                    </a:solidFill>
                  </a:ln>
                </p:spPr>
              </p:pic>
              <p:pic>
                <p:nvPicPr>
                  <p:cNvPr id="57" name="그림 56">
                    <a:extLst>
                      <a:ext uri="{FF2B5EF4-FFF2-40B4-BE49-F238E27FC236}">
                        <a16:creationId xmlns:a16="http://schemas.microsoft.com/office/drawing/2014/main" id="{E51C1922-C67A-4533-A31F-4DB577F5731F}"/>
                      </a:ext>
                    </a:extLst>
                  </p:cNvPr>
                  <p:cNvPicPr>
                    <a:picLocks noChangeAspect="1"/>
                  </p:cNvPicPr>
                  <p:nvPr/>
                </p:nvPicPr>
                <p:blipFill rotWithShape="1">
                  <a:blip r:embed="rId6"/>
                  <a:srcRect b="65282"/>
                  <a:stretch/>
                </p:blipFill>
                <p:spPr>
                  <a:xfrm>
                    <a:off x="2988095" y="4011205"/>
                    <a:ext cx="6647200" cy="223991"/>
                  </a:xfrm>
                  <a:prstGeom prst="rect">
                    <a:avLst/>
                  </a:prstGeom>
                  <a:noFill/>
                  <a:ln w="6350">
                    <a:solidFill>
                      <a:schemeClr val="bg1">
                        <a:lumMod val="75000"/>
                      </a:schemeClr>
                    </a:solidFill>
                  </a:ln>
                </p:spPr>
              </p:pic>
            </p:grpSp>
            <p:sp>
              <p:nvSpPr>
                <p:cNvPr id="73" name="TextBox 72">
                  <a:extLst>
                    <a:ext uri="{FF2B5EF4-FFF2-40B4-BE49-F238E27FC236}">
                      <a16:creationId xmlns:a16="http://schemas.microsoft.com/office/drawing/2014/main" id="{ED289E14-70A0-45CD-97AE-FFD6B1E739DE}"/>
                    </a:ext>
                  </a:extLst>
                </p:cNvPr>
                <p:cNvSpPr txBox="1"/>
                <p:nvPr/>
              </p:nvSpPr>
              <p:spPr>
                <a:xfrm>
                  <a:off x="344487" y="5522616"/>
                  <a:ext cx="2304257" cy="109325"/>
                </a:xfrm>
                <a:prstGeom prst="rect">
                  <a:avLst/>
                </a:prstGeom>
              </p:spPr>
              <p:txBody>
                <a:bodyPr wrap="square" lIns="0" tIns="0" rIns="0" bIns="0">
                  <a:spAutoFit/>
                </a:bodyPr>
                <a:lstStyle>
                  <a:defPPr>
                    <a:defRPr lang="en-US"/>
                  </a:defPPr>
                  <a:lvl1pPr algn="ctr">
                    <a:lnSpc>
                      <a:spcPct val="110000"/>
                    </a:lnSpc>
                    <a:spcBef>
                      <a:spcPts val="100"/>
                    </a:spcBef>
                    <a:spcAft>
                      <a:spcPts val="100"/>
                    </a:spcAft>
                    <a:defRPr sz="1600" b="1">
                      <a:latin typeface="Arial" panose="020B0604020202020204" pitchFamily="34" charset="0"/>
                      <a:ea typeface="맑은 고딕" panose="020B0503020000020004" pitchFamily="50" charset="-127"/>
                      <a:cs typeface="Arial" panose="020B0604020202020204" pitchFamily="34" charset="0"/>
                    </a:defRPr>
                  </a:lvl1pPr>
                </a:lstStyle>
                <a:p>
                  <a:pPr algn="l"/>
                  <a:r>
                    <a:rPr lang="en-US" altLang="ko-KR" sz="700" b="0" dirty="0">
                      <a:solidFill>
                        <a:schemeClr val="bg1">
                          <a:lumMod val="65000"/>
                        </a:schemeClr>
                      </a:solidFill>
                    </a:rPr>
                    <a:t>(https://www.tradlinx.com/freight-index)</a:t>
                  </a:r>
                  <a:endParaRPr lang="ko-KR" altLang="en-US" sz="700" b="0" dirty="0">
                    <a:solidFill>
                      <a:schemeClr val="bg1">
                        <a:lumMod val="65000"/>
                      </a:schemeClr>
                    </a:solidFill>
                  </a:endParaRPr>
                </a:p>
              </p:txBody>
            </p:sp>
          </p:grpSp>
          <p:grpSp>
            <p:nvGrpSpPr>
              <p:cNvPr id="91" name="그룹 90">
                <a:extLst>
                  <a:ext uri="{FF2B5EF4-FFF2-40B4-BE49-F238E27FC236}">
                    <a16:creationId xmlns:a16="http://schemas.microsoft.com/office/drawing/2014/main" id="{BFC2CE27-A81B-4E99-8C4B-93BB7C347D15}"/>
                  </a:ext>
                </a:extLst>
              </p:cNvPr>
              <p:cNvGrpSpPr/>
              <p:nvPr/>
            </p:nvGrpSpPr>
            <p:grpSpPr>
              <a:xfrm>
                <a:off x="344488" y="4838680"/>
                <a:ext cx="5444053" cy="216024"/>
                <a:chOff x="6383887" y="1846442"/>
                <a:chExt cx="3205756" cy="216024"/>
              </a:xfrm>
            </p:grpSpPr>
            <p:cxnSp>
              <p:nvCxnSpPr>
                <p:cNvPr id="92" name="직선 연결선 91">
                  <a:extLst>
                    <a:ext uri="{FF2B5EF4-FFF2-40B4-BE49-F238E27FC236}">
                      <a16:creationId xmlns:a16="http://schemas.microsoft.com/office/drawing/2014/main" id="{3A72F4DA-EC19-4CCA-9ACA-E3677FBC1754}"/>
                    </a:ext>
                  </a:extLst>
                </p:cNvPr>
                <p:cNvCxnSpPr>
                  <a:cxnSpLocks/>
                </p:cNvCxnSpPr>
                <p:nvPr/>
              </p:nvCxnSpPr>
              <p:spPr>
                <a:xfrm>
                  <a:off x="6383887" y="2062466"/>
                  <a:ext cx="32057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직사각형 92">
                  <a:extLst>
                    <a:ext uri="{FF2B5EF4-FFF2-40B4-BE49-F238E27FC236}">
                      <a16:creationId xmlns:a16="http://schemas.microsoft.com/office/drawing/2014/main" id="{2DBC20DC-CDFB-43FC-8040-F929F8FF806D}"/>
                    </a:ext>
                  </a:extLst>
                </p:cNvPr>
                <p:cNvSpPr/>
                <p:nvPr/>
              </p:nvSpPr>
              <p:spPr>
                <a:xfrm>
                  <a:off x="6383887" y="1846442"/>
                  <a:ext cx="3205756" cy="187424"/>
                </a:xfrm>
                <a:prstGeom prst="rect">
                  <a:avLst/>
                </a:prstGeom>
              </p:spPr>
              <p:txBody>
                <a:bodyPr wrap="square" lIns="0" tIns="0" rIns="0" bIns="0">
                  <a:spAutoFit/>
                </a:bodyPr>
                <a:lstStyle/>
                <a:p>
                  <a:pPr algn="ctr">
                    <a:lnSpc>
                      <a:spcPct val="110000"/>
                    </a:lnSpc>
                    <a:spcBef>
                      <a:spcPts val="100"/>
                    </a:spcBef>
                    <a:spcAft>
                      <a:spcPts val="100"/>
                    </a:spcAft>
                  </a:pPr>
                  <a:r>
                    <a:rPr lang="en-US" altLang="ko-KR" sz="1200" b="1" dirty="0">
                      <a:latin typeface="Arial" panose="020B0604020202020204" pitchFamily="34" charset="0"/>
                      <a:ea typeface="맑은 고딕" panose="020B0503020000020004" pitchFamily="50" charset="-127"/>
                      <a:cs typeface="Arial" panose="020B0604020202020204" pitchFamily="34" charset="0"/>
                    </a:rPr>
                    <a:t>SCFI</a:t>
                  </a:r>
                  <a:r>
                    <a:rPr lang="en-US" altLang="ko-KR" sz="1100" dirty="0">
                      <a:solidFill>
                        <a:srgbClr val="000000"/>
                      </a:solidFill>
                      <a:latin typeface="Arial" panose="020B0604020202020204" pitchFamily="34" charset="0"/>
                    </a:rPr>
                    <a:t> (Shanghai Containerized Freight Index)</a:t>
                  </a:r>
                  <a:endParaRPr lang="ko-KR" altLang="en-US" sz="1100" dirty="0">
                    <a:solidFill>
                      <a:srgbClr val="000000"/>
                    </a:solidFill>
                    <a:latin typeface="Arial" panose="020B0604020202020204" pitchFamily="34" charset="0"/>
                  </a:endParaRPr>
                </a:p>
              </p:txBody>
            </p:sp>
          </p:grpSp>
        </p:grpSp>
      </p:grpSp>
      <p:sp>
        <p:nvSpPr>
          <p:cNvPr id="2" name="Rectangle 7">
            <a:extLst>
              <a:ext uri="{FF2B5EF4-FFF2-40B4-BE49-F238E27FC236}">
                <a16:creationId xmlns:a16="http://schemas.microsoft.com/office/drawing/2014/main" id="{BBD0B467-BF43-092B-3797-424A8ECB2943}"/>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1</a:t>
            </a:r>
          </a:p>
        </p:txBody>
      </p:sp>
    </p:spTree>
    <p:extLst>
      <p:ext uri="{BB962C8B-B14F-4D97-AF65-F5344CB8AC3E}">
        <p14:creationId xmlns:p14="http://schemas.microsoft.com/office/powerpoint/2010/main" val="306310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4</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093248"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1. Introduction 》Plan (1/2)</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Implementation Plan </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established an implementation plan for the Collecting-Processing-Storing-Querying procedure so that freight indexes can be viewed and managed in one channel.</a:t>
            </a:r>
            <a:endParaRPr lang="en-GB" altLang="ko-KR" sz="1600" dirty="0">
              <a:ea typeface="굴림" panose="020B0600000101010101" pitchFamily="50" charset="-127"/>
            </a:endParaRPr>
          </a:p>
        </p:txBody>
      </p:sp>
      <p:sp>
        <p:nvSpPr>
          <p:cNvPr id="13" name="직사각형 12">
            <a:extLst>
              <a:ext uri="{FF2B5EF4-FFF2-40B4-BE49-F238E27FC236}">
                <a16:creationId xmlns:a16="http://schemas.microsoft.com/office/drawing/2014/main" id="{9CA7108F-41E9-471D-A745-A7440D471282}"/>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37" name="그룹 36">
            <a:extLst>
              <a:ext uri="{FF2B5EF4-FFF2-40B4-BE49-F238E27FC236}">
                <a16:creationId xmlns:a16="http://schemas.microsoft.com/office/drawing/2014/main" id="{1AD7A484-C59E-4B4C-BA42-7DB0683647A3}"/>
              </a:ext>
            </a:extLst>
          </p:cNvPr>
          <p:cNvGrpSpPr/>
          <p:nvPr/>
        </p:nvGrpSpPr>
        <p:grpSpPr>
          <a:xfrm>
            <a:off x="200025" y="1298491"/>
            <a:ext cx="9577388" cy="301000"/>
            <a:chOff x="200025" y="1298491"/>
            <a:chExt cx="5725084" cy="301000"/>
          </a:xfrm>
        </p:grpSpPr>
        <p:cxnSp>
          <p:nvCxnSpPr>
            <p:cNvPr id="17" name="직선 연결선 16">
              <a:extLst>
                <a:ext uri="{FF2B5EF4-FFF2-40B4-BE49-F238E27FC236}">
                  <a16:creationId xmlns:a16="http://schemas.microsoft.com/office/drawing/2014/main" id="{2B0629A2-F7DF-4EC4-8B8A-1A7FFF501D0B}"/>
                </a:ext>
              </a:extLst>
            </p:cNvPr>
            <p:cNvCxnSpPr>
              <a:cxnSpLocks/>
            </p:cNvCxnSpPr>
            <p:nvPr/>
          </p:nvCxnSpPr>
          <p:spPr>
            <a:xfrm>
              <a:off x="200025" y="1599491"/>
              <a:ext cx="5725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1E0306B5-F23F-4BB3-B017-1507B65DE888}"/>
                </a:ext>
              </a:extLst>
            </p:cNvPr>
            <p:cNvSpPr/>
            <p:nvPr/>
          </p:nvSpPr>
          <p:spPr>
            <a:xfrm>
              <a:off x="200025" y="1298491"/>
              <a:ext cx="5725084"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Problem </a:t>
              </a:r>
              <a:r>
                <a:rPr lang="en-US" altLang="ko-KR" sz="1600" b="1">
                  <a:latin typeface="Arial" panose="020B0604020202020204" pitchFamily="34" charset="0"/>
                  <a:ea typeface="맑은 고딕" panose="020B0503020000020004" pitchFamily="50" charset="-127"/>
                  <a:cs typeface="Arial" panose="020B0604020202020204" pitchFamily="34" charset="0"/>
                </a:rPr>
                <a:t>Solving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 name="그룹 2">
            <a:extLst>
              <a:ext uri="{FF2B5EF4-FFF2-40B4-BE49-F238E27FC236}">
                <a16:creationId xmlns:a16="http://schemas.microsoft.com/office/drawing/2014/main" id="{C0FEB470-54E6-FB37-5987-C0DF84F32805}"/>
              </a:ext>
            </a:extLst>
          </p:cNvPr>
          <p:cNvGrpSpPr/>
          <p:nvPr/>
        </p:nvGrpSpPr>
        <p:grpSpPr>
          <a:xfrm>
            <a:off x="274544" y="2146514"/>
            <a:ext cx="9431431" cy="2171700"/>
            <a:chOff x="274544" y="2146514"/>
            <a:chExt cx="9431431" cy="2171700"/>
          </a:xfrm>
        </p:grpSpPr>
        <p:sp>
          <p:nvSpPr>
            <p:cNvPr id="32" name="이등변 삼각형 31">
              <a:extLst>
                <a:ext uri="{FF2B5EF4-FFF2-40B4-BE49-F238E27FC236}">
                  <a16:creationId xmlns:a16="http://schemas.microsoft.com/office/drawing/2014/main" id="{7547B38D-E1FC-49BA-AE97-839A5B42C687}"/>
                </a:ext>
              </a:extLst>
            </p:cNvPr>
            <p:cNvSpPr/>
            <p:nvPr/>
          </p:nvSpPr>
          <p:spPr>
            <a:xfrm rot="5400000">
              <a:off x="4445385" y="3174666"/>
              <a:ext cx="1195619" cy="157373"/>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33" name="직사각형 32">
              <a:extLst>
                <a:ext uri="{FF2B5EF4-FFF2-40B4-BE49-F238E27FC236}">
                  <a16:creationId xmlns:a16="http://schemas.microsoft.com/office/drawing/2014/main" id="{9512EB2D-989A-49DD-A8DD-CB1295FA2231}"/>
                </a:ext>
              </a:extLst>
            </p:cNvPr>
            <p:cNvSpPr/>
            <p:nvPr/>
          </p:nvSpPr>
          <p:spPr>
            <a:xfrm>
              <a:off x="5197112" y="2464668"/>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Storing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34" name="직사각형 33">
              <a:extLst>
                <a:ext uri="{FF2B5EF4-FFF2-40B4-BE49-F238E27FC236}">
                  <a16:creationId xmlns:a16="http://schemas.microsoft.com/office/drawing/2014/main" id="{7DF552F0-8752-47F6-B0EB-CC0C9939417F}"/>
                </a:ext>
              </a:extLst>
            </p:cNvPr>
            <p:cNvSpPr/>
            <p:nvPr/>
          </p:nvSpPr>
          <p:spPr>
            <a:xfrm>
              <a:off x="5197113" y="2872572"/>
              <a:ext cx="2100514" cy="1176272"/>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Creating a Database file</a:t>
              </a:r>
            </a:p>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Importing a CSV file into DB</a:t>
              </a: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sp>
          <p:nvSpPr>
            <p:cNvPr id="35" name="이등변 삼각형 34">
              <a:extLst>
                <a:ext uri="{FF2B5EF4-FFF2-40B4-BE49-F238E27FC236}">
                  <a16:creationId xmlns:a16="http://schemas.microsoft.com/office/drawing/2014/main" id="{CD4299E3-A367-4E50-B561-BF636EA815E6}"/>
                </a:ext>
              </a:extLst>
            </p:cNvPr>
            <p:cNvSpPr/>
            <p:nvPr/>
          </p:nvSpPr>
          <p:spPr>
            <a:xfrm rot="5400000">
              <a:off x="6853734" y="3174667"/>
              <a:ext cx="1195619" cy="157373"/>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38" name="직사각형 37">
              <a:extLst>
                <a:ext uri="{FF2B5EF4-FFF2-40B4-BE49-F238E27FC236}">
                  <a16:creationId xmlns:a16="http://schemas.microsoft.com/office/drawing/2014/main" id="{8EE43D6E-22C7-4658-9A81-0CA9D2B7F1EE}"/>
                </a:ext>
              </a:extLst>
            </p:cNvPr>
            <p:cNvSpPr/>
            <p:nvPr/>
          </p:nvSpPr>
          <p:spPr>
            <a:xfrm>
              <a:off x="7605460" y="2464669"/>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Querying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39" name="직사각형 38">
              <a:extLst>
                <a:ext uri="{FF2B5EF4-FFF2-40B4-BE49-F238E27FC236}">
                  <a16:creationId xmlns:a16="http://schemas.microsoft.com/office/drawing/2014/main" id="{0100B866-232A-47CC-945E-55BAD723E046}"/>
                </a:ext>
              </a:extLst>
            </p:cNvPr>
            <p:cNvSpPr/>
            <p:nvPr/>
          </p:nvSpPr>
          <p:spPr>
            <a:xfrm>
              <a:off x="7605461" y="2872573"/>
              <a:ext cx="2100514" cy="1176272"/>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Running a query</a:t>
              </a: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cxnSp>
          <p:nvCxnSpPr>
            <p:cNvPr id="40" name="직선 연결선 39">
              <a:extLst>
                <a:ext uri="{FF2B5EF4-FFF2-40B4-BE49-F238E27FC236}">
                  <a16:creationId xmlns:a16="http://schemas.microsoft.com/office/drawing/2014/main" id="{0AE6BCC1-5301-4D4D-8ABE-26DE1530564F}"/>
                </a:ext>
              </a:extLst>
            </p:cNvPr>
            <p:cNvCxnSpPr>
              <a:cxnSpLocks/>
            </p:cNvCxnSpPr>
            <p:nvPr/>
          </p:nvCxnSpPr>
          <p:spPr>
            <a:xfrm>
              <a:off x="2448112" y="2162843"/>
              <a:ext cx="346560" cy="299357"/>
            </a:xfrm>
            <a:prstGeom prst="line">
              <a:avLst/>
            </a:prstGeom>
            <a:solidFill>
              <a:srgbClr val="740003"/>
            </a:solidFill>
            <a:ln w="25400">
              <a:solidFill>
                <a:srgbClr val="740003"/>
              </a:solidFill>
              <a:prstDash val="sysDot"/>
              <a:miter lim="800000"/>
              <a:headEnd/>
              <a:tailEnd/>
            </a:ln>
            <a:effectLst/>
          </p:spPr>
        </p:cxnSp>
        <p:cxnSp>
          <p:nvCxnSpPr>
            <p:cNvPr id="44" name="직선 연결선 43">
              <a:extLst>
                <a:ext uri="{FF2B5EF4-FFF2-40B4-BE49-F238E27FC236}">
                  <a16:creationId xmlns:a16="http://schemas.microsoft.com/office/drawing/2014/main" id="{C0EDE437-3BA1-4C1B-852F-60F7416080AF}"/>
                </a:ext>
              </a:extLst>
            </p:cNvPr>
            <p:cNvCxnSpPr>
              <a:cxnSpLocks/>
            </p:cNvCxnSpPr>
            <p:nvPr/>
          </p:nvCxnSpPr>
          <p:spPr>
            <a:xfrm flipV="1">
              <a:off x="2448112" y="4047162"/>
              <a:ext cx="354224" cy="271052"/>
            </a:xfrm>
            <a:prstGeom prst="line">
              <a:avLst/>
            </a:prstGeom>
            <a:solidFill>
              <a:srgbClr val="740003"/>
            </a:solidFill>
            <a:ln w="25400">
              <a:solidFill>
                <a:srgbClr val="740003"/>
              </a:solidFill>
              <a:prstDash val="sysDot"/>
              <a:miter lim="800000"/>
              <a:headEnd/>
              <a:tailEnd/>
            </a:ln>
            <a:effectLst/>
          </p:spPr>
        </p:cxnSp>
        <p:sp>
          <p:nvSpPr>
            <p:cNvPr id="45" name="직사각형 44">
              <a:extLst>
                <a:ext uri="{FF2B5EF4-FFF2-40B4-BE49-F238E27FC236}">
                  <a16:creationId xmlns:a16="http://schemas.microsoft.com/office/drawing/2014/main" id="{E8A8F5FA-019E-4672-B62D-C2BE0055443C}"/>
                </a:ext>
              </a:extLst>
            </p:cNvPr>
            <p:cNvSpPr/>
            <p:nvPr/>
          </p:nvSpPr>
          <p:spPr>
            <a:xfrm>
              <a:off x="2788761" y="2464668"/>
              <a:ext cx="2100514" cy="407904"/>
            </a:xfrm>
            <a:prstGeom prst="rect">
              <a:avLst/>
            </a:prstGeom>
            <a:solidFill>
              <a:srgbClr val="740003"/>
            </a:solidFill>
            <a:ln w="6350">
              <a:solidFill>
                <a:srgbClr val="740003"/>
              </a:solidFill>
              <a:miter lim="800000"/>
              <a:headEnd/>
              <a:tailEnd/>
            </a:ln>
            <a:effectLst/>
          </p:spPr>
          <p:txBody>
            <a:bodyPr lIns="45000" tIns="45000" rIns="45000" bIns="45000" anchor="ctr"/>
            <a:lstStyle/>
            <a:p>
              <a:pPr algn="ctr" defTabSz="1452563"/>
              <a:r>
                <a:rPr lang="en-US" altLang="ko-KR" sz="1200" b="1" dirty="0">
                  <a:solidFill>
                    <a:srgbClr val="FFFFFF"/>
                  </a:solidFill>
                  <a:latin typeface="Arial" panose="020B0604020202020204" pitchFamily="34" charset="0"/>
                  <a:cs typeface="Arial" panose="020B0604020202020204" pitchFamily="34" charset="0"/>
                </a:rPr>
                <a:t>Collecting &amp; Processing</a:t>
              </a:r>
              <a:endParaRPr lang="ko-KR" altLang="en-US" sz="1200" b="1" dirty="0">
                <a:solidFill>
                  <a:srgbClr val="FFFFFF"/>
                </a:solidFill>
                <a:latin typeface="Arial" panose="020B0604020202020204" pitchFamily="34" charset="0"/>
                <a:cs typeface="Arial" panose="020B0604020202020204" pitchFamily="34" charset="0"/>
              </a:endParaRPr>
            </a:p>
          </p:txBody>
        </p:sp>
        <p:sp>
          <p:nvSpPr>
            <p:cNvPr id="46" name="직사각형 45">
              <a:extLst>
                <a:ext uri="{FF2B5EF4-FFF2-40B4-BE49-F238E27FC236}">
                  <a16:creationId xmlns:a16="http://schemas.microsoft.com/office/drawing/2014/main" id="{D79E00EE-CC15-47A2-B17C-187808126373}"/>
                </a:ext>
              </a:extLst>
            </p:cNvPr>
            <p:cNvSpPr/>
            <p:nvPr/>
          </p:nvSpPr>
          <p:spPr>
            <a:xfrm>
              <a:off x="2788762" y="2872572"/>
              <a:ext cx="2100514" cy="1176272"/>
            </a:xfrm>
            <a:prstGeom prst="rect">
              <a:avLst/>
            </a:prstGeom>
            <a:solidFill>
              <a:schemeClr val="bg1"/>
            </a:solidFill>
            <a:ln w="6350">
              <a:solidFill>
                <a:schemeClr val="accent3">
                  <a:lumMod val="50000"/>
                </a:schemeClr>
              </a:solidFill>
            </a:ln>
            <a:effectLst/>
          </p:spPr>
          <p:style>
            <a:lnRef idx="1">
              <a:schemeClr val="accent1"/>
            </a:lnRef>
            <a:fillRef idx="0">
              <a:schemeClr val="accent1"/>
            </a:fillRef>
            <a:effectRef idx="0">
              <a:schemeClr val="accent1"/>
            </a:effectRef>
            <a:fontRef idx="minor">
              <a:schemeClr val="tx1"/>
            </a:fontRef>
          </p:style>
          <p:txBody>
            <a:bodyPr lIns="72000" rIns="0" rtlCol="0" anchor="ctr"/>
            <a:lstStyle/>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Data Scraping</a:t>
              </a:r>
            </a:p>
            <a:p>
              <a:pPr marL="108000" indent="-144000" defTabSz="457200">
                <a:lnSpc>
                  <a:spcPct val="110000"/>
                </a:lnSpc>
                <a:buSzPct val="80000"/>
                <a:buFont typeface="Arial" panose="020B0604020202020204" pitchFamily="34" charset="0"/>
                <a:buChar char="■"/>
              </a:pPr>
              <a:r>
                <a:rPr lang="en-US" altLang="ko-KR" sz="1100" b="1" kern="0" dirty="0">
                  <a:latin typeface="Arial" panose="020B0604020202020204" pitchFamily="34" charset="0"/>
                  <a:ea typeface="맑은 고딕" panose="020B0503020000020004" pitchFamily="50" charset="-127"/>
                  <a:cs typeface="Arial" panose="020B0604020202020204" pitchFamily="34" charset="0"/>
                </a:rPr>
                <a:t>Saving as a CSV file</a:t>
              </a:r>
            </a:p>
            <a:p>
              <a:pPr marL="108000" indent="-144000" defTabSz="457200">
                <a:lnSpc>
                  <a:spcPct val="110000"/>
                </a:lnSpc>
                <a:buSzPct val="80000"/>
                <a:buFont typeface="Arial" panose="020B0604020202020204" pitchFamily="34" charset="0"/>
                <a:buChar char="■"/>
              </a:pPr>
              <a:endParaRPr lang="en-US" altLang="ko-KR" sz="6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en-US" altLang="ko-KR" sz="11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en-US" altLang="ko-KR" sz="1100" b="1" kern="0" dirty="0">
                <a:latin typeface="Arial" panose="020B0604020202020204" pitchFamily="34" charset="0"/>
                <a:ea typeface="맑은 고딕" panose="020B0503020000020004" pitchFamily="50" charset="-127"/>
                <a:cs typeface="Arial" panose="020B0604020202020204" pitchFamily="34" charset="0"/>
              </a:endParaRPr>
            </a:p>
            <a:p>
              <a:pPr marL="108000" indent="-144000" defTabSz="457200">
                <a:lnSpc>
                  <a:spcPct val="110000"/>
                </a:lnSpc>
                <a:buSzPct val="80000"/>
                <a:buFont typeface="Arial" panose="020B0604020202020204" pitchFamily="34" charset="0"/>
                <a:buChar char="■"/>
              </a:pPr>
              <a:endParaRPr lang="ko-KR" altLang="en-US" sz="1100" b="1" kern="0" dirty="0">
                <a:latin typeface="Arial" panose="020B0604020202020204" pitchFamily="34" charset="0"/>
                <a:ea typeface="맑은 고딕" panose="020B0503020000020004" pitchFamily="50" charset="-127"/>
                <a:cs typeface="Arial" panose="020B0604020202020204" pitchFamily="34" charset="0"/>
              </a:endParaRPr>
            </a:p>
          </p:txBody>
        </p:sp>
        <p:grpSp>
          <p:nvGrpSpPr>
            <p:cNvPr id="47" name="그룹 46">
              <a:extLst>
                <a:ext uri="{FF2B5EF4-FFF2-40B4-BE49-F238E27FC236}">
                  <a16:creationId xmlns:a16="http://schemas.microsoft.com/office/drawing/2014/main" id="{1B5A30DA-052F-4B93-A174-862784D64B18}"/>
                </a:ext>
              </a:extLst>
            </p:cNvPr>
            <p:cNvGrpSpPr/>
            <p:nvPr/>
          </p:nvGrpSpPr>
          <p:grpSpPr>
            <a:xfrm>
              <a:off x="2863146" y="3358732"/>
              <a:ext cx="1938027" cy="654108"/>
              <a:chOff x="2902714" y="4935132"/>
              <a:chExt cx="1926694" cy="654108"/>
            </a:xfrm>
          </p:grpSpPr>
          <p:sp>
            <p:nvSpPr>
              <p:cNvPr id="72" name="Rectangle 256">
                <a:extLst>
                  <a:ext uri="{FF2B5EF4-FFF2-40B4-BE49-F238E27FC236}">
                    <a16:creationId xmlns:a16="http://schemas.microsoft.com/office/drawing/2014/main" id="{187761F1-4804-4D12-9B07-59317684E4D5}"/>
                  </a:ext>
                </a:extLst>
              </p:cNvPr>
              <p:cNvSpPr>
                <a:spLocks noChangeArrowheads="1"/>
              </p:cNvSpPr>
              <p:nvPr/>
            </p:nvSpPr>
            <p:spPr bwMode="gray">
              <a:xfrm>
                <a:off x="2902714" y="5098501"/>
                <a:ext cx="532587"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Date</a:t>
                </a:r>
              </a:p>
            </p:txBody>
          </p:sp>
          <p:sp>
            <p:nvSpPr>
              <p:cNvPr id="73" name="Rectangle 256">
                <a:extLst>
                  <a:ext uri="{FF2B5EF4-FFF2-40B4-BE49-F238E27FC236}">
                    <a16:creationId xmlns:a16="http://schemas.microsoft.com/office/drawing/2014/main" id="{7FD41456-2653-4C0D-AC8B-5F11F4B3C5E7}"/>
                  </a:ext>
                </a:extLst>
              </p:cNvPr>
              <p:cNvSpPr>
                <a:spLocks noChangeArrowheads="1"/>
              </p:cNvSpPr>
              <p:nvPr/>
            </p:nvSpPr>
            <p:spPr bwMode="gray">
              <a:xfrm>
                <a:off x="3457961" y="5098501"/>
                <a:ext cx="528528"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Index</a:t>
                </a:r>
              </a:p>
            </p:txBody>
          </p:sp>
          <p:sp>
            <p:nvSpPr>
              <p:cNvPr id="74" name="Rectangle 256">
                <a:extLst>
                  <a:ext uri="{FF2B5EF4-FFF2-40B4-BE49-F238E27FC236}">
                    <a16:creationId xmlns:a16="http://schemas.microsoft.com/office/drawing/2014/main" id="{F8DD366B-B969-43AA-A238-179D61C50BD1}"/>
                  </a:ext>
                </a:extLst>
              </p:cNvPr>
              <p:cNvSpPr>
                <a:spLocks noChangeArrowheads="1"/>
              </p:cNvSpPr>
              <p:nvPr/>
            </p:nvSpPr>
            <p:spPr bwMode="gray">
              <a:xfrm>
                <a:off x="4009149" y="5098501"/>
                <a:ext cx="528528"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900" dirty="0">
                    <a:ea typeface="ＭＳ Ｐゴシック" panose="020B0600070205080204" pitchFamily="34" charset="-128"/>
                  </a:rPr>
                  <a:t>Value</a:t>
                </a:r>
              </a:p>
            </p:txBody>
          </p:sp>
          <p:sp>
            <p:nvSpPr>
              <p:cNvPr id="75" name="Rectangle 256">
                <a:extLst>
                  <a:ext uri="{FF2B5EF4-FFF2-40B4-BE49-F238E27FC236}">
                    <a16:creationId xmlns:a16="http://schemas.microsoft.com/office/drawing/2014/main" id="{60D00CCB-D925-4C0A-8AD4-6557DA325409}"/>
                  </a:ext>
                </a:extLst>
              </p:cNvPr>
              <p:cNvSpPr>
                <a:spLocks noChangeArrowheads="1"/>
              </p:cNvSpPr>
              <p:nvPr/>
            </p:nvSpPr>
            <p:spPr bwMode="gray">
              <a:xfrm>
                <a:off x="4560338" y="5098501"/>
                <a:ext cx="269070" cy="133105"/>
              </a:xfrm>
              <a:prstGeom prst="rect">
                <a:avLst/>
              </a:prstGeom>
              <a:solidFill>
                <a:srgbClr val="E1E1E1"/>
              </a:solidFill>
              <a:ln w="6350" cap="rnd">
                <a:solidFill>
                  <a:srgbClr val="E1E1E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900" dirty="0">
                    <a:ea typeface="ＭＳ Ｐゴシック" panose="020B0600070205080204" pitchFamily="34" charset="-128"/>
                  </a:rPr>
                  <a:t>···</a:t>
                </a:r>
                <a:endParaRPr lang="en-GB" altLang="ja-JP" sz="900" dirty="0">
                  <a:ea typeface="ＭＳ Ｐゴシック" panose="020B0600070205080204" pitchFamily="34" charset="-128"/>
                </a:endParaRPr>
              </a:p>
            </p:txBody>
          </p:sp>
          <p:cxnSp>
            <p:nvCxnSpPr>
              <p:cNvPr id="76" name="직선 연결선 75">
                <a:extLst>
                  <a:ext uri="{FF2B5EF4-FFF2-40B4-BE49-F238E27FC236}">
                    <a16:creationId xmlns:a16="http://schemas.microsoft.com/office/drawing/2014/main" id="{B2C1B197-946D-42D0-A78D-550D66E547C3}"/>
                  </a:ext>
                </a:extLst>
              </p:cNvPr>
              <p:cNvCxnSpPr>
                <a:cxnSpLocks/>
              </p:cNvCxnSpPr>
              <p:nvPr/>
            </p:nvCxnSpPr>
            <p:spPr>
              <a:xfrm flipV="1">
                <a:off x="2908517" y="5060919"/>
                <a:ext cx="1911830" cy="4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직사각형 76">
                <a:extLst>
                  <a:ext uri="{FF2B5EF4-FFF2-40B4-BE49-F238E27FC236}">
                    <a16:creationId xmlns:a16="http://schemas.microsoft.com/office/drawing/2014/main" id="{106966F5-4252-4811-B47C-7439A9C024FC}"/>
                  </a:ext>
                </a:extLst>
              </p:cNvPr>
              <p:cNvSpPr/>
              <p:nvPr/>
            </p:nvSpPr>
            <p:spPr>
              <a:xfrm>
                <a:off x="2918033" y="4935132"/>
                <a:ext cx="1911375" cy="12490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dirty="0">
                    <a:latin typeface="Arial" panose="020B0604020202020204" pitchFamily="34" charset="0"/>
                    <a:ea typeface="맑은 고딕" panose="020B0503020000020004" pitchFamily="50" charset="-127"/>
                    <a:cs typeface="Arial" panose="020B0604020202020204" pitchFamily="34" charset="0"/>
                  </a:rPr>
                  <a:t>&lt; Standardized Form &gt;</a:t>
                </a:r>
                <a:endParaRPr lang="ko-KR" altLang="en-US" sz="800" dirty="0">
                  <a:latin typeface="Arial" panose="020B0604020202020204" pitchFamily="34" charset="0"/>
                  <a:ea typeface="맑은 고딕" panose="020B0503020000020004" pitchFamily="50" charset="-127"/>
                  <a:cs typeface="Arial" panose="020B0604020202020204" pitchFamily="34" charset="0"/>
                </a:endParaRPr>
              </a:p>
            </p:txBody>
          </p:sp>
          <p:sp>
            <p:nvSpPr>
              <p:cNvPr id="78" name="Rectangle 256">
                <a:extLst>
                  <a:ext uri="{FF2B5EF4-FFF2-40B4-BE49-F238E27FC236}">
                    <a16:creationId xmlns:a16="http://schemas.microsoft.com/office/drawing/2014/main" id="{71F7B730-40A0-4A7C-BF30-A763D7A9E7D8}"/>
                  </a:ext>
                </a:extLst>
              </p:cNvPr>
              <p:cNvSpPr>
                <a:spLocks noChangeArrowheads="1"/>
              </p:cNvSpPr>
              <p:nvPr/>
            </p:nvSpPr>
            <p:spPr bwMode="gray">
              <a:xfrm>
                <a:off x="2902714" y="5257013"/>
                <a:ext cx="532587"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spc="-50" dirty="0">
                    <a:cs typeface="Arial" panose="020B0604020202020204" pitchFamily="34" charset="0"/>
                  </a:rPr>
                  <a:t>2022-08-15</a:t>
                </a:r>
              </a:p>
            </p:txBody>
          </p:sp>
          <p:sp>
            <p:nvSpPr>
              <p:cNvPr id="79" name="Rectangle 256">
                <a:extLst>
                  <a:ext uri="{FF2B5EF4-FFF2-40B4-BE49-F238E27FC236}">
                    <a16:creationId xmlns:a16="http://schemas.microsoft.com/office/drawing/2014/main" id="{18A6E217-6CDE-4B7C-BDF8-D411E95C74FD}"/>
                  </a:ext>
                </a:extLst>
              </p:cNvPr>
              <p:cNvSpPr>
                <a:spLocks noChangeArrowheads="1"/>
              </p:cNvSpPr>
              <p:nvPr/>
            </p:nvSpPr>
            <p:spPr bwMode="gray">
              <a:xfrm>
                <a:off x="2902714" y="5383027"/>
                <a:ext cx="532587"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spc="-50" dirty="0">
                    <a:cs typeface="Arial" panose="020B0604020202020204" pitchFamily="34" charset="0"/>
                  </a:rPr>
                  <a:t>2022-08-15</a:t>
                </a:r>
              </a:p>
            </p:txBody>
          </p:sp>
          <p:sp>
            <p:nvSpPr>
              <p:cNvPr id="80" name="Rectangle 256">
                <a:extLst>
                  <a:ext uri="{FF2B5EF4-FFF2-40B4-BE49-F238E27FC236}">
                    <a16:creationId xmlns:a16="http://schemas.microsoft.com/office/drawing/2014/main" id="{513D4B43-9B9A-41D9-92E4-56E36FB4961F}"/>
                  </a:ext>
                </a:extLst>
              </p:cNvPr>
              <p:cNvSpPr>
                <a:spLocks noChangeArrowheads="1"/>
              </p:cNvSpPr>
              <p:nvPr/>
            </p:nvSpPr>
            <p:spPr bwMode="gray">
              <a:xfrm>
                <a:off x="3457961" y="5257013"/>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BDI</a:t>
                </a:r>
              </a:p>
            </p:txBody>
          </p:sp>
          <p:sp>
            <p:nvSpPr>
              <p:cNvPr id="81" name="Rectangle 256">
                <a:extLst>
                  <a:ext uri="{FF2B5EF4-FFF2-40B4-BE49-F238E27FC236}">
                    <a16:creationId xmlns:a16="http://schemas.microsoft.com/office/drawing/2014/main" id="{21AC751A-CA64-4611-A881-D548A6A11C8F}"/>
                  </a:ext>
                </a:extLst>
              </p:cNvPr>
              <p:cNvSpPr>
                <a:spLocks noChangeArrowheads="1"/>
              </p:cNvSpPr>
              <p:nvPr/>
            </p:nvSpPr>
            <p:spPr bwMode="gray">
              <a:xfrm>
                <a:off x="3457961" y="5383027"/>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CCFI</a:t>
                </a:r>
              </a:p>
            </p:txBody>
          </p:sp>
          <p:sp>
            <p:nvSpPr>
              <p:cNvPr id="82" name="Rectangle 256">
                <a:extLst>
                  <a:ext uri="{FF2B5EF4-FFF2-40B4-BE49-F238E27FC236}">
                    <a16:creationId xmlns:a16="http://schemas.microsoft.com/office/drawing/2014/main" id="{70B84F57-FBE1-4E8C-BB8C-493E432F0373}"/>
                  </a:ext>
                </a:extLst>
              </p:cNvPr>
              <p:cNvSpPr>
                <a:spLocks noChangeArrowheads="1"/>
              </p:cNvSpPr>
              <p:nvPr/>
            </p:nvSpPr>
            <p:spPr bwMode="gray">
              <a:xfrm>
                <a:off x="4009149" y="5257013"/>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1,279.00</a:t>
                </a:r>
              </a:p>
            </p:txBody>
          </p:sp>
          <p:sp>
            <p:nvSpPr>
              <p:cNvPr id="83" name="Rectangle 256">
                <a:extLst>
                  <a:ext uri="{FF2B5EF4-FFF2-40B4-BE49-F238E27FC236}">
                    <a16:creationId xmlns:a16="http://schemas.microsoft.com/office/drawing/2014/main" id="{A4E0385D-36C9-41E8-9D55-34014F29AD9B}"/>
                  </a:ext>
                </a:extLst>
              </p:cNvPr>
              <p:cNvSpPr>
                <a:spLocks noChangeArrowheads="1"/>
              </p:cNvSpPr>
              <p:nvPr/>
            </p:nvSpPr>
            <p:spPr bwMode="gray">
              <a:xfrm>
                <a:off x="4009149" y="5383027"/>
                <a:ext cx="528528"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GB" altLang="ja-JP" sz="700" dirty="0">
                    <a:cs typeface="Arial" panose="020B0604020202020204" pitchFamily="34" charset="0"/>
                  </a:rPr>
                  <a:t>2,993.67</a:t>
                </a:r>
              </a:p>
            </p:txBody>
          </p:sp>
          <p:sp>
            <p:nvSpPr>
              <p:cNvPr id="84" name="Rectangle 256">
                <a:extLst>
                  <a:ext uri="{FF2B5EF4-FFF2-40B4-BE49-F238E27FC236}">
                    <a16:creationId xmlns:a16="http://schemas.microsoft.com/office/drawing/2014/main" id="{A5E9E16F-1C3F-4F15-A0A9-469F2BACDAB6}"/>
                  </a:ext>
                </a:extLst>
              </p:cNvPr>
              <p:cNvSpPr>
                <a:spLocks noChangeArrowheads="1"/>
              </p:cNvSpPr>
              <p:nvPr/>
            </p:nvSpPr>
            <p:spPr bwMode="gray">
              <a:xfrm>
                <a:off x="4560338" y="5257013"/>
                <a:ext cx="269070"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sp>
            <p:nvSpPr>
              <p:cNvPr id="85" name="Rectangle 256">
                <a:extLst>
                  <a:ext uri="{FF2B5EF4-FFF2-40B4-BE49-F238E27FC236}">
                    <a16:creationId xmlns:a16="http://schemas.microsoft.com/office/drawing/2014/main" id="{35F338F8-182A-48E0-9929-41331D703D64}"/>
                  </a:ext>
                </a:extLst>
              </p:cNvPr>
              <p:cNvSpPr>
                <a:spLocks noChangeArrowheads="1"/>
              </p:cNvSpPr>
              <p:nvPr/>
            </p:nvSpPr>
            <p:spPr bwMode="gray">
              <a:xfrm>
                <a:off x="4560338" y="5383027"/>
                <a:ext cx="269070" cy="108012"/>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sp>
            <p:nvSpPr>
              <p:cNvPr id="86" name="Rectangle 256">
                <a:extLst>
                  <a:ext uri="{FF2B5EF4-FFF2-40B4-BE49-F238E27FC236}">
                    <a16:creationId xmlns:a16="http://schemas.microsoft.com/office/drawing/2014/main" id="{E0704317-9E62-41F1-A67F-1D85782259F3}"/>
                  </a:ext>
                </a:extLst>
              </p:cNvPr>
              <p:cNvSpPr>
                <a:spLocks noChangeArrowheads="1"/>
              </p:cNvSpPr>
              <p:nvPr/>
            </p:nvSpPr>
            <p:spPr bwMode="gray">
              <a:xfrm>
                <a:off x="2902714" y="5511155"/>
                <a:ext cx="1926694" cy="7808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ts val="100"/>
                  </a:spcBef>
                  <a:spcAft>
                    <a:spcPts val="100"/>
                  </a:spcAft>
                </a:pPr>
                <a:r>
                  <a:rPr lang="en-US" altLang="ko-KR" sz="800" dirty="0">
                    <a:ea typeface="ＭＳ Ｐゴシック" panose="020B0600070205080204" pitchFamily="34" charset="-128"/>
                  </a:rPr>
                  <a:t>···</a:t>
                </a:r>
                <a:endParaRPr lang="en-GB" altLang="ja-JP" sz="800" dirty="0">
                  <a:ea typeface="ＭＳ Ｐゴシック" panose="020B0600070205080204" pitchFamily="34" charset="-128"/>
                </a:endParaRPr>
              </a:p>
            </p:txBody>
          </p:sp>
        </p:grpSp>
        <p:grpSp>
          <p:nvGrpSpPr>
            <p:cNvPr id="48" name="그룹 47">
              <a:extLst>
                <a:ext uri="{FF2B5EF4-FFF2-40B4-BE49-F238E27FC236}">
                  <a16:creationId xmlns:a16="http://schemas.microsoft.com/office/drawing/2014/main" id="{27567A3A-B2B7-4C9A-81DE-123E741CF416}"/>
                </a:ext>
              </a:extLst>
            </p:cNvPr>
            <p:cNvGrpSpPr/>
            <p:nvPr/>
          </p:nvGrpSpPr>
          <p:grpSpPr>
            <a:xfrm>
              <a:off x="274544" y="2146514"/>
              <a:ext cx="2172946" cy="2170680"/>
              <a:chOff x="329249" y="3706586"/>
              <a:chExt cx="2160239" cy="2170680"/>
            </a:xfrm>
          </p:grpSpPr>
          <p:grpSp>
            <p:nvGrpSpPr>
              <p:cNvPr id="49" name="그룹 48">
                <a:extLst>
                  <a:ext uri="{FF2B5EF4-FFF2-40B4-BE49-F238E27FC236}">
                    <a16:creationId xmlns:a16="http://schemas.microsoft.com/office/drawing/2014/main" id="{E9FFCAA7-60F3-4622-AE98-913859E0826D}"/>
                  </a:ext>
                </a:extLst>
              </p:cNvPr>
              <p:cNvGrpSpPr/>
              <p:nvPr/>
            </p:nvGrpSpPr>
            <p:grpSpPr>
              <a:xfrm>
                <a:off x="329249" y="3706586"/>
                <a:ext cx="2160239" cy="2170680"/>
                <a:chOff x="344489" y="1412541"/>
                <a:chExt cx="3312367" cy="4766009"/>
              </a:xfrm>
            </p:grpSpPr>
            <p:sp>
              <p:nvSpPr>
                <p:cNvPr id="70" name="직사각형 69">
                  <a:extLst>
                    <a:ext uri="{FF2B5EF4-FFF2-40B4-BE49-F238E27FC236}">
                      <a16:creationId xmlns:a16="http://schemas.microsoft.com/office/drawing/2014/main" id="{60A362E8-9471-49E1-9394-652981540B2E}"/>
                    </a:ext>
                  </a:extLst>
                </p:cNvPr>
                <p:cNvSpPr/>
                <p:nvPr/>
              </p:nvSpPr>
              <p:spPr>
                <a:xfrm>
                  <a:off x="344489" y="2307812"/>
                  <a:ext cx="3312367" cy="3870738"/>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sp>
              <p:nvSpPr>
                <p:cNvPr id="71" name="직사각형 70">
                  <a:extLst>
                    <a:ext uri="{FF2B5EF4-FFF2-40B4-BE49-F238E27FC236}">
                      <a16:creationId xmlns:a16="http://schemas.microsoft.com/office/drawing/2014/main" id="{89E3F86E-3481-4F2F-9DAE-32BAA390DEA9}"/>
                    </a:ext>
                  </a:extLst>
                </p:cNvPr>
                <p:cNvSpPr/>
                <p:nvPr/>
              </p:nvSpPr>
              <p:spPr>
                <a:xfrm>
                  <a:off x="344489" y="1412541"/>
                  <a:ext cx="3312367" cy="895270"/>
                </a:xfrm>
                <a:prstGeom prst="rect">
                  <a:avLst/>
                </a:prstGeom>
                <a:solidFill>
                  <a:srgbClr val="878787"/>
                </a:solidFill>
                <a:ln w="9525">
                  <a:solidFill>
                    <a:srgbClr val="878787"/>
                  </a:solidFill>
                  <a:miter lim="800000"/>
                  <a:headEnd/>
                  <a:tailEnd/>
                </a:ln>
              </p:spPr>
              <p:txBody>
                <a:bodyPr lIns="45000" tIns="45000" rIns="45000" bIns="45000" anchor="ctr" anchorCtr="1"/>
                <a:lstStyle/>
                <a:p>
                  <a:pPr algn="ctr" defTabSz="1008063"/>
                  <a:r>
                    <a:rPr lang="en-US" altLang="ko-KR" sz="1400" b="1" dirty="0">
                      <a:solidFill>
                        <a:schemeClr val="bg1"/>
                      </a:solidFill>
                      <a:latin typeface="Arial" panose="020B0604020202020204" pitchFamily="34" charset="0"/>
                      <a:ea typeface="ＭＳ Ｐゴシック" panose="020B0600070205080204" pitchFamily="34" charset="-128"/>
                    </a:rPr>
                    <a:t>Data Source</a:t>
                  </a:r>
                  <a:r>
                    <a:rPr lang="en-US" altLang="ko-KR" sz="1400" dirty="0">
                      <a:solidFill>
                        <a:schemeClr val="bg1"/>
                      </a:solidFill>
                      <a:latin typeface="Arial" panose="020B0604020202020204" pitchFamily="34" charset="0"/>
                      <a:ea typeface="ＭＳ Ｐゴシック" panose="020B0600070205080204" pitchFamily="34" charset="-128"/>
                    </a:rPr>
                    <a:t> </a:t>
                  </a:r>
                  <a:br>
                    <a:rPr lang="en-US" altLang="ko-KR" sz="1400" dirty="0">
                      <a:solidFill>
                        <a:schemeClr val="bg1"/>
                      </a:solidFill>
                      <a:latin typeface="Arial" panose="020B0604020202020204" pitchFamily="34" charset="0"/>
                      <a:ea typeface="ＭＳ Ｐゴシック" panose="020B0600070205080204" pitchFamily="34" charset="-128"/>
                    </a:rPr>
                  </a:br>
                  <a:r>
                    <a:rPr lang="en-US" altLang="ko-KR" sz="1050" dirty="0">
                      <a:solidFill>
                        <a:schemeClr val="bg1"/>
                      </a:solidFill>
                      <a:latin typeface="Arial" panose="020B0604020202020204" pitchFamily="34" charset="0"/>
                      <a:ea typeface="ＭＳ Ｐゴシック" panose="020B0600070205080204" pitchFamily="34" charset="-128"/>
                    </a:rPr>
                    <a:t>(Freight Indexes)</a:t>
                  </a:r>
                  <a:endParaRPr lang="ko-KR" altLang="en-US" sz="1400" dirty="0">
                    <a:solidFill>
                      <a:schemeClr val="bg1"/>
                    </a:solidFill>
                    <a:latin typeface="Arial" panose="020B0604020202020204" pitchFamily="34" charset="0"/>
                  </a:endParaRPr>
                </a:p>
              </p:txBody>
            </p:sp>
          </p:grpSp>
          <p:pic>
            <p:nvPicPr>
              <p:cNvPr id="50" name="그림 49">
                <a:extLst>
                  <a:ext uri="{FF2B5EF4-FFF2-40B4-BE49-F238E27FC236}">
                    <a16:creationId xmlns:a16="http://schemas.microsoft.com/office/drawing/2014/main" id="{823281D5-1681-4650-9CCD-1DE1CB1C8B6B}"/>
                  </a:ext>
                </a:extLst>
              </p:cNvPr>
              <p:cNvPicPr preferRelativeResize="0">
                <a:picLocks/>
              </p:cNvPicPr>
              <p:nvPr/>
            </p:nvPicPr>
            <p:blipFill>
              <a:blip r:embed="rId2"/>
              <a:stretch>
                <a:fillRect/>
              </a:stretch>
            </p:blipFill>
            <p:spPr>
              <a:xfrm>
                <a:off x="1149587" y="4847578"/>
                <a:ext cx="486796" cy="439341"/>
              </a:xfrm>
              <a:prstGeom prst="rect">
                <a:avLst/>
              </a:prstGeom>
            </p:spPr>
          </p:pic>
          <p:pic>
            <p:nvPicPr>
              <p:cNvPr id="51" name="그림 50">
                <a:extLst>
                  <a:ext uri="{FF2B5EF4-FFF2-40B4-BE49-F238E27FC236}">
                    <a16:creationId xmlns:a16="http://schemas.microsoft.com/office/drawing/2014/main" id="{33631A44-05C8-47B0-B7D1-83BB5D852355}"/>
                  </a:ext>
                </a:extLst>
              </p:cNvPr>
              <p:cNvPicPr preferRelativeResize="0">
                <a:picLocks/>
              </p:cNvPicPr>
              <p:nvPr/>
            </p:nvPicPr>
            <p:blipFill>
              <a:blip r:embed="rId3"/>
              <a:stretch>
                <a:fillRect/>
              </a:stretch>
            </p:blipFill>
            <p:spPr>
              <a:xfrm>
                <a:off x="534087" y="5454663"/>
                <a:ext cx="447490" cy="252595"/>
              </a:xfrm>
              <a:prstGeom prst="rect">
                <a:avLst/>
              </a:prstGeom>
            </p:spPr>
          </p:pic>
          <p:pic>
            <p:nvPicPr>
              <p:cNvPr id="52" name="그림 51">
                <a:extLst>
                  <a:ext uri="{FF2B5EF4-FFF2-40B4-BE49-F238E27FC236}">
                    <a16:creationId xmlns:a16="http://schemas.microsoft.com/office/drawing/2014/main" id="{A6BFEACD-E780-45BA-884C-54BBA7BFC61A}"/>
                  </a:ext>
                </a:extLst>
              </p:cNvPr>
              <p:cNvPicPr preferRelativeResize="0">
                <a:picLocks/>
              </p:cNvPicPr>
              <p:nvPr/>
            </p:nvPicPr>
            <p:blipFill>
              <a:blip r:embed="rId4"/>
              <a:stretch>
                <a:fillRect/>
              </a:stretch>
            </p:blipFill>
            <p:spPr>
              <a:xfrm>
                <a:off x="523466" y="4384972"/>
                <a:ext cx="468656" cy="374491"/>
              </a:xfrm>
              <a:prstGeom prst="rect">
                <a:avLst/>
              </a:prstGeom>
            </p:spPr>
          </p:pic>
          <p:pic>
            <p:nvPicPr>
              <p:cNvPr id="53" name="그림 52">
                <a:extLst>
                  <a:ext uri="{FF2B5EF4-FFF2-40B4-BE49-F238E27FC236}">
                    <a16:creationId xmlns:a16="http://schemas.microsoft.com/office/drawing/2014/main" id="{2C7850B4-665D-45F5-B886-3E255BF5B21C}"/>
                  </a:ext>
                </a:extLst>
              </p:cNvPr>
              <p:cNvPicPr preferRelativeResize="0">
                <a:picLocks/>
              </p:cNvPicPr>
              <p:nvPr/>
            </p:nvPicPr>
            <p:blipFill>
              <a:blip r:embed="rId5"/>
              <a:stretch>
                <a:fillRect/>
              </a:stretch>
            </p:blipFill>
            <p:spPr>
              <a:xfrm>
                <a:off x="1819636" y="4384972"/>
                <a:ext cx="501702" cy="372642"/>
              </a:xfrm>
              <a:prstGeom prst="rect">
                <a:avLst/>
              </a:prstGeom>
            </p:spPr>
          </p:pic>
          <p:grpSp>
            <p:nvGrpSpPr>
              <p:cNvPr id="54" name="그룹 53">
                <a:extLst>
                  <a:ext uri="{FF2B5EF4-FFF2-40B4-BE49-F238E27FC236}">
                    <a16:creationId xmlns:a16="http://schemas.microsoft.com/office/drawing/2014/main" id="{27030477-F96A-454E-A99F-D16C701B7212}"/>
                  </a:ext>
                </a:extLst>
              </p:cNvPr>
              <p:cNvGrpSpPr/>
              <p:nvPr/>
            </p:nvGrpSpPr>
            <p:grpSpPr>
              <a:xfrm>
                <a:off x="380738" y="4189647"/>
                <a:ext cx="754112" cy="260328"/>
                <a:chOff x="-241484" y="1901045"/>
                <a:chExt cx="6752549" cy="346496"/>
              </a:xfrm>
            </p:grpSpPr>
            <p:cxnSp>
              <p:nvCxnSpPr>
                <p:cNvPr id="68" name="직선 연결선 67">
                  <a:extLst>
                    <a:ext uri="{FF2B5EF4-FFF2-40B4-BE49-F238E27FC236}">
                      <a16:creationId xmlns:a16="http://schemas.microsoft.com/office/drawing/2014/main" id="{B1D03604-21EF-4E44-AC1F-1C283E5E68EA}"/>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직사각형 68">
                  <a:extLst>
                    <a:ext uri="{FF2B5EF4-FFF2-40B4-BE49-F238E27FC236}">
                      <a16:creationId xmlns:a16="http://schemas.microsoft.com/office/drawing/2014/main" id="{FD85A37E-E32C-46C4-9663-3C0B121F324D}"/>
                    </a:ext>
                  </a:extLst>
                </p:cNvPr>
                <p:cNvSpPr/>
                <p:nvPr/>
              </p:nvSpPr>
              <p:spPr>
                <a:xfrm>
                  <a:off x="-241484" y="1901045"/>
                  <a:ext cx="6752549"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A (BDI)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55" name="그룹 54">
                <a:extLst>
                  <a:ext uri="{FF2B5EF4-FFF2-40B4-BE49-F238E27FC236}">
                    <a16:creationId xmlns:a16="http://schemas.microsoft.com/office/drawing/2014/main" id="{8EDF415B-E548-41D4-9EED-D987A29B0863}"/>
                  </a:ext>
                </a:extLst>
              </p:cNvPr>
              <p:cNvGrpSpPr/>
              <p:nvPr/>
            </p:nvGrpSpPr>
            <p:grpSpPr>
              <a:xfrm>
                <a:off x="1682359" y="4189647"/>
                <a:ext cx="776961" cy="260328"/>
                <a:chOff x="-343776" y="1901045"/>
                <a:chExt cx="6957151" cy="346496"/>
              </a:xfrm>
            </p:grpSpPr>
            <p:cxnSp>
              <p:nvCxnSpPr>
                <p:cNvPr id="66" name="직선 연결선 65">
                  <a:extLst>
                    <a:ext uri="{FF2B5EF4-FFF2-40B4-BE49-F238E27FC236}">
                      <a16:creationId xmlns:a16="http://schemas.microsoft.com/office/drawing/2014/main" id="{076F0A26-3997-46D0-B5BB-30FED838F5B1}"/>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직사각형 66">
                  <a:extLst>
                    <a:ext uri="{FF2B5EF4-FFF2-40B4-BE49-F238E27FC236}">
                      <a16:creationId xmlns:a16="http://schemas.microsoft.com/office/drawing/2014/main" id="{D09D4CE3-ACCC-4425-8B45-69251C097445}"/>
                    </a:ext>
                  </a:extLst>
                </p:cNvPr>
                <p:cNvSpPr/>
                <p:nvPr/>
              </p:nvSpPr>
              <p:spPr>
                <a:xfrm>
                  <a:off x="-343776" y="1901045"/>
                  <a:ext cx="6957151"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B (CCFI)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56" name="그룹 55">
                <a:extLst>
                  <a:ext uri="{FF2B5EF4-FFF2-40B4-BE49-F238E27FC236}">
                    <a16:creationId xmlns:a16="http://schemas.microsoft.com/office/drawing/2014/main" id="{D998A87E-ECB8-4095-9AB5-59A524F86993}"/>
                  </a:ext>
                </a:extLst>
              </p:cNvPr>
              <p:cNvGrpSpPr/>
              <p:nvPr/>
            </p:nvGrpSpPr>
            <p:grpSpPr>
              <a:xfrm>
                <a:off x="1004505" y="4700464"/>
                <a:ext cx="776961" cy="260328"/>
                <a:chOff x="-343776" y="1901045"/>
                <a:chExt cx="6957151" cy="346496"/>
              </a:xfrm>
            </p:grpSpPr>
            <p:cxnSp>
              <p:nvCxnSpPr>
                <p:cNvPr id="64" name="직선 연결선 63">
                  <a:extLst>
                    <a:ext uri="{FF2B5EF4-FFF2-40B4-BE49-F238E27FC236}">
                      <a16:creationId xmlns:a16="http://schemas.microsoft.com/office/drawing/2014/main" id="{4B2D3042-DBB6-4443-B33A-5AB922556C80}"/>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B76C6CE7-D6EE-4644-BBFF-E93CFD2D8F2B}"/>
                    </a:ext>
                  </a:extLst>
                </p:cNvPr>
                <p:cNvSpPr/>
                <p:nvPr/>
              </p:nvSpPr>
              <p:spPr>
                <a:xfrm>
                  <a:off x="-343776" y="1901045"/>
                  <a:ext cx="6957151"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C (SCFI)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57" name="그룹 56">
                <a:extLst>
                  <a:ext uri="{FF2B5EF4-FFF2-40B4-BE49-F238E27FC236}">
                    <a16:creationId xmlns:a16="http://schemas.microsoft.com/office/drawing/2014/main" id="{FC30C217-B4F4-4A63-BF3B-FCF1D3AA1DAA}"/>
                  </a:ext>
                </a:extLst>
              </p:cNvPr>
              <p:cNvGrpSpPr/>
              <p:nvPr/>
            </p:nvGrpSpPr>
            <p:grpSpPr>
              <a:xfrm>
                <a:off x="361505" y="5259898"/>
                <a:ext cx="792578" cy="260328"/>
                <a:chOff x="-413700" y="1901045"/>
                <a:chExt cx="7096990" cy="346496"/>
              </a:xfrm>
            </p:grpSpPr>
            <p:cxnSp>
              <p:nvCxnSpPr>
                <p:cNvPr id="62" name="직선 연결선 61">
                  <a:extLst>
                    <a:ext uri="{FF2B5EF4-FFF2-40B4-BE49-F238E27FC236}">
                      <a16:creationId xmlns:a16="http://schemas.microsoft.com/office/drawing/2014/main" id="{B9E9CE3B-D1CC-4369-AC76-CDD5154C42D8}"/>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6C9FBB74-FD38-43B8-9EB7-5036F1055DD5}"/>
                    </a:ext>
                  </a:extLst>
                </p:cNvPr>
                <p:cNvSpPr/>
                <p:nvPr/>
              </p:nvSpPr>
              <p:spPr>
                <a:xfrm>
                  <a:off x="-413700" y="1901045"/>
                  <a:ext cx="7096990"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D (HRCI)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58" name="그룹 57">
                <a:extLst>
                  <a:ext uri="{FF2B5EF4-FFF2-40B4-BE49-F238E27FC236}">
                    <a16:creationId xmlns:a16="http://schemas.microsoft.com/office/drawing/2014/main" id="{413F053A-E3C4-4321-93ED-6E7A9EA54DF2}"/>
                  </a:ext>
                </a:extLst>
              </p:cNvPr>
              <p:cNvGrpSpPr/>
              <p:nvPr/>
            </p:nvGrpSpPr>
            <p:grpSpPr>
              <a:xfrm>
                <a:off x="1693783" y="5259898"/>
                <a:ext cx="754112" cy="260328"/>
                <a:chOff x="-241484" y="1901045"/>
                <a:chExt cx="6752549" cy="346496"/>
              </a:xfrm>
            </p:grpSpPr>
            <p:cxnSp>
              <p:nvCxnSpPr>
                <p:cNvPr id="60" name="직선 연결선 59">
                  <a:extLst>
                    <a:ext uri="{FF2B5EF4-FFF2-40B4-BE49-F238E27FC236}">
                      <a16:creationId xmlns:a16="http://schemas.microsoft.com/office/drawing/2014/main" id="{434412EE-40D7-4797-8866-1C6E9F2B9F92}"/>
                    </a:ext>
                  </a:extLst>
                </p:cNvPr>
                <p:cNvCxnSpPr>
                  <a:cxnSpLocks/>
                </p:cNvCxnSpPr>
                <p:nvPr/>
              </p:nvCxnSpPr>
              <p:spPr>
                <a:xfrm>
                  <a:off x="-77617" y="2096852"/>
                  <a:ext cx="64248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888C48D8-2091-4288-9065-61FAA9B7777F}"/>
                    </a:ext>
                  </a:extLst>
                </p:cNvPr>
                <p:cNvSpPr/>
                <p:nvPr/>
              </p:nvSpPr>
              <p:spPr>
                <a:xfrm>
                  <a:off x="-241484" y="1901045"/>
                  <a:ext cx="6752549" cy="346496"/>
                </a:xfrm>
                <a:prstGeom prst="rect">
                  <a:avLst/>
                </a:prstGeom>
              </p:spPr>
              <p:txBody>
                <a:bodyPr wrap="square" lIns="0" tIns="0" rIns="0" bIns="0">
                  <a:spAutoFit/>
                </a:bodyPr>
                <a:lstStyle/>
                <a:p>
                  <a:pPr algn="ctr">
                    <a:lnSpc>
                      <a:spcPct val="110000"/>
                    </a:lnSpc>
                    <a:spcBef>
                      <a:spcPts val="100"/>
                    </a:spcBef>
                    <a:spcAft>
                      <a:spcPts val="100"/>
                    </a:spcAft>
                  </a:pPr>
                  <a:r>
                    <a:rPr lang="en-US" altLang="ko-KR" sz="800" b="1" spc="-50" dirty="0">
                      <a:latin typeface="Arial" panose="020B0604020202020204" pitchFamily="34" charset="0"/>
                      <a:ea typeface="맑은 고딕" panose="020B0503020000020004" pitchFamily="50" charset="-127"/>
                      <a:cs typeface="Arial" panose="020B0604020202020204" pitchFamily="34" charset="0"/>
                    </a:rPr>
                    <a:t>web page E (BAI)</a:t>
                  </a:r>
                  <a:endParaRPr lang="ko-KR" altLang="en-US" sz="800" b="1" spc="-50" dirty="0">
                    <a:latin typeface="Arial" panose="020B0604020202020204" pitchFamily="34" charset="0"/>
                    <a:ea typeface="맑은 고딕" panose="020B0503020000020004" pitchFamily="50" charset="-127"/>
                    <a:cs typeface="Arial" panose="020B0604020202020204" pitchFamily="34" charset="0"/>
                  </a:endParaRPr>
                </a:p>
              </p:txBody>
            </p:sp>
          </p:grpSp>
          <p:pic>
            <p:nvPicPr>
              <p:cNvPr id="59" name="그림 58">
                <a:extLst>
                  <a:ext uri="{FF2B5EF4-FFF2-40B4-BE49-F238E27FC236}">
                    <a16:creationId xmlns:a16="http://schemas.microsoft.com/office/drawing/2014/main" id="{F298ABA8-170C-482D-AF89-CFFE7306C430}"/>
                  </a:ext>
                </a:extLst>
              </p:cNvPr>
              <p:cNvPicPr preferRelativeResize="0">
                <a:picLocks/>
              </p:cNvPicPr>
              <p:nvPr/>
            </p:nvPicPr>
            <p:blipFill>
              <a:blip r:embed="rId6"/>
              <a:stretch>
                <a:fillRect/>
              </a:stretch>
            </p:blipFill>
            <p:spPr>
              <a:xfrm>
                <a:off x="1817007" y="5454663"/>
                <a:ext cx="507701" cy="260531"/>
              </a:xfrm>
              <a:prstGeom prst="rect">
                <a:avLst/>
              </a:prstGeom>
            </p:spPr>
          </p:pic>
        </p:grpSp>
      </p:grpSp>
      <p:sp>
        <p:nvSpPr>
          <p:cNvPr id="88" name="Rectangle 176">
            <a:extLst>
              <a:ext uri="{FF2B5EF4-FFF2-40B4-BE49-F238E27FC236}">
                <a16:creationId xmlns:a16="http://schemas.microsoft.com/office/drawing/2014/main" id="{EAB34F72-5DBE-4429-8A5C-D149B0251FAD}"/>
              </a:ext>
            </a:extLst>
          </p:cNvPr>
          <p:cNvSpPr>
            <a:spLocks noChangeArrowheads="1"/>
          </p:cNvSpPr>
          <p:nvPr/>
        </p:nvSpPr>
        <p:spPr bwMode="gray">
          <a:xfrm>
            <a:off x="2788760" y="4155123"/>
            <a:ext cx="2100514" cy="1963291"/>
          </a:xfrm>
          <a:prstGeom prst="rect">
            <a:avLst/>
          </a:prstGeom>
          <a:solidFill>
            <a:srgbClr val="EDF2FF"/>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lvl="2">
              <a:lnSpc>
                <a:spcPct val="100000"/>
              </a:lnSpc>
              <a:spcBef>
                <a:spcPct val="25000"/>
              </a:spcBef>
            </a:pPr>
            <a:r>
              <a:rPr lang="en-US" altLang="ko-KR" dirty="0">
                <a:solidFill>
                  <a:srgbClr val="24292F"/>
                </a:solidFill>
                <a:cs typeface="Arial" panose="020B0604020202020204" pitchFamily="34" charset="0"/>
              </a:rPr>
              <a:t>Scrapping</a:t>
            </a:r>
            <a:r>
              <a:rPr lang="en-US" altLang="ko-KR" b="0" i="0" dirty="0">
                <a:solidFill>
                  <a:srgbClr val="24292F"/>
                </a:solidFill>
                <a:effectLst/>
                <a:cs typeface="Arial" panose="020B0604020202020204" pitchFamily="34" charset="0"/>
              </a:rPr>
              <a:t> freight indexes for each web page using </a:t>
            </a:r>
            <a:r>
              <a:rPr lang="en-US" altLang="ko-KR" b="0" i="0" dirty="0" err="1">
                <a:solidFill>
                  <a:srgbClr val="24292F"/>
                </a:solidFill>
                <a:effectLst/>
                <a:cs typeface="Arial" panose="020B0604020202020204" pitchFamily="34" charset="0"/>
              </a:rPr>
              <a:t>BeautifulSoup</a:t>
            </a:r>
            <a:r>
              <a:rPr lang="en-US" altLang="ko-KR" b="0" i="0" dirty="0">
                <a:solidFill>
                  <a:srgbClr val="24292F"/>
                </a:solidFill>
                <a:effectLst/>
                <a:cs typeface="Arial" panose="020B0604020202020204" pitchFamily="34" charset="0"/>
              </a:rPr>
              <a:t>, Selenium packages</a:t>
            </a:r>
          </a:p>
          <a:p>
            <a:pPr lvl="2">
              <a:lnSpc>
                <a:spcPct val="100000"/>
              </a:lnSpc>
              <a:spcBef>
                <a:spcPct val="25000"/>
              </a:spcBef>
            </a:pPr>
            <a:r>
              <a:rPr lang="en-US" altLang="ko-KR" b="0" i="0" dirty="0">
                <a:solidFill>
                  <a:srgbClr val="24292F"/>
                </a:solidFill>
                <a:effectLst/>
                <a:cs typeface="Arial" panose="020B0604020202020204" pitchFamily="34" charset="0"/>
              </a:rPr>
              <a:t>Transforming table of indexes data into a standardized form</a:t>
            </a:r>
            <a:endParaRPr lang="en-US" altLang="ko-KR" dirty="0">
              <a:solidFill>
                <a:srgbClr val="24292F"/>
              </a:solidFill>
              <a:cs typeface="Arial" panose="020B0604020202020204" pitchFamily="34" charset="0"/>
            </a:endParaRPr>
          </a:p>
          <a:p>
            <a:pPr lvl="2">
              <a:lnSpc>
                <a:spcPct val="100000"/>
              </a:lnSpc>
              <a:spcBef>
                <a:spcPct val="25000"/>
              </a:spcBef>
            </a:pPr>
            <a:r>
              <a:rPr lang="en-US" altLang="ko-KR" b="0" i="0" dirty="0">
                <a:solidFill>
                  <a:srgbClr val="24292F"/>
                </a:solidFill>
                <a:effectLst/>
                <a:cs typeface="Arial" panose="020B0604020202020204" pitchFamily="34" charset="0"/>
              </a:rPr>
              <a:t>Saving it as a CSV files</a:t>
            </a:r>
            <a:endParaRPr lang="en-US" altLang="ko-KR" dirty="0">
              <a:solidFill>
                <a:srgbClr val="000000"/>
              </a:solidFill>
              <a:ea typeface="굴림" panose="020B0600000101010101" pitchFamily="50" charset="-127"/>
              <a:cs typeface="Arial" panose="020B0604020202020204" pitchFamily="34" charset="0"/>
            </a:endParaRPr>
          </a:p>
          <a:p>
            <a:pPr lvl="2">
              <a:lnSpc>
                <a:spcPct val="100000"/>
              </a:lnSpc>
              <a:spcBef>
                <a:spcPct val="25000"/>
              </a:spcBef>
            </a:pPr>
            <a:endParaRPr lang="en-GB" altLang="ko-KR" dirty="0">
              <a:solidFill>
                <a:srgbClr val="000000"/>
              </a:solidFill>
              <a:ea typeface="굴림" panose="020B0600000101010101" pitchFamily="50" charset="-127"/>
              <a:cs typeface="Arial" panose="020B0604020202020204" pitchFamily="34" charset="0"/>
            </a:endParaRPr>
          </a:p>
        </p:txBody>
      </p:sp>
      <p:sp>
        <p:nvSpPr>
          <p:cNvPr id="89" name="Rectangle 176">
            <a:extLst>
              <a:ext uri="{FF2B5EF4-FFF2-40B4-BE49-F238E27FC236}">
                <a16:creationId xmlns:a16="http://schemas.microsoft.com/office/drawing/2014/main" id="{C2B8D341-3E6C-4454-A7F4-F2346AA87FD2}"/>
              </a:ext>
            </a:extLst>
          </p:cNvPr>
          <p:cNvSpPr>
            <a:spLocks noChangeArrowheads="1"/>
          </p:cNvSpPr>
          <p:nvPr/>
        </p:nvSpPr>
        <p:spPr bwMode="gray">
          <a:xfrm>
            <a:off x="5197113" y="4155123"/>
            <a:ext cx="2100514" cy="1963291"/>
          </a:xfrm>
          <a:prstGeom prst="rect">
            <a:avLst/>
          </a:prstGeom>
          <a:solidFill>
            <a:srgbClr val="EDF2FF"/>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lvl="2">
              <a:lnSpc>
                <a:spcPct val="100000"/>
              </a:lnSpc>
              <a:spcBef>
                <a:spcPct val="25000"/>
              </a:spcBef>
            </a:pPr>
            <a:r>
              <a:rPr lang="en-US" altLang="ko-KR" dirty="0">
                <a:solidFill>
                  <a:srgbClr val="000000"/>
                </a:solidFill>
                <a:ea typeface="굴림" panose="020B0600000101010101" pitchFamily="50" charset="-127"/>
                <a:cs typeface="Arial" panose="020B0604020202020204" pitchFamily="34" charset="0"/>
              </a:rPr>
              <a:t>Connecting to the SQLite DB file and importing the CSV files through Python</a:t>
            </a:r>
          </a:p>
          <a:p>
            <a:pPr lvl="2">
              <a:lnSpc>
                <a:spcPct val="100000"/>
              </a:lnSpc>
              <a:spcBef>
                <a:spcPct val="25000"/>
              </a:spcBef>
            </a:pPr>
            <a:r>
              <a:rPr lang="en-US" altLang="ko-KR" dirty="0">
                <a:solidFill>
                  <a:srgbClr val="000000"/>
                </a:solidFill>
                <a:ea typeface="굴림" panose="020B0600000101010101" pitchFamily="50" charset="-127"/>
                <a:cs typeface="Arial" panose="020B0604020202020204" pitchFamily="34" charset="0"/>
              </a:rPr>
              <a:t>Assigning a primary key and a foreign key to each table</a:t>
            </a:r>
          </a:p>
        </p:txBody>
      </p:sp>
      <p:sp>
        <p:nvSpPr>
          <p:cNvPr id="90" name="Rectangle 176">
            <a:extLst>
              <a:ext uri="{FF2B5EF4-FFF2-40B4-BE49-F238E27FC236}">
                <a16:creationId xmlns:a16="http://schemas.microsoft.com/office/drawing/2014/main" id="{09D9ECEF-D10D-4059-BC06-3F3DED9FCA5E}"/>
              </a:ext>
            </a:extLst>
          </p:cNvPr>
          <p:cNvSpPr>
            <a:spLocks noChangeArrowheads="1"/>
          </p:cNvSpPr>
          <p:nvPr/>
        </p:nvSpPr>
        <p:spPr bwMode="gray">
          <a:xfrm>
            <a:off x="7605461" y="4155123"/>
            <a:ext cx="2100514" cy="1963291"/>
          </a:xfrm>
          <a:prstGeom prst="rect">
            <a:avLst/>
          </a:prstGeom>
          <a:solidFill>
            <a:srgbClr val="EDF2FF"/>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lvl="2">
              <a:lnSpc>
                <a:spcPct val="100000"/>
              </a:lnSpc>
              <a:spcBef>
                <a:spcPct val="25000"/>
              </a:spcBef>
            </a:pPr>
            <a:r>
              <a:rPr lang="en-US" altLang="ko-KR" dirty="0">
                <a:solidFill>
                  <a:srgbClr val="000000"/>
                </a:solidFill>
                <a:ea typeface="굴림" panose="020B0600000101010101" pitchFamily="50" charset="-127"/>
              </a:rPr>
              <a:t>Writing and executing query statements such as Create, Read, Update, and Delete</a:t>
            </a:r>
            <a:endParaRPr lang="en-GB" altLang="ko-KR" dirty="0">
              <a:solidFill>
                <a:srgbClr val="000000"/>
              </a:solidFill>
              <a:ea typeface="굴림" panose="020B0600000101010101" pitchFamily="50" charset="-127"/>
            </a:endParaRPr>
          </a:p>
        </p:txBody>
      </p:sp>
      <p:sp>
        <p:nvSpPr>
          <p:cNvPr id="91" name="Rectangle 176">
            <a:extLst>
              <a:ext uri="{FF2B5EF4-FFF2-40B4-BE49-F238E27FC236}">
                <a16:creationId xmlns:a16="http://schemas.microsoft.com/office/drawing/2014/main" id="{1BE04D65-0122-46ED-B738-A7A21D477A1B}"/>
              </a:ext>
            </a:extLst>
          </p:cNvPr>
          <p:cNvSpPr>
            <a:spLocks noChangeArrowheads="1"/>
          </p:cNvSpPr>
          <p:nvPr/>
        </p:nvSpPr>
        <p:spPr bwMode="gray">
          <a:xfrm>
            <a:off x="273922" y="4460589"/>
            <a:ext cx="2172947" cy="1657825"/>
          </a:xfrm>
          <a:prstGeom prst="rect">
            <a:avLst/>
          </a:prstGeom>
          <a:solidFill>
            <a:srgbClr val="EDF2FF"/>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lvl="2">
              <a:lnSpc>
                <a:spcPct val="100000"/>
              </a:lnSpc>
              <a:spcBef>
                <a:spcPct val="25000"/>
              </a:spcBef>
            </a:pPr>
            <a:r>
              <a:rPr lang="en-US" altLang="ko-KR" b="0" i="0" dirty="0">
                <a:solidFill>
                  <a:srgbClr val="000000"/>
                </a:solidFill>
                <a:effectLst/>
                <a:cs typeface="Arial" panose="020B0604020202020204" pitchFamily="34" charset="0"/>
              </a:rPr>
              <a:t>Defin</a:t>
            </a:r>
            <a:r>
              <a:rPr lang="en-US" altLang="ko-KR" dirty="0">
                <a:solidFill>
                  <a:srgbClr val="000000"/>
                </a:solidFill>
                <a:cs typeface="Arial" panose="020B0604020202020204" pitchFamily="34" charset="0"/>
              </a:rPr>
              <a:t>ing</a:t>
            </a:r>
            <a:r>
              <a:rPr lang="en-US" altLang="ko-KR" b="0" i="0" dirty="0">
                <a:solidFill>
                  <a:srgbClr val="000000"/>
                </a:solidFill>
                <a:effectLst/>
                <a:cs typeface="Arial" panose="020B0604020202020204" pitchFamily="34" charset="0"/>
              </a:rPr>
              <a:t> the data source that we want to scrap</a:t>
            </a:r>
          </a:p>
          <a:p>
            <a:pPr lvl="2">
              <a:lnSpc>
                <a:spcPct val="100000"/>
              </a:lnSpc>
              <a:spcBef>
                <a:spcPct val="25000"/>
              </a:spcBef>
            </a:pPr>
            <a:r>
              <a:rPr lang="en-US" altLang="ko-KR" b="0" i="0" dirty="0">
                <a:solidFill>
                  <a:srgbClr val="000000"/>
                </a:solidFill>
                <a:effectLst/>
                <a:cs typeface="Arial" panose="020B0604020202020204" pitchFamily="34" charset="0"/>
              </a:rPr>
              <a:t>Designing the ERD of the database</a:t>
            </a:r>
            <a:endParaRPr lang="en-GB" altLang="ko-KR" dirty="0">
              <a:solidFill>
                <a:srgbClr val="000000"/>
              </a:solidFill>
              <a:ea typeface="굴림" panose="020B0600000101010101" pitchFamily="50" charset="-127"/>
              <a:cs typeface="Arial" panose="020B0604020202020204" pitchFamily="34" charset="0"/>
            </a:endParaRPr>
          </a:p>
        </p:txBody>
      </p:sp>
      <p:sp>
        <p:nvSpPr>
          <p:cNvPr id="2" name="Rectangle 7">
            <a:extLst>
              <a:ext uri="{FF2B5EF4-FFF2-40B4-BE49-F238E27FC236}">
                <a16:creationId xmlns:a16="http://schemas.microsoft.com/office/drawing/2014/main" id="{18CD1A35-62A1-0586-9514-463156EDE0A4}"/>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1</a:t>
            </a:r>
          </a:p>
        </p:txBody>
      </p:sp>
    </p:spTree>
    <p:extLst>
      <p:ext uri="{BB962C8B-B14F-4D97-AF65-F5344CB8AC3E}">
        <p14:creationId xmlns:p14="http://schemas.microsoft.com/office/powerpoint/2010/main" val="342301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5</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093248"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1. Introduction 》Plan (2/2)</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584775"/>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Project Schedule</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project was carried out over a total of 24 days from 8/8 to 8/31.</a:t>
            </a:r>
            <a:endParaRPr lang="en-GB" altLang="ko-KR" sz="1600" dirty="0">
              <a:ea typeface="굴림" panose="020B0600000101010101" pitchFamily="50" charset="-127"/>
            </a:endParaRPr>
          </a:p>
        </p:txBody>
      </p:sp>
      <p:sp>
        <p:nvSpPr>
          <p:cNvPr id="13" name="직사각형 12">
            <a:extLst>
              <a:ext uri="{FF2B5EF4-FFF2-40B4-BE49-F238E27FC236}">
                <a16:creationId xmlns:a16="http://schemas.microsoft.com/office/drawing/2014/main" id="{9CA7108F-41E9-471D-A745-A7440D471282}"/>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13B2D224-5A3C-4B75-9182-953C8FD75F26}"/>
              </a:ext>
            </a:extLst>
          </p:cNvPr>
          <p:cNvGrpSpPr/>
          <p:nvPr/>
        </p:nvGrpSpPr>
        <p:grpSpPr>
          <a:xfrm>
            <a:off x="200025" y="1298491"/>
            <a:ext cx="9577388" cy="301000"/>
            <a:chOff x="200025" y="1298491"/>
            <a:chExt cx="9577388" cy="301000"/>
          </a:xfrm>
        </p:grpSpPr>
        <p:cxnSp>
          <p:nvCxnSpPr>
            <p:cNvPr id="17" name="직선 연결선 16">
              <a:extLst>
                <a:ext uri="{FF2B5EF4-FFF2-40B4-BE49-F238E27FC236}">
                  <a16:creationId xmlns:a16="http://schemas.microsoft.com/office/drawing/2014/main" id="{2B0629A2-F7DF-4EC4-8B8A-1A7FFF501D0B}"/>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1E0306B5-F23F-4BB3-B017-1507B65DE888}"/>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Schedule Chart</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2" name="Rectangle 7">
            <a:extLst>
              <a:ext uri="{FF2B5EF4-FFF2-40B4-BE49-F238E27FC236}">
                <a16:creationId xmlns:a16="http://schemas.microsoft.com/office/drawing/2014/main" id="{B6BD7E22-711E-7161-556B-7EF017822612}"/>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dirty="0">
                <a:solidFill>
                  <a:srgbClr val="740003"/>
                </a:solidFill>
                <a:ea typeface="굴림" panose="020B0600000101010101" pitchFamily="50" charset="-127"/>
              </a:rPr>
              <a:t>Section 1</a:t>
            </a:r>
          </a:p>
        </p:txBody>
      </p:sp>
      <p:pic>
        <p:nvPicPr>
          <p:cNvPr id="8" name="그림 7">
            <a:extLst>
              <a:ext uri="{FF2B5EF4-FFF2-40B4-BE49-F238E27FC236}">
                <a16:creationId xmlns:a16="http://schemas.microsoft.com/office/drawing/2014/main" id="{D2ADB7D4-91FB-381A-B5CE-476615B55C2B}"/>
              </a:ext>
            </a:extLst>
          </p:cNvPr>
          <p:cNvPicPr>
            <a:picLocks noChangeAspect="1"/>
          </p:cNvPicPr>
          <p:nvPr/>
        </p:nvPicPr>
        <p:blipFill>
          <a:blip r:embed="rId2"/>
          <a:stretch>
            <a:fillRect/>
          </a:stretch>
        </p:blipFill>
        <p:spPr>
          <a:xfrm>
            <a:off x="272480" y="1772816"/>
            <a:ext cx="9433495" cy="4705026"/>
          </a:xfrm>
          <a:prstGeom prst="rect">
            <a:avLst/>
          </a:prstGeom>
        </p:spPr>
      </p:pic>
    </p:spTree>
    <p:extLst>
      <p:ext uri="{BB962C8B-B14F-4D97-AF65-F5344CB8AC3E}">
        <p14:creationId xmlns:p14="http://schemas.microsoft.com/office/powerpoint/2010/main" val="3485546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6</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(1/7)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Entity Relationship Diagram (ERD)</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designed the ERD which </a:t>
            </a:r>
            <a:r>
              <a:rPr lang="en-GB" altLang="ko-KR" sz="1600" dirty="0">
                <a:ea typeface="굴림" panose="020B0600000101010101" pitchFamily="50" charset="-127"/>
              </a:rPr>
              <a:t>is a database design for the supertype/subtype relationship </a:t>
            </a:r>
            <a:r>
              <a:rPr lang="en-US" altLang="ko-KR" sz="1600" dirty="0">
                <a:ea typeface="굴림" panose="020B0600000101010101" pitchFamily="50" charset="-127"/>
              </a:rPr>
              <a:t>using </a:t>
            </a:r>
            <a:r>
              <a:rPr lang="en-US" altLang="ko-KR" sz="1600" dirty="0" err="1">
                <a:ea typeface="굴림" panose="020B0600000101010101" pitchFamily="50" charset="-127"/>
              </a:rPr>
              <a:t>PlantUML</a:t>
            </a:r>
            <a:r>
              <a:rPr lang="en-US" altLang="ko-KR" sz="1600" dirty="0">
                <a:ea typeface="굴림" panose="020B0600000101010101" pitchFamily="50" charset="-127"/>
              </a:rPr>
              <a:t>.</a:t>
            </a:r>
            <a:endParaRPr lang="en-GB" altLang="ko-KR" sz="1600" dirty="0">
              <a:ea typeface="굴림" panose="020B0600000101010101" pitchFamily="50" charset="-127"/>
            </a:endParaRPr>
          </a:p>
        </p:txBody>
      </p:sp>
      <p:sp>
        <p:nvSpPr>
          <p:cNvPr id="4" name="직사각형 3">
            <a:extLst>
              <a:ext uri="{FF2B5EF4-FFF2-40B4-BE49-F238E27FC236}">
                <a16:creationId xmlns:a16="http://schemas.microsoft.com/office/drawing/2014/main" id="{37A0E301-C782-EEAB-220C-2C4BB8164EB0}"/>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5" name="그룹 4">
            <a:extLst>
              <a:ext uri="{FF2B5EF4-FFF2-40B4-BE49-F238E27FC236}">
                <a16:creationId xmlns:a16="http://schemas.microsoft.com/office/drawing/2014/main" id="{B1D99104-C601-59EA-B0CF-8D02BC443A1A}"/>
              </a:ext>
            </a:extLst>
          </p:cNvPr>
          <p:cNvGrpSpPr/>
          <p:nvPr/>
        </p:nvGrpSpPr>
        <p:grpSpPr>
          <a:xfrm>
            <a:off x="200025" y="1298491"/>
            <a:ext cx="9577388" cy="301000"/>
            <a:chOff x="200025" y="1298491"/>
            <a:chExt cx="9577388" cy="301000"/>
          </a:xfrm>
        </p:grpSpPr>
        <p:cxnSp>
          <p:nvCxnSpPr>
            <p:cNvPr id="6" name="직선 연결선 5">
              <a:extLst>
                <a:ext uri="{FF2B5EF4-FFF2-40B4-BE49-F238E27FC236}">
                  <a16:creationId xmlns:a16="http://schemas.microsoft.com/office/drawing/2014/main" id="{35A4C555-B9A8-87E3-F067-3F6555D2A2C0}"/>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직사각형 8">
              <a:extLst>
                <a:ext uri="{FF2B5EF4-FFF2-40B4-BE49-F238E27FC236}">
                  <a16:creationId xmlns:a16="http://schemas.microsoft.com/office/drawing/2014/main" id="{FD1C66DE-27E6-25A0-8875-B4B07F7D7ED8}"/>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굴림" panose="020B0600000101010101" pitchFamily="50" charset="-127"/>
                  <a:cs typeface="Arial" panose="020B0604020202020204" pitchFamily="34" charset="0"/>
                </a:rPr>
                <a:t>Description of ERD</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pic>
        <p:nvPicPr>
          <p:cNvPr id="12" name="그림 11">
            <a:extLst>
              <a:ext uri="{FF2B5EF4-FFF2-40B4-BE49-F238E27FC236}">
                <a16:creationId xmlns:a16="http://schemas.microsoft.com/office/drawing/2014/main" id="{5D3FAA96-C105-3A67-5845-AA6EE4D50A98}"/>
              </a:ext>
            </a:extLst>
          </p:cNvPr>
          <p:cNvPicPr>
            <a:picLocks noChangeAspect="1"/>
          </p:cNvPicPr>
          <p:nvPr/>
        </p:nvPicPr>
        <p:blipFill>
          <a:blip r:embed="rId2"/>
          <a:stretch>
            <a:fillRect/>
          </a:stretch>
        </p:blipFill>
        <p:spPr>
          <a:xfrm>
            <a:off x="302934" y="2060848"/>
            <a:ext cx="4362034" cy="4433381"/>
          </a:xfrm>
          <a:prstGeom prst="rect">
            <a:avLst/>
          </a:prstGeom>
        </p:spPr>
      </p:pic>
      <p:grpSp>
        <p:nvGrpSpPr>
          <p:cNvPr id="13" name="그룹 12">
            <a:extLst>
              <a:ext uri="{FF2B5EF4-FFF2-40B4-BE49-F238E27FC236}">
                <a16:creationId xmlns:a16="http://schemas.microsoft.com/office/drawing/2014/main" id="{794AAD11-0CE4-C07B-C5FA-202D3EED6859}"/>
              </a:ext>
            </a:extLst>
          </p:cNvPr>
          <p:cNvGrpSpPr/>
          <p:nvPr/>
        </p:nvGrpSpPr>
        <p:grpSpPr>
          <a:xfrm>
            <a:off x="302934" y="1817998"/>
            <a:ext cx="4362034" cy="292035"/>
            <a:chOff x="200025" y="1307456"/>
            <a:chExt cx="9577388" cy="292035"/>
          </a:xfrm>
        </p:grpSpPr>
        <p:cxnSp>
          <p:nvCxnSpPr>
            <p:cNvPr id="15" name="직선 연결선 14">
              <a:extLst>
                <a:ext uri="{FF2B5EF4-FFF2-40B4-BE49-F238E27FC236}">
                  <a16:creationId xmlns:a16="http://schemas.microsoft.com/office/drawing/2014/main" id="{75D298F0-0183-B0D0-44D6-82559F7A9BC4}"/>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6642DACF-AD9C-119D-1798-B5126A52B758}"/>
                </a:ext>
              </a:extLst>
            </p:cNvPr>
            <p:cNvSpPr/>
            <p:nvPr/>
          </p:nvSpPr>
          <p:spPr>
            <a:xfrm>
              <a:off x="200025" y="1307456"/>
              <a:ext cx="9577388" cy="218586"/>
            </a:xfrm>
            <a:prstGeom prst="rect">
              <a:avLst/>
            </a:prstGeom>
          </p:spPr>
          <p:txBody>
            <a:bodyPr wrap="square" lIns="0" tIns="0" rIns="0" bIns="0">
              <a:spAutoFit/>
            </a:bodyPr>
            <a:lstStyle/>
            <a:p>
              <a:pPr algn="ctr">
                <a:lnSpc>
                  <a:spcPct val="110000"/>
                </a:lnSpc>
                <a:spcBef>
                  <a:spcPts val="100"/>
                </a:spcBef>
                <a:spcAft>
                  <a:spcPts val="100"/>
                </a:spcAft>
              </a:pPr>
              <a:r>
                <a:rPr lang="en-US" altLang="ko-KR" sz="1400" b="1" spc="-50" dirty="0">
                  <a:latin typeface="Arial" panose="020B0604020202020204" pitchFamily="34" charset="0"/>
                  <a:ea typeface="맑은 고딕" panose="020B0503020000020004" pitchFamily="50" charset="-127"/>
                  <a:cs typeface="Arial" panose="020B0604020202020204" pitchFamily="34" charset="0"/>
                </a:rPr>
                <a:t>Relationship Between Supertype &amp; Subtype Entities</a:t>
              </a:r>
              <a:endParaRPr lang="ko-KR" altLang="en-US" sz="1400" b="1" spc="-5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18" name="직사각형 17">
            <a:extLst>
              <a:ext uri="{FF2B5EF4-FFF2-40B4-BE49-F238E27FC236}">
                <a16:creationId xmlns:a16="http://schemas.microsoft.com/office/drawing/2014/main" id="{71DC05A5-9711-8805-5817-6D27C06BABC3}"/>
              </a:ext>
            </a:extLst>
          </p:cNvPr>
          <p:cNvSpPr/>
          <p:nvPr/>
        </p:nvSpPr>
        <p:spPr>
          <a:xfrm>
            <a:off x="1568225" y="2255442"/>
            <a:ext cx="1809563" cy="1542559"/>
          </a:xfrm>
          <a:prstGeom prst="rect">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47EF62E0-2AAA-9824-98CF-D3B1E5B98408}"/>
              </a:ext>
            </a:extLst>
          </p:cNvPr>
          <p:cNvSpPr/>
          <p:nvPr/>
        </p:nvSpPr>
        <p:spPr>
          <a:xfrm>
            <a:off x="1555524" y="2242741"/>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20" name="직사각형 19">
            <a:extLst>
              <a:ext uri="{FF2B5EF4-FFF2-40B4-BE49-F238E27FC236}">
                <a16:creationId xmlns:a16="http://schemas.microsoft.com/office/drawing/2014/main" id="{CA30B007-DB07-866F-7356-903DC956FE4D}"/>
              </a:ext>
            </a:extLst>
          </p:cNvPr>
          <p:cNvSpPr/>
          <p:nvPr/>
        </p:nvSpPr>
        <p:spPr>
          <a:xfrm>
            <a:off x="1694891" y="4103360"/>
            <a:ext cx="1556230" cy="727700"/>
          </a:xfrm>
          <a:prstGeom prst="rect">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981CAE15-D240-38B9-7128-E25FB69A8B81}"/>
              </a:ext>
            </a:extLst>
          </p:cNvPr>
          <p:cNvSpPr/>
          <p:nvPr/>
        </p:nvSpPr>
        <p:spPr>
          <a:xfrm>
            <a:off x="1683006" y="408888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22" name="직사각형 21">
            <a:extLst>
              <a:ext uri="{FF2B5EF4-FFF2-40B4-BE49-F238E27FC236}">
                <a16:creationId xmlns:a16="http://schemas.microsoft.com/office/drawing/2014/main" id="{10DFB034-2AA1-D613-4221-C62ADFAB41B0}"/>
              </a:ext>
            </a:extLst>
          </p:cNvPr>
          <p:cNvSpPr/>
          <p:nvPr/>
        </p:nvSpPr>
        <p:spPr>
          <a:xfrm>
            <a:off x="444442" y="5195658"/>
            <a:ext cx="4076510" cy="1185665"/>
          </a:xfrm>
          <a:prstGeom prst="rect">
            <a:avLst/>
          </a:prstGeom>
          <a:noFill/>
          <a:ln w="25400">
            <a:solidFill>
              <a:srgbClr val="953C3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49A06E64-EEDF-6537-7FE0-E9EB013BB840}"/>
              </a:ext>
            </a:extLst>
          </p:cNvPr>
          <p:cNvSpPr/>
          <p:nvPr/>
        </p:nvSpPr>
        <p:spPr>
          <a:xfrm>
            <a:off x="429500" y="518295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3</a:t>
            </a:r>
            <a:endParaRPr lang="ko-KR" altLang="en-US" sz="1200" dirty="0"/>
          </a:p>
        </p:txBody>
      </p:sp>
      <p:sp>
        <p:nvSpPr>
          <p:cNvPr id="26" name="AutoShape 5">
            <a:extLst>
              <a:ext uri="{FF2B5EF4-FFF2-40B4-BE49-F238E27FC236}">
                <a16:creationId xmlns:a16="http://schemas.microsoft.com/office/drawing/2014/main" id="{1077E7B1-EDF5-A754-DD62-49594ED3C076}"/>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29" name="그룹 28">
            <a:extLst>
              <a:ext uri="{FF2B5EF4-FFF2-40B4-BE49-F238E27FC236}">
                <a16:creationId xmlns:a16="http://schemas.microsoft.com/office/drawing/2014/main" id="{826BD38F-1E40-5663-769A-BCB828541185}"/>
              </a:ext>
            </a:extLst>
          </p:cNvPr>
          <p:cNvGrpSpPr/>
          <p:nvPr/>
        </p:nvGrpSpPr>
        <p:grpSpPr>
          <a:xfrm>
            <a:off x="5341603" y="1809033"/>
            <a:ext cx="4362035" cy="301000"/>
            <a:chOff x="200025" y="1298491"/>
            <a:chExt cx="9577388" cy="301000"/>
          </a:xfrm>
        </p:grpSpPr>
        <p:cxnSp>
          <p:nvCxnSpPr>
            <p:cNvPr id="30" name="직선 연결선 29">
              <a:extLst>
                <a:ext uri="{FF2B5EF4-FFF2-40B4-BE49-F238E27FC236}">
                  <a16:creationId xmlns:a16="http://schemas.microsoft.com/office/drawing/2014/main" id="{9F8D7812-92E7-6350-4EAD-408931E80807}"/>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66987347-9BC3-E121-40A9-563B8F43BA85}"/>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39" name="그룹 38">
            <a:extLst>
              <a:ext uri="{FF2B5EF4-FFF2-40B4-BE49-F238E27FC236}">
                <a16:creationId xmlns:a16="http://schemas.microsoft.com/office/drawing/2014/main" id="{04876230-2078-6DEC-A9DB-F0A40691752B}"/>
              </a:ext>
            </a:extLst>
          </p:cNvPr>
          <p:cNvGrpSpPr/>
          <p:nvPr/>
        </p:nvGrpSpPr>
        <p:grpSpPr>
          <a:xfrm>
            <a:off x="5341602" y="2204865"/>
            <a:ext cx="4362037" cy="2687175"/>
            <a:chOff x="5341602" y="2276871"/>
            <a:chExt cx="4362037" cy="2750495"/>
          </a:xfrm>
        </p:grpSpPr>
        <p:sp>
          <p:nvSpPr>
            <p:cNvPr id="27" name="Rectangle 175">
              <a:extLst>
                <a:ext uri="{FF2B5EF4-FFF2-40B4-BE49-F238E27FC236}">
                  <a16:creationId xmlns:a16="http://schemas.microsoft.com/office/drawing/2014/main" id="{3EABDE77-C56A-584C-053E-69486518D91D}"/>
                </a:ext>
              </a:extLst>
            </p:cNvPr>
            <p:cNvSpPr>
              <a:spLocks noChangeArrowheads="1"/>
            </p:cNvSpPr>
            <p:nvPr/>
          </p:nvSpPr>
          <p:spPr bwMode="gray">
            <a:xfrm>
              <a:off x="5341602" y="2276871"/>
              <a:ext cx="4362037" cy="2750495"/>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buClr>
                  <a:srgbClr val="969696"/>
                </a:buClr>
              </a:pPr>
              <a:r>
                <a:rPr lang="en-GB" altLang="ko-KR" dirty="0">
                  <a:solidFill>
                    <a:srgbClr val="000000"/>
                  </a:solidFill>
                  <a:ea typeface="굴림" panose="020B0600000101010101" pitchFamily="50" charset="-127"/>
                </a:rPr>
                <a:t>    Supertype </a:t>
              </a:r>
              <a:r>
                <a:rPr lang="en-US" altLang="ko-KR" dirty="0">
                  <a:solidFill>
                    <a:srgbClr val="000000"/>
                  </a:solidFill>
                  <a:ea typeface="굴림" panose="020B0600000101010101" pitchFamily="50" charset="-127"/>
                </a:rPr>
                <a:t>Entity</a:t>
              </a:r>
              <a:r>
                <a:rPr lang="en-GB" altLang="ko-KR" dirty="0">
                  <a:solidFill>
                    <a:srgbClr val="000000"/>
                  </a:solidFill>
                  <a:ea typeface="굴림" panose="020B0600000101010101" pitchFamily="50" charset="-127"/>
                </a:rPr>
                <a:t> : Freights</a:t>
              </a:r>
            </a:p>
            <a:p>
              <a:pPr lvl="2">
                <a:lnSpc>
                  <a:spcPct val="100000"/>
                </a:lnSpc>
                <a:spcBef>
                  <a:spcPct val="25000"/>
                </a:spcBef>
              </a:pPr>
              <a:r>
                <a:rPr lang="en-GB" altLang="ko-KR" b="1" dirty="0">
                  <a:solidFill>
                    <a:srgbClr val="000000"/>
                  </a:solidFill>
                  <a:ea typeface="굴림" panose="020B0600000101010101" pitchFamily="50" charset="-127"/>
                </a:rPr>
                <a:t>Attributes</a:t>
              </a:r>
            </a:p>
            <a:p>
              <a:pPr lvl="3">
                <a:lnSpc>
                  <a:spcPct val="100000"/>
                </a:lnSpc>
                <a:buClr>
                  <a:schemeClr val="tx1"/>
                </a:buClr>
              </a:pPr>
              <a:r>
                <a:rPr lang="en-GB" altLang="ko-KR" dirty="0">
                  <a:solidFill>
                    <a:srgbClr val="000000"/>
                  </a:solidFill>
                  <a:ea typeface="굴림" panose="020B0600000101010101" pitchFamily="50" charset="-127"/>
                </a:rPr>
                <a:t>Type</a:t>
              </a:r>
              <a:endParaRPr lang="en-GB" altLang="ko-KR" baseline="30000" dirty="0">
                <a:solidFill>
                  <a:srgbClr val="000000"/>
                </a:solidFill>
                <a:ea typeface="굴림" panose="020B0600000101010101" pitchFamily="50" charset="-127"/>
              </a:endParaRPr>
            </a:p>
            <a:p>
              <a:pPr lvl="4">
                <a:lnSpc>
                  <a:spcPct val="100000"/>
                </a:lnSpc>
              </a:pPr>
              <a:r>
                <a:rPr lang="en-GB" altLang="ko-KR" dirty="0">
                  <a:solidFill>
                    <a:srgbClr val="000000"/>
                  </a:solidFill>
                  <a:ea typeface="굴림" panose="020B0600000101010101" pitchFamily="50" charset="-127"/>
                </a:rPr>
                <a:t>One of '</a:t>
              </a:r>
              <a:r>
                <a:rPr lang="en-GB" altLang="ko-KR" dirty="0" err="1">
                  <a:solidFill>
                    <a:srgbClr val="000000"/>
                  </a:solidFill>
                  <a:ea typeface="굴림" panose="020B0600000101010101" pitchFamily="50" charset="-127"/>
                </a:rPr>
                <a:t>OceanFreight</a:t>
              </a:r>
              <a:r>
                <a:rPr lang="en-GB" altLang="ko-KR" dirty="0">
                  <a:solidFill>
                    <a:srgbClr val="000000"/>
                  </a:solidFill>
                  <a:ea typeface="굴림" panose="020B0600000101010101" pitchFamily="50" charset="-127"/>
                </a:rPr>
                <a:t>' and '</a:t>
              </a:r>
              <a:r>
                <a:rPr lang="en-GB" altLang="ko-KR" dirty="0" err="1">
                  <a:solidFill>
                    <a:srgbClr val="000000"/>
                  </a:solidFill>
                  <a:ea typeface="굴림" panose="020B0600000101010101" pitchFamily="50" charset="-127"/>
                </a:rPr>
                <a:t>AirFreight</a:t>
              </a:r>
              <a:r>
                <a:rPr lang="en-GB" altLang="ko-KR" dirty="0">
                  <a:solidFill>
                    <a:srgbClr val="000000"/>
                  </a:solidFill>
                  <a:ea typeface="굴림" panose="020B0600000101010101" pitchFamily="50" charset="-127"/>
                </a:rPr>
                <a:t>'</a:t>
              </a:r>
            </a:p>
            <a:p>
              <a:pPr lvl="3">
                <a:lnSpc>
                  <a:spcPct val="100000"/>
                </a:lnSpc>
                <a:buClr>
                  <a:schemeClr val="tx1"/>
                </a:buClr>
              </a:pPr>
              <a:r>
                <a:rPr lang="en-GB" altLang="ko-KR" dirty="0">
                  <a:solidFill>
                    <a:srgbClr val="000000"/>
                  </a:solidFill>
                  <a:ea typeface="굴림" panose="020B0600000101010101" pitchFamily="50" charset="-127"/>
                </a:rPr>
                <a:t>Date</a:t>
              </a:r>
              <a:endParaRPr lang="en-GB" altLang="ko-KR" baseline="30000" dirty="0">
                <a:solidFill>
                  <a:srgbClr val="000000"/>
                </a:solidFill>
                <a:ea typeface="굴림" panose="020B0600000101010101" pitchFamily="50" charset="-127"/>
              </a:endParaRPr>
            </a:p>
            <a:p>
              <a:pPr lvl="4">
                <a:lnSpc>
                  <a:spcPct val="100000"/>
                </a:lnSpc>
              </a:pPr>
              <a:r>
                <a:rPr lang="en-GB" altLang="ko-KR" sz="1200" dirty="0">
                  <a:solidFill>
                    <a:srgbClr val="000000"/>
                  </a:solidFill>
                  <a:ea typeface="굴림" panose="020B0600000101010101" pitchFamily="50" charset="-127"/>
                </a:rPr>
                <a:t>The date the value was recorded</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dirty="0">
                  <a:solidFill>
                    <a:srgbClr val="000000"/>
                  </a:solidFill>
                  <a:ea typeface="굴림" panose="020B0600000101010101" pitchFamily="50" charset="-127"/>
                </a:rPr>
                <a:t>Index</a:t>
              </a:r>
              <a:endParaRPr lang="en-GB" altLang="ko-KR" baseline="30000" dirty="0">
                <a:solidFill>
                  <a:srgbClr val="000000"/>
                </a:solidFill>
                <a:ea typeface="굴림" panose="020B0600000101010101" pitchFamily="50" charset="-127"/>
              </a:endParaRPr>
            </a:p>
            <a:p>
              <a:pPr lvl="4">
                <a:lnSpc>
                  <a:spcPct val="100000"/>
                </a:lnSpc>
              </a:pPr>
              <a:r>
                <a:rPr lang="en-US" altLang="ko-KR" sz="1200" dirty="0">
                  <a:solidFill>
                    <a:srgbClr val="000000"/>
                  </a:solidFill>
                  <a:ea typeface="굴림" panose="020B0600000101010101" pitchFamily="50" charset="-127"/>
                </a:rPr>
                <a:t>One of 'BDI'</a:t>
              </a:r>
              <a:r>
                <a:rPr lang="ko-KR" altLang="en-US" sz="1200" dirty="0">
                  <a:solidFill>
                    <a:srgbClr val="000000"/>
                  </a:solidFill>
                  <a:ea typeface="굴림" panose="020B0600000101010101" pitchFamily="50" charset="-127"/>
                </a:rPr>
                <a:t> </a:t>
              </a:r>
              <a:r>
                <a:rPr lang="en-US" altLang="ko-KR" sz="1200" dirty="0">
                  <a:solidFill>
                    <a:srgbClr val="000000"/>
                  </a:solidFill>
                  <a:ea typeface="굴림" panose="020B0600000101010101" pitchFamily="50" charset="-127"/>
                </a:rPr>
                <a:t>&amp;</a:t>
              </a:r>
              <a:r>
                <a:rPr lang="ko-KR" altLang="en-US" sz="1200" dirty="0">
                  <a:solidFill>
                    <a:srgbClr val="000000"/>
                  </a:solidFill>
                  <a:ea typeface="굴림" panose="020B0600000101010101" pitchFamily="50" charset="-127"/>
                </a:rPr>
                <a:t> </a:t>
              </a:r>
              <a:r>
                <a:rPr lang="en-US" altLang="ko-KR" sz="1200" dirty="0">
                  <a:solidFill>
                    <a:srgbClr val="000000"/>
                  </a:solidFill>
                  <a:ea typeface="굴림" panose="020B0600000101010101" pitchFamily="50" charset="-127"/>
                </a:rPr>
                <a:t>'CCFI'</a:t>
              </a:r>
              <a:r>
                <a:rPr lang="ko-KR" altLang="en-US" sz="1200" dirty="0">
                  <a:solidFill>
                    <a:srgbClr val="000000"/>
                  </a:solidFill>
                  <a:ea typeface="굴림" panose="020B0600000101010101" pitchFamily="50" charset="-127"/>
                </a:rPr>
                <a:t> </a:t>
              </a:r>
              <a:r>
                <a:rPr lang="en-US" altLang="ko-KR" sz="1200" dirty="0">
                  <a:solidFill>
                    <a:srgbClr val="000000"/>
                  </a:solidFill>
                  <a:ea typeface="굴림" panose="020B0600000101010101" pitchFamily="50" charset="-127"/>
                </a:rPr>
                <a:t>&amp;</a:t>
              </a:r>
              <a:r>
                <a:rPr lang="ko-KR" altLang="en-US" sz="1200" dirty="0">
                  <a:solidFill>
                    <a:srgbClr val="000000"/>
                  </a:solidFill>
                  <a:ea typeface="굴림" panose="020B0600000101010101" pitchFamily="50" charset="-127"/>
                </a:rPr>
                <a:t> </a:t>
              </a:r>
              <a:r>
                <a:rPr lang="en-US" altLang="ko-KR" sz="1200" dirty="0">
                  <a:solidFill>
                    <a:srgbClr val="000000"/>
                  </a:solidFill>
                  <a:ea typeface="굴림" panose="020B0600000101010101" pitchFamily="50" charset="-127"/>
                </a:rPr>
                <a:t>'SCFI' &amp; 'HRCI' &amp; 'BAI'</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dirty="0">
                  <a:solidFill>
                    <a:srgbClr val="000000"/>
                  </a:solidFill>
                  <a:ea typeface="굴림" panose="020B0600000101010101" pitchFamily="50" charset="-127"/>
                </a:rPr>
                <a:t>Value</a:t>
              </a:r>
              <a:endParaRPr lang="en-GB" altLang="ko-KR" baseline="30000" dirty="0">
                <a:solidFill>
                  <a:srgbClr val="000000"/>
                </a:solidFill>
                <a:ea typeface="굴림" panose="020B0600000101010101" pitchFamily="50" charset="-127"/>
              </a:endParaRPr>
            </a:p>
            <a:p>
              <a:pPr lvl="4">
                <a:lnSpc>
                  <a:spcPct val="100000"/>
                </a:lnSpc>
              </a:pPr>
              <a:r>
                <a:rPr lang="en-GB" altLang="ko-KR" dirty="0">
                  <a:solidFill>
                    <a:srgbClr val="000000"/>
                  </a:solidFill>
                  <a:ea typeface="굴림" panose="020B0600000101010101" pitchFamily="50" charset="-127"/>
                </a:rPr>
                <a:t>Index Value</a:t>
              </a:r>
            </a:p>
            <a:p>
              <a:pPr lvl="3">
                <a:lnSpc>
                  <a:spcPct val="100000"/>
                </a:lnSpc>
                <a:buClr>
                  <a:schemeClr val="tx1"/>
                </a:buClr>
              </a:pPr>
              <a:r>
                <a:rPr lang="en-GB" altLang="ko-KR" dirty="0" err="1">
                  <a:solidFill>
                    <a:srgbClr val="000000"/>
                  </a:solidFill>
                  <a:ea typeface="굴림" panose="020B0600000101010101" pitchFamily="50" charset="-127"/>
                </a:rPr>
                <a:t>IsOceanFreight</a:t>
              </a:r>
              <a:endParaRPr lang="en-GB" altLang="ko-KR" baseline="30000" dirty="0">
                <a:solidFill>
                  <a:srgbClr val="000000"/>
                </a:solidFill>
                <a:ea typeface="굴림" panose="020B0600000101010101" pitchFamily="50" charset="-127"/>
              </a:endParaRPr>
            </a:p>
            <a:p>
              <a:pPr lvl="4">
                <a:lnSpc>
                  <a:spcPct val="100000"/>
                </a:lnSpc>
              </a:pPr>
              <a:r>
                <a:rPr lang="en-GB" altLang="ko-KR" sz="1200" dirty="0">
                  <a:solidFill>
                    <a:srgbClr val="000000"/>
                  </a:solidFill>
                  <a:ea typeface="굴림" panose="020B0600000101010101" pitchFamily="50" charset="-127"/>
                </a:rPr>
                <a:t>'</a:t>
              </a:r>
              <a:r>
                <a:rPr lang="en-US" altLang="ko-KR" sz="1200" dirty="0">
                  <a:solidFill>
                    <a:srgbClr val="000000"/>
                  </a:solidFill>
                  <a:ea typeface="굴림" panose="020B0600000101010101" pitchFamily="50" charset="-127"/>
                </a:rPr>
                <a:t>True' if Type is </a:t>
              </a:r>
              <a:r>
                <a:rPr lang="en-US" altLang="ko-KR" sz="1200" dirty="0" err="1">
                  <a:solidFill>
                    <a:srgbClr val="000000"/>
                  </a:solidFill>
                  <a:ea typeface="굴림" panose="020B0600000101010101" pitchFamily="50" charset="-127"/>
                </a:rPr>
                <a:t>OceanFreight</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sz="1200" dirty="0" err="1">
                  <a:solidFill>
                    <a:srgbClr val="000000"/>
                  </a:solidFill>
                  <a:ea typeface="굴림" panose="020B0600000101010101" pitchFamily="50" charset="-127"/>
                </a:rPr>
                <a:t>Date+Index</a:t>
              </a:r>
              <a:r>
                <a:rPr lang="en-GB" altLang="ko-KR" sz="1200" dirty="0">
                  <a:solidFill>
                    <a:srgbClr val="000000"/>
                  </a:solidFill>
                  <a:ea typeface="굴림" panose="020B0600000101010101" pitchFamily="50" charset="-127"/>
                </a:rPr>
                <a:t> (PK)</a:t>
              </a:r>
              <a:endParaRPr lang="en-GB" altLang="ko-KR" baseline="30000" dirty="0">
                <a:solidFill>
                  <a:srgbClr val="000000"/>
                </a:solidFill>
                <a:ea typeface="굴림" panose="020B0600000101010101" pitchFamily="50" charset="-127"/>
              </a:endParaRPr>
            </a:p>
            <a:p>
              <a:pPr lvl="4">
                <a:lnSpc>
                  <a:spcPct val="100000"/>
                </a:lnSpc>
              </a:pPr>
              <a:r>
                <a:rPr lang="en-GB" altLang="ko-KR" sz="1200" spc="-50" dirty="0">
                  <a:solidFill>
                    <a:srgbClr val="000000"/>
                  </a:solidFill>
                  <a:ea typeface="굴림" panose="020B0600000101010101" pitchFamily="50" charset="-127"/>
                </a:rPr>
                <a:t>A Combination of Date and Index, Which is the PK of this table</a:t>
              </a:r>
            </a:p>
          </p:txBody>
        </p:sp>
        <p:sp>
          <p:nvSpPr>
            <p:cNvPr id="34" name="직사각형 33">
              <a:extLst>
                <a:ext uri="{FF2B5EF4-FFF2-40B4-BE49-F238E27FC236}">
                  <a16:creationId xmlns:a16="http://schemas.microsoft.com/office/drawing/2014/main" id="{3809BA57-E230-0E30-3E33-4BE9388E9BA3}"/>
                </a:ext>
              </a:extLst>
            </p:cNvPr>
            <p:cNvSpPr/>
            <p:nvPr/>
          </p:nvSpPr>
          <p:spPr>
            <a:xfrm>
              <a:off x="5341602" y="227687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grpSp>
      <p:grpSp>
        <p:nvGrpSpPr>
          <p:cNvPr id="38" name="그룹 37">
            <a:extLst>
              <a:ext uri="{FF2B5EF4-FFF2-40B4-BE49-F238E27FC236}">
                <a16:creationId xmlns:a16="http://schemas.microsoft.com/office/drawing/2014/main" id="{DB537B22-D3B3-8E55-4394-AFA8892FDA9B}"/>
              </a:ext>
            </a:extLst>
          </p:cNvPr>
          <p:cNvGrpSpPr/>
          <p:nvPr/>
        </p:nvGrpSpPr>
        <p:grpSpPr>
          <a:xfrm>
            <a:off x="5341602" y="4956617"/>
            <a:ext cx="4362037" cy="709803"/>
            <a:chOff x="5341602" y="3637537"/>
            <a:chExt cx="4362037" cy="709803"/>
          </a:xfrm>
        </p:grpSpPr>
        <p:sp>
          <p:nvSpPr>
            <p:cNvPr id="32" name="Rectangle 175">
              <a:extLst>
                <a:ext uri="{FF2B5EF4-FFF2-40B4-BE49-F238E27FC236}">
                  <a16:creationId xmlns:a16="http://schemas.microsoft.com/office/drawing/2014/main" id="{D436BEDF-7B25-DDC1-4331-4C33366F5503}"/>
                </a:ext>
              </a:extLst>
            </p:cNvPr>
            <p:cNvSpPr>
              <a:spLocks noChangeArrowheads="1"/>
            </p:cNvSpPr>
            <p:nvPr/>
          </p:nvSpPr>
          <p:spPr bwMode="gray">
            <a:xfrm>
              <a:off x="5341602" y="3637537"/>
              <a:ext cx="4362037" cy="709803"/>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buClr>
                  <a:srgbClr val="969696"/>
                </a:buClr>
              </a:pPr>
              <a:r>
                <a:rPr lang="en-GB" altLang="ko-KR" dirty="0">
                  <a:solidFill>
                    <a:srgbClr val="000000"/>
                  </a:solidFill>
                  <a:ea typeface="굴림" panose="020B0600000101010101" pitchFamily="50" charset="-127"/>
                </a:rPr>
                <a:t>    </a:t>
              </a:r>
              <a:r>
                <a:rPr lang="en-GB" altLang="ko-KR" dirty="0" err="1">
                  <a:solidFill>
                    <a:srgbClr val="000000"/>
                  </a:solidFill>
                  <a:ea typeface="굴림" panose="020B0600000101010101" pitchFamily="50" charset="-127"/>
                </a:rPr>
                <a:t>GeneralizationSet</a:t>
              </a:r>
              <a:endParaRPr lang="en-GB" altLang="ko-KR" dirty="0">
                <a:solidFill>
                  <a:srgbClr val="000000"/>
                </a:solidFill>
                <a:ea typeface="굴림" panose="020B0600000101010101" pitchFamily="50" charset="-127"/>
              </a:endParaRPr>
            </a:p>
            <a:p>
              <a:pPr lvl="2">
                <a:lnSpc>
                  <a:spcPct val="100000"/>
                </a:lnSpc>
                <a:spcBef>
                  <a:spcPct val="25000"/>
                </a:spcBef>
              </a:pPr>
              <a:r>
                <a:rPr lang="en-US" altLang="ko-KR" dirty="0">
                  <a:solidFill>
                    <a:srgbClr val="000000"/>
                  </a:solidFill>
                  <a:ea typeface="굴림" panose="020B0600000101010101" pitchFamily="50" charset="-127"/>
                </a:rPr>
                <a:t>If the value in the </a:t>
              </a:r>
              <a:r>
                <a:rPr lang="en-US" altLang="ko-KR" dirty="0" err="1">
                  <a:solidFill>
                    <a:srgbClr val="000000"/>
                  </a:solidFill>
                  <a:ea typeface="굴림" panose="020B0600000101010101" pitchFamily="50" charset="-127"/>
                </a:rPr>
                <a:t>IsOceanFreight</a:t>
              </a:r>
              <a:r>
                <a:rPr lang="en-US" altLang="ko-KR" dirty="0">
                  <a:solidFill>
                    <a:srgbClr val="000000"/>
                  </a:solidFill>
                  <a:ea typeface="굴림" panose="020B0600000101010101" pitchFamily="50" charset="-127"/>
                </a:rPr>
                <a:t> is true, the </a:t>
              </a:r>
              <a:r>
                <a:rPr lang="en-US" altLang="ko-KR" dirty="0" err="1">
                  <a:solidFill>
                    <a:srgbClr val="000000"/>
                  </a:solidFill>
                  <a:ea typeface="굴림" panose="020B0600000101010101" pitchFamily="50" charset="-127"/>
                </a:rPr>
                <a:t>OceanFreight</a:t>
              </a:r>
              <a:r>
                <a:rPr lang="en-US" altLang="ko-KR" dirty="0">
                  <a:solidFill>
                    <a:srgbClr val="000000"/>
                  </a:solidFill>
                  <a:ea typeface="굴림" panose="020B0600000101010101" pitchFamily="50" charset="-127"/>
                </a:rPr>
                <a:t> table; otherwise, the </a:t>
              </a:r>
              <a:r>
                <a:rPr lang="en-US" altLang="ko-KR" dirty="0" err="1">
                  <a:solidFill>
                    <a:srgbClr val="000000"/>
                  </a:solidFill>
                  <a:ea typeface="굴림" panose="020B0600000101010101" pitchFamily="50" charset="-127"/>
                </a:rPr>
                <a:t>AirFreight</a:t>
              </a:r>
              <a:r>
                <a:rPr lang="en-US" altLang="ko-KR" dirty="0">
                  <a:solidFill>
                    <a:srgbClr val="000000"/>
                  </a:solidFill>
                  <a:ea typeface="굴림" panose="020B0600000101010101" pitchFamily="50" charset="-127"/>
                </a:rPr>
                <a:t> table</a:t>
              </a:r>
              <a:endParaRPr lang="en-GB" altLang="ko-KR" dirty="0">
                <a:solidFill>
                  <a:srgbClr val="000000"/>
                </a:solidFill>
                <a:ea typeface="굴림" panose="020B0600000101010101" pitchFamily="50" charset="-127"/>
              </a:endParaRPr>
            </a:p>
          </p:txBody>
        </p:sp>
        <p:sp>
          <p:nvSpPr>
            <p:cNvPr id="35" name="직사각형 34">
              <a:extLst>
                <a:ext uri="{FF2B5EF4-FFF2-40B4-BE49-F238E27FC236}">
                  <a16:creationId xmlns:a16="http://schemas.microsoft.com/office/drawing/2014/main" id="{BA223FAA-BAE0-AE59-FCBB-0C9EAC9130C3}"/>
                </a:ext>
              </a:extLst>
            </p:cNvPr>
            <p:cNvSpPr/>
            <p:nvPr/>
          </p:nvSpPr>
          <p:spPr>
            <a:xfrm>
              <a:off x="5341602" y="363753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grpSp>
      <p:grpSp>
        <p:nvGrpSpPr>
          <p:cNvPr id="37" name="그룹 36">
            <a:extLst>
              <a:ext uri="{FF2B5EF4-FFF2-40B4-BE49-F238E27FC236}">
                <a16:creationId xmlns:a16="http://schemas.microsoft.com/office/drawing/2014/main" id="{48174A05-EB59-3C95-4932-6B100C10E5AA}"/>
              </a:ext>
            </a:extLst>
          </p:cNvPr>
          <p:cNvGrpSpPr/>
          <p:nvPr/>
        </p:nvGrpSpPr>
        <p:grpSpPr>
          <a:xfrm>
            <a:off x="5341602" y="5730996"/>
            <a:ext cx="4362037" cy="709200"/>
            <a:chOff x="5341602" y="5241140"/>
            <a:chExt cx="4362037" cy="709200"/>
          </a:xfrm>
        </p:grpSpPr>
        <p:sp>
          <p:nvSpPr>
            <p:cNvPr id="33" name="Rectangle 175">
              <a:extLst>
                <a:ext uri="{FF2B5EF4-FFF2-40B4-BE49-F238E27FC236}">
                  <a16:creationId xmlns:a16="http://schemas.microsoft.com/office/drawing/2014/main" id="{ABA209EA-61E0-C2B9-3855-A1959DC7701D}"/>
                </a:ext>
              </a:extLst>
            </p:cNvPr>
            <p:cNvSpPr>
              <a:spLocks noChangeArrowheads="1"/>
            </p:cNvSpPr>
            <p:nvPr/>
          </p:nvSpPr>
          <p:spPr bwMode="gray">
            <a:xfrm>
              <a:off x="5341602" y="5241140"/>
              <a:ext cx="4362037" cy="709200"/>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buClr>
                  <a:srgbClr val="969696"/>
                </a:buClr>
              </a:pPr>
              <a:r>
                <a:rPr lang="en-GB" altLang="ko-KR" dirty="0">
                  <a:solidFill>
                    <a:srgbClr val="000000"/>
                  </a:solidFill>
                  <a:ea typeface="굴림" panose="020B0600000101010101" pitchFamily="50" charset="-127"/>
                </a:rPr>
                <a:t>    Supertype Entities : </a:t>
              </a:r>
              <a:r>
                <a:rPr lang="en-GB" altLang="ko-KR" dirty="0" err="1">
                  <a:solidFill>
                    <a:srgbClr val="000000"/>
                  </a:solidFill>
                  <a:ea typeface="굴림" panose="020B0600000101010101" pitchFamily="50" charset="-127"/>
                </a:rPr>
                <a:t>OceanFrieght</a:t>
              </a:r>
              <a:r>
                <a:rPr lang="en-GB" altLang="ko-KR" dirty="0">
                  <a:solidFill>
                    <a:srgbClr val="000000"/>
                  </a:solidFill>
                  <a:ea typeface="굴림" panose="020B0600000101010101" pitchFamily="50" charset="-127"/>
                </a:rPr>
                <a:t>, </a:t>
              </a:r>
              <a:r>
                <a:rPr lang="en-GB" altLang="ko-KR" dirty="0" err="1">
                  <a:solidFill>
                    <a:srgbClr val="000000"/>
                  </a:solidFill>
                  <a:ea typeface="굴림" panose="020B0600000101010101" pitchFamily="50" charset="-127"/>
                </a:rPr>
                <a:t>AirFreight</a:t>
              </a:r>
              <a:endParaRPr lang="en-GB" altLang="ko-KR" dirty="0">
                <a:solidFill>
                  <a:srgbClr val="000000"/>
                </a:solidFill>
                <a:ea typeface="굴림" panose="020B0600000101010101" pitchFamily="50" charset="-127"/>
              </a:endParaRPr>
            </a:p>
            <a:p>
              <a:pPr lvl="2">
                <a:lnSpc>
                  <a:spcPct val="100000"/>
                </a:lnSpc>
                <a:spcBef>
                  <a:spcPct val="25000"/>
                </a:spcBef>
              </a:pPr>
              <a:r>
                <a:rPr lang="en-US" altLang="ko-KR" dirty="0">
                  <a:solidFill>
                    <a:srgbClr val="000000"/>
                  </a:solidFill>
                  <a:ea typeface="굴림" panose="020B0600000101010101" pitchFamily="50" charset="-127"/>
                </a:rPr>
                <a:t>Other than the </a:t>
              </a:r>
              <a:r>
                <a:rPr lang="en-US" altLang="ko-KR" dirty="0" err="1">
                  <a:solidFill>
                    <a:srgbClr val="000000"/>
                  </a:solidFill>
                  <a:ea typeface="굴림" panose="020B0600000101010101" pitchFamily="50" charset="-127"/>
                </a:rPr>
                <a:t>Date+Index</a:t>
              </a:r>
              <a:r>
                <a:rPr lang="en-US" altLang="ko-KR" dirty="0">
                  <a:solidFill>
                    <a:srgbClr val="000000"/>
                  </a:solidFill>
                  <a:ea typeface="굴림" panose="020B0600000101010101" pitchFamily="50" charset="-127"/>
                </a:rPr>
                <a:t> designated as FK, the remaining columns are the same as the Freights entity</a:t>
              </a:r>
              <a:endParaRPr lang="en-GB" altLang="ko-KR" dirty="0">
                <a:solidFill>
                  <a:srgbClr val="000000"/>
                </a:solidFill>
                <a:ea typeface="굴림" panose="020B0600000101010101" pitchFamily="50" charset="-127"/>
              </a:endParaRPr>
            </a:p>
          </p:txBody>
        </p:sp>
        <p:sp>
          <p:nvSpPr>
            <p:cNvPr id="36" name="직사각형 35">
              <a:extLst>
                <a:ext uri="{FF2B5EF4-FFF2-40B4-BE49-F238E27FC236}">
                  <a16:creationId xmlns:a16="http://schemas.microsoft.com/office/drawing/2014/main" id="{E1AC5F13-E8E2-D7BE-2040-7E2E12E109CE}"/>
                </a:ext>
              </a:extLst>
            </p:cNvPr>
            <p:cNvSpPr/>
            <p:nvPr/>
          </p:nvSpPr>
          <p:spPr>
            <a:xfrm>
              <a:off x="5341602" y="524114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grpSp>
      <p:sp>
        <p:nvSpPr>
          <p:cNvPr id="43" name="Rectangle 7">
            <a:extLst>
              <a:ext uri="{FF2B5EF4-FFF2-40B4-BE49-F238E27FC236}">
                <a16:creationId xmlns:a16="http://schemas.microsoft.com/office/drawing/2014/main" id="{086BE017-AE22-CCC2-97E4-78BA3AE397D6}"/>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4121205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그림 52">
            <a:extLst>
              <a:ext uri="{FF2B5EF4-FFF2-40B4-BE49-F238E27FC236}">
                <a16:creationId xmlns:a16="http://schemas.microsoft.com/office/drawing/2014/main" id="{00302BDD-EEAD-78B0-423F-5527EE9510CE}"/>
              </a:ext>
            </a:extLst>
          </p:cNvPr>
          <p:cNvPicPr>
            <a:picLocks noChangeAspect="1"/>
          </p:cNvPicPr>
          <p:nvPr/>
        </p:nvPicPr>
        <p:blipFill>
          <a:blip r:embed="rId2"/>
          <a:stretch>
            <a:fillRect/>
          </a:stretch>
        </p:blipFill>
        <p:spPr>
          <a:xfrm>
            <a:off x="307099" y="2167071"/>
            <a:ext cx="4357869" cy="1585236"/>
          </a:xfrm>
          <a:prstGeom prst="rect">
            <a:avLst/>
          </a:prstGeom>
        </p:spPr>
      </p:pic>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7</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(2/7)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584775"/>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Collecting &amp; Processing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A total of 7 packages were used to scrape and process index data.</a:t>
            </a:r>
            <a:endParaRPr lang="en-GB" altLang="ko-KR" sz="1600" dirty="0">
              <a:ea typeface="굴림" panose="020B0600000101010101" pitchFamily="50" charset="-127"/>
            </a:endParaRPr>
          </a:p>
        </p:txBody>
      </p:sp>
      <p:sp>
        <p:nvSpPr>
          <p:cNvPr id="6" name="직사각형 5">
            <a:extLst>
              <a:ext uri="{FF2B5EF4-FFF2-40B4-BE49-F238E27FC236}">
                <a16:creationId xmlns:a16="http://schemas.microsoft.com/office/drawing/2014/main" id="{4A5CD4D7-751C-A9E8-46C3-EC2D468561AA}"/>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grpSp>
        <p:nvGrpSpPr>
          <p:cNvPr id="8" name="그룹 7">
            <a:extLst>
              <a:ext uri="{FF2B5EF4-FFF2-40B4-BE49-F238E27FC236}">
                <a16:creationId xmlns:a16="http://schemas.microsoft.com/office/drawing/2014/main" id="{04F75A32-5A9F-966F-BF0A-90FD6F35AE2D}"/>
              </a:ext>
            </a:extLst>
          </p:cNvPr>
          <p:cNvGrpSpPr/>
          <p:nvPr/>
        </p:nvGrpSpPr>
        <p:grpSpPr>
          <a:xfrm>
            <a:off x="200025" y="1298491"/>
            <a:ext cx="9577388" cy="301000"/>
            <a:chOff x="200025" y="1298491"/>
            <a:chExt cx="9577388" cy="301000"/>
          </a:xfrm>
        </p:grpSpPr>
        <p:cxnSp>
          <p:nvCxnSpPr>
            <p:cNvPr id="9" name="직선 연결선 8">
              <a:extLst>
                <a:ext uri="{FF2B5EF4-FFF2-40B4-BE49-F238E27FC236}">
                  <a16:creationId xmlns:a16="http://schemas.microsoft.com/office/drawing/2014/main" id="{79E53561-5529-4B82-C2CC-E20C291846DD}"/>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D6A20AC-48C2-F53C-1DAB-B3F7B80D42DA}"/>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'Collecting &amp; Processing'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29" name="그룹 28">
            <a:extLst>
              <a:ext uri="{FF2B5EF4-FFF2-40B4-BE49-F238E27FC236}">
                <a16:creationId xmlns:a16="http://schemas.microsoft.com/office/drawing/2014/main" id="{467BAD96-6B55-4029-902A-C6B4B4BE7CC2}"/>
              </a:ext>
            </a:extLst>
          </p:cNvPr>
          <p:cNvGrpSpPr/>
          <p:nvPr/>
        </p:nvGrpSpPr>
        <p:grpSpPr>
          <a:xfrm>
            <a:off x="6616521" y="416546"/>
            <a:ext cx="3161015" cy="204142"/>
            <a:chOff x="6616521" y="416546"/>
            <a:chExt cx="3161015" cy="204142"/>
          </a:xfrm>
        </p:grpSpPr>
        <p:grpSp>
          <p:nvGrpSpPr>
            <p:cNvPr id="20" name="그룹 19">
              <a:extLst>
                <a:ext uri="{FF2B5EF4-FFF2-40B4-BE49-F238E27FC236}">
                  <a16:creationId xmlns:a16="http://schemas.microsoft.com/office/drawing/2014/main" id="{76D2F50F-786B-8368-5C38-78E195929132}"/>
                </a:ext>
              </a:extLst>
            </p:cNvPr>
            <p:cNvGrpSpPr/>
            <p:nvPr/>
          </p:nvGrpSpPr>
          <p:grpSpPr>
            <a:xfrm>
              <a:off x="6616521" y="416546"/>
              <a:ext cx="3161015" cy="204142"/>
              <a:chOff x="6609184" y="416546"/>
              <a:chExt cx="3161015" cy="204142"/>
            </a:xfrm>
          </p:grpSpPr>
          <p:sp>
            <p:nvSpPr>
              <p:cNvPr id="11" name="Rectangle 263">
                <a:extLst>
                  <a:ext uri="{FF2B5EF4-FFF2-40B4-BE49-F238E27FC236}">
                    <a16:creationId xmlns:a16="http://schemas.microsoft.com/office/drawing/2014/main" id="{9E9CCB27-2925-0EF3-B6B4-6C2FC1B28C90}"/>
                  </a:ext>
                </a:extLst>
              </p:cNvPr>
              <p:cNvSpPr>
                <a:spLocks noChangeArrowheads="1"/>
              </p:cNvSpPr>
              <p:nvPr/>
            </p:nvSpPr>
            <p:spPr bwMode="gray">
              <a:xfrm>
                <a:off x="6609184"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Collecting</a:t>
                </a:r>
              </a:p>
            </p:txBody>
          </p:sp>
          <p:sp>
            <p:nvSpPr>
              <p:cNvPr id="12" name="Rectangle 263">
                <a:extLst>
                  <a:ext uri="{FF2B5EF4-FFF2-40B4-BE49-F238E27FC236}">
                    <a16:creationId xmlns:a16="http://schemas.microsoft.com/office/drawing/2014/main" id="{1DC93A47-82DB-6214-340B-D3178460F0AE}"/>
                  </a:ext>
                </a:extLst>
              </p:cNvPr>
              <p:cNvSpPr>
                <a:spLocks noChangeArrowheads="1"/>
              </p:cNvSpPr>
              <p:nvPr/>
            </p:nvSpPr>
            <p:spPr bwMode="gray">
              <a:xfrm>
                <a:off x="7422856"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Processing</a:t>
                </a:r>
              </a:p>
            </p:txBody>
          </p:sp>
          <p:sp>
            <p:nvSpPr>
              <p:cNvPr id="13" name="Rectangle 263">
                <a:extLst>
                  <a:ext uri="{FF2B5EF4-FFF2-40B4-BE49-F238E27FC236}">
                    <a16:creationId xmlns:a16="http://schemas.microsoft.com/office/drawing/2014/main" id="{41031819-8080-2645-C053-BA86CEE83C5A}"/>
                  </a:ext>
                </a:extLst>
              </p:cNvPr>
              <p:cNvSpPr>
                <a:spLocks noChangeArrowheads="1"/>
              </p:cNvSpPr>
              <p:nvPr/>
            </p:nvSpPr>
            <p:spPr bwMode="gray">
              <a:xfrm>
                <a:off x="8236528"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Storing</a:t>
                </a:r>
              </a:p>
            </p:txBody>
          </p:sp>
          <p:sp>
            <p:nvSpPr>
              <p:cNvPr id="17" name="Rectangle 263">
                <a:extLst>
                  <a:ext uri="{FF2B5EF4-FFF2-40B4-BE49-F238E27FC236}">
                    <a16:creationId xmlns:a16="http://schemas.microsoft.com/office/drawing/2014/main" id="{901E340F-9AAE-EAF6-0A4B-B6F66D4C8C3B}"/>
                  </a:ext>
                </a:extLst>
              </p:cNvPr>
              <p:cNvSpPr>
                <a:spLocks noChangeArrowheads="1"/>
              </p:cNvSpPr>
              <p:nvPr/>
            </p:nvSpPr>
            <p:spPr bwMode="gray">
              <a:xfrm>
                <a:off x="9050199"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Querying</a:t>
                </a:r>
              </a:p>
            </p:txBody>
          </p:sp>
        </p:grpSp>
        <p:sp>
          <p:nvSpPr>
            <p:cNvPr id="21" name="이등변 삼각형 20">
              <a:extLst>
                <a:ext uri="{FF2B5EF4-FFF2-40B4-BE49-F238E27FC236}">
                  <a16:creationId xmlns:a16="http://schemas.microsoft.com/office/drawing/2014/main" id="{8FD138B5-32F0-02B0-D5F9-38E218A6A17F}"/>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2" name="이등변 삼각형 21">
              <a:extLst>
                <a:ext uri="{FF2B5EF4-FFF2-40B4-BE49-F238E27FC236}">
                  <a16:creationId xmlns:a16="http://schemas.microsoft.com/office/drawing/2014/main" id="{C87FDC9A-398E-FB4D-CD4A-08428E026C81}"/>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3" name="이등변 삼각형 22">
              <a:extLst>
                <a:ext uri="{FF2B5EF4-FFF2-40B4-BE49-F238E27FC236}">
                  <a16:creationId xmlns:a16="http://schemas.microsoft.com/office/drawing/2014/main" id="{B781E062-1407-EB6D-0D18-13C980582047}"/>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sp>
        <p:nvSpPr>
          <p:cNvPr id="33" name="AutoShape 5">
            <a:extLst>
              <a:ext uri="{FF2B5EF4-FFF2-40B4-BE49-F238E27FC236}">
                <a16:creationId xmlns:a16="http://schemas.microsoft.com/office/drawing/2014/main" id="{196078DC-F705-2970-7D8B-C8ACD8819E2F}"/>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42" name="그룹 41">
            <a:extLst>
              <a:ext uri="{FF2B5EF4-FFF2-40B4-BE49-F238E27FC236}">
                <a16:creationId xmlns:a16="http://schemas.microsoft.com/office/drawing/2014/main" id="{478D0A42-3CB7-1380-99EE-EDF83F943B1B}"/>
              </a:ext>
            </a:extLst>
          </p:cNvPr>
          <p:cNvGrpSpPr/>
          <p:nvPr/>
        </p:nvGrpSpPr>
        <p:grpSpPr>
          <a:xfrm>
            <a:off x="5341603" y="1809033"/>
            <a:ext cx="4362035" cy="301000"/>
            <a:chOff x="5341603" y="1809033"/>
            <a:chExt cx="4362035" cy="301000"/>
          </a:xfrm>
        </p:grpSpPr>
        <p:cxnSp>
          <p:nvCxnSpPr>
            <p:cNvPr id="35" name="직선 연결선 34">
              <a:extLst>
                <a:ext uri="{FF2B5EF4-FFF2-40B4-BE49-F238E27FC236}">
                  <a16:creationId xmlns:a16="http://schemas.microsoft.com/office/drawing/2014/main" id="{BC8B32E8-848C-00FB-CFA6-76BD12DA54C0}"/>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직사각형 35">
              <a:extLst>
                <a:ext uri="{FF2B5EF4-FFF2-40B4-BE49-F238E27FC236}">
                  <a16:creationId xmlns:a16="http://schemas.microsoft.com/office/drawing/2014/main" id="{F833B9EA-EAF8-F12D-35FB-A11F275F2AE8}"/>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3" name="그룹 42">
            <a:extLst>
              <a:ext uri="{FF2B5EF4-FFF2-40B4-BE49-F238E27FC236}">
                <a16:creationId xmlns:a16="http://schemas.microsoft.com/office/drawing/2014/main" id="{BEB094C7-A47F-4664-E9EC-3D7D9F8D94D5}"/>
              </a:ext>
            </a:extLst>
          </p:cNvPr>
          <p:cNvGrpSpPr/>
          <p:nvPr/>
        </p:nvGrpSpPr>
        <p:grpSpPr>
          <a:xfrm>
            <a:off x="302934" y="1809033"/>
            <a:ext cx="4362035" cy="301000"/>
            <a:chOff x="302934" y="1809033"/>
            <a:chExt cx="4362035" cy="301000"/>
          </a:xfrm>
        </p:grpSpPr>
        <p:cxnSp>
          <p:nvCxnSpPr>
            <p:cNvPr id="31" name="직선 연결선 30">
              <a:extLst>
                <a:ext uri="{FF2B5EF4-FFF2-40B4-BE49-F238E27FC236}">
                  <a16:creationId xmlns:a16="http://schemas.microsoft.com/office/drawing/2014/main" id="{BB9BA4D8-60E1-344F-86BF-48BAEFEECC57}"/>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D861B5B3-248F-78B7-8BFF-815D5DB38F02}"/>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47" name="그룹 46">
            <a:extLst>
              <a:ext uri="{FF2B5EF4-FFF2-40B4-BE49-F238E27FC236}">
                <a16:creationId xmlns:a16="http://schemas.microsoft.com/office/drawing/2014/main" id="{1C3BE9D5-9B96-A076-A46E-859B3042DD7A}"/>
              </a:ext>
            </a:extLst>
          </p:cNvPr>
          <p:cNvGrpSpPr/>
          <p:nvPr/>
        </p:nvGrpSpPr>
        <p:grpSpPr>
          <a:xfrm>
            <a:off x="5341602" y="2204865"/>
            <a:ext cx="4362037" cy="4171660"/>
            <a:chOff x="5341602" y="2204865"/>
            <a:chExt cx="4362037" cy="4171660"/>
          </a:xfrm>
        </p:grpSpPr>
        <p:sp>
          <p:nvSpPr>
            <p:cNvPr id="38" name="Rectangle 175">
              <a:extLst>
                <a:ext uri="{FF2B5EF4-FFF2-40B4-BE49-F238E27FC236}">
                  <a16:creationId xmlns:a16="http://schemas.microsoft.com/office/drawing/2014/main" id="{E8822E98-619B-1666-9391-DD1E9147D174}"/>
                </a:ext>
              </a:extLst>
            </p:cNvPr>
            <p:cNvSpPr>
              <a:spLocks noChangeArrowheads="1"/>
            </p:cNvSpPr>
            <p:nvPr/>
          </p:nvSpPr>
          <p:spPr bwMode="gray">
            <a:xfrm>
              <a:off x="5341602" y="2204865"/>
              <a:ext cx="4362037" cy="4171660"/>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buClr>
                  <a:srgbClr val="969696"/>
                </a:buClr>
              </a:pPr>
              <a:r>
                <a:rPr lang="en-GB" altLang="ko-KR" dirty="0">
                  <a:solidFill>
                    <a:srgbClr val="000000"/>
                  </a:solidFill>
                  <a:ea typeface="굴림" panose="020B0600000101010101" pitchFamily="50" charset="-127"/>
                </a:rPr>
                <a:t>    Importing the necessary packages</a:t>
              </a:r>
            </a:p>
            <a:p>
              <a:pPr lvl="2">
                <a:lnSpc>
                  <a:spcPct val="100000"/>
                </a:lnSpc>
                <a:spcBef>
                  <a:spcPct val="25000"/>
                </a:spcBef>
              </a:pPr>
              <a:r>
                <a:rPr lang="en-GB" altLang="ko-KR" b="1" dirty="0">
                  <a:solidFill>
                    <a:srgbClr val="000000"/>
                  </a:solidFill>
                  <a:ea typeface="굴림" panose="020B0600000101010101" pitchFamily="50" charset="-127"/>
                </a:rPr>
                <a:t>Packages</a:t>
              </a:r>
            </a:p>
            <a:p>
              <a:pPr lvl="3">
                <a:lnSpc>
                  <a:spcPct val="100000"/>
                </a:lnSpc>
                <a:buClr>
                  <a:schemeClr val="tx1"/>
                </a:buClr>
              </a:pPr>
              <a:r>
                <a:rPr lang="en-GB" altLang="ko-KR" dirty="0">
                  <a:solidFill>
                    <a:srgbClr val="000000"/>
                  </a:solidFill>
                  <a:ea typeface="굴림" panose="020B0600000101010101" pitchFamily="50" charset="-127"/>
                </a:rPr>
                <a:t>Pandas</a:t>
              </a:r>
              <a:endParaRPr lang="en-GB" altLang="ko-KR" baseline="30000"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used to convert index data scraped by web pages into a data frame.</a:t>
              </a:r>
            </a:p>
            <a:p>
              <a:pPr lvl="3">
                <a:lnSpc>
                  <a:spcPct val="100000"/>
                </a:lnSpc>
                <a:buClr>
                  <a:schemeClr val="tx1"/>
                </a:buClr>
              </a:pPr>
              <a:r>
                <a:rPr lang="en-GB" altLang="ko-KR" dirty="0">
                  <a:solidFill>
                    <a:srgbClr val="000000"/>
                  </a:solidFill>
                  <a:ea typeface="굴림" panose="020B0600000101010101" pitchFamily="50" charset="-127"/>
                </a:rPr>
                <a:t>Request, </a:t>
              </a:r>
              <a:r>
                <a:rPr lang="en-GB" altLang="ko-KR" dirty="0" err="1">
                  <a:solidFill>
                    <a:srgbClr val="000000"/>
                  </a:solidFill>
                  <a:ea typeface="굴림" panose="020B0600000101010101" pitchFamily="50" charset="-127"/>
                </a:rPr>
                <a:t>urlopen</a:t>
              </a:r>
              <a:endParaRPr lang="en-GB" altLang="ko-KR" baseline="30000"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a package required to access URLs with index information.</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dirty="0" err="1">
                  <a:solidFill>
                    <a:srgbClr val="000000"/>
                  </a:solidFill>
                  <a:ea typeface="굴림" panose="020B0600000101010101" pitchFamily="50" charset="-127"/>
                </a:rPr>
                <a:t>BeautifulSoup</a:t>
              </a:r>
              <a:endParaRPr lang="en-GB" altLang="ko-KR"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a Python package for parsing HTML and XML documents.</a:t>
              </a:r>
            </a:p>
            <a:p>
              <a:pPr lvl="3">
                <a:lnSpc>
                  <a:spcPct val="100000"/>
                </a:lnSpc>
                <a:buClr>
                  <a:schemeClr val="tx1"/>
                </a:buClr>
              </a:pPr>
              <a:r>
                <a:rPr lang="en-GB" altLang="ko-KR" sz="1200" dirty="0">
                  <a:solidFill>
                    <a:srgbClr val="000000"/>
                  </a:solidFill>
                  <a:ea typeface="굴림" panose="020B0600000101010101" pitchFamily="50" charset="-127"/>
                </a:rPr>
                <a:t>Datetime</a:t>
              </a:r>
              <a:endParaRPr lang="en-GB" altLang="ko-KR"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a package to put a time value in columns that do not have a Date value.</a:t>
              </a:r>
            </a:p>
            <a:p>
              <a:pPr lvl="3">
                <a:lnSpc>
                  <a:spcPct val="100000"/>
                </a:lnSpc>
                <a:buClr>
                  <a:schemeClr val="tx1"/>
                </a:buClr>
              </a:pPr>
              <a:r>
                <a:rPr lang="en-GB" altLang="ko-KR" dirty="0" err="1">
                  <a:solidFill>
                    <a:srgbClr val="000000"/>
                  </a:solidFill>
                  <a:ea typeface="굴림" panose="020B0600000101010101" pitchFamily="50" charset="-127"/>
                </a:rPr>
                <a:t>Html_table_parser</a:t>
              </a:r>
              <a:endParaRPr lang="en-GB" altLang="ko-KR" baseline="30000" dirty="0">
                <a:solidFill>
                  <a:srgbClr val="000000"/>
                </a:solidFill>
                <a:ea typeface="굴림" panose="020B0600000101010101" pitchFamily="50" charset="-127"/>
              </a:endParaRPr>
            </a:p>
            <a:p>
              <a:pPr lvl="4">
                <a:lnSpc>
                  <a:spcPct val="100000"/>
                </a:lnSpc>
              </a:pPr>
              <a:r>
                <a:rPr lang="en-US" altLang="ko-KR" sz="1200" dirty="0">
                  <a:solidFill>
                    <a:srgbClr val="000000"/>
                  </a:solidFill>
                  <a:ea typeface="굴림" panose="020B0600000101010101" pitchFamily="50" charset="-127"/>
                </a:rPr>
                <a:t>It is a package that parses table in HTML.</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dirty="0">
                  <a:solidFill>
                    <a:srgbClr val="000000"/>
                  </a:solidFill>
                  <a:ea typeface="굴림" panose="020B0600000101010101" pitchFamily="50" charset="-127"/>
                </a:rPr>
                <a:t>Selenium</a:t>
              </a:r>
              <a:endParaRPr lang="en-GB" altLang="ko-KR" baseline="30000" dirty="0">
                <a:solidFill>
                  <a:srgbClr val="000000"/>
                </a:solidFill>
                <a:ea typeface="굴림" panose="020B0600000101010101" pitchFamily="50" charset="-127"/>
              </a:endParaRPr>
            </a:p>
            <a:p>
              <a:pPr lvl="4">
                <a:lnSpc>
                  <a:spcPct val="100000"/>
                </a:lnSpc>
              </a:pPr>
              <a:r>
                <a:rPr lang="en-US" altLang="ko-KR" sz="1200" dirty="0">
                  <a:solidFill>
                    <a:srgbClr val="000000"/>
                  </a:solidFill>
                  <a:ea typeface="굴림" panose="020B0600000101010101" pitchFamily="50" charset="-127"/>
                </a:rPr>
                <a:t>It is a package needed to scrape data created dynamically by </a:t>
              </a:r>
              <a:r>
                <a:rPr lang="en-US" altLang="ko-KR" sz="1200" dirty="0" err="1">
                  <a:solidFill>
                    <a:srgbClr val="000000"/>
                  </a:solidFill>
                  <a:ea typeface="굴림" panose="020B0600000101010101" pitchFamily="50" charset="-127"/>
                </a:rPr>
                <a:t>javascript</a:t>
              </a:r>
              <a:r>
                <a:rPr lang="en-US" altLang="ko-KR" sz="1200" dirty="0">
                  <a:solidFill>
                    <a:srgbClr val="000000"/>
                  </a:solidFill>
                  <a:ea typeface="굴림" panose="020B0600000101010101" pitchFamily="50" charset="-127"/>
                </a:rPr>
                <a:t>. </a:t>
              </a:r>
              <a:endParaRPr lang="en-GB" altLang="ko-KR" dirty="0">
                <a:solidFill>
                  <a:srgbClr val="000000"/>
                </a:solidFill>
                <a:ea typeface="굴림" panose="020B0600000101010101" pitchFamily="50" charset="-127"/>
              </a:endParaRPr>
            </a:p>
            <a:p>
              <a:pPr lvl="3">
                <a:lnSpc>
                  <a:spcPct val="100000"/>
                </a:lnSpc>
                <a:buClr>
                  <a:schemeClr val="tx1"/>
                </a:buClr>
              </a:pPr>
              <a:r>
                <a:rPr lang="en-GB" altLang="ko-KR" sz="1200" dirty="0">
                  <a:solidFill>
                    <a:srgbClr val="000000"/>
                  </a:solidFill>
                  <a:ea typeface="굴림" panose="020B0600000101010101" pitchFamily="50" charset="-127"/>
                </a:rPr>
                <a:t>Time</a:t>
              </a:r>
              <a:endParaRPr lang="en-GB" altLang="ko-KR" baseline="30000" dirty="0">
                <a:solidFill>
                  <a:srgbClr val="000000"/>
                </a:solidFill>
                <a:ea typeface="굴림" panose="020B0600000101010101" pitchFamily="50" charset="-127"/>
              </a:endParaRPr>
            </a:p>
            <a:p>
              <a:pPr lvl="4">
                <a:lnSpc>
                  <a:spcPct val="100000"/>
                </a:lnSpc>
              </a:pPr>
              <a:r>
                <a:rPr lang="en-US" altLang="ko-KR" dirty="0">
                  <a:solidFill>
                    <a:srgbClr val="000000"/>
                  </a:solidFill>
                  <a:ea typeface="굴림" panose="020B0600000101010101" pitchFamily="50" charset="-127"/>
                </a:rPr>
                <a:t>It is a package required to wait for the loading of dynamic web pages.</a:t>
              </a:r>
              <a:endParaRPr lang="en-GB" altLang="ko-KR" dirty="0">
                <a:solidFill>
                  <a:srgbClr val="000000"/>
                </a:solidFill>
                <a:ea typeface="굴림" panose="020B0600000101010101" pitchFamily="50" charset="-127"/>
              </a:endParaRPr>
            </a:p>
            <a:p>
              <a:pPr lvl="4">
                <a:lnSpc>
                  <a:spcPct val="100000"/>
                </a:lnSpc>
              </a:pPr>
              <a:endParaRPr lang="en-GB" altLang="ko-KR" sz="1200" spc="-50" dirty="0">
                <a:solidFill>
                  <a:srgbClr val="000000"/>
                </a:solidFill>
                <a:ea typeface="굴림" panose="020B0600000101010101" pitchFamily="50" charset="-127"/>
              </a:endParaRPr>
            </a:p>
            <a:p>
              <a:pPr lvl="4">
                <a:lnSpc>
                  <a:spcPct val="100000"/>
                </a:lnSpc>
              </a:pPr>
              <a:endParaRPr lang="en-GB" altLang="ko-KR" sz="1200" spc="-50" dirty="0">
                <a:solidFill>
                  <a:srgbClr val="000000"/>
                </a:solidFill>
                <a:ea typeface="굴림" panose="020B0600000101010101" pitchFamily="50" charset="-127"/>
              </a:endParaRPr>
            </a:p>
          </p:txBody>
        </p:sp>
        <p:sp>
          <p:nvSpPr>
            <p:cNvPr id="39" name="직사각형 38">
              <a:extLst>
                <a:ext uri="{FF2B5EF4-FFF2-40B4-BE49-F238E27FC236}">
                  <a16:creationId xmlns:a16="http://schemas.microsoft.com/office/drawing/2014/main" id="{F36A5E27-E2CA-57E5-9780-89CB8783BD96}"/>
                </a:ext>
              </a:extLst>
            </p:cNvPr>
            <p:cNvSpPr/>
            <p:nvPr/>
          </p:nvSpPr>
          <p:spPr>
            <a:xfrm>
              <a:off x="5341602" y="2204866"/>
              <a:ext cx="180000" cy="175856"/>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grpSp>
      <p:sp>
        <p:nvSpPr>
          <p:cNvPr id="46" name="직사각형 45">
            <a:extLst>
              <a:ext uri="{FF2B5EF4-FFF2-40B4-BE49-F238E27FC236}">
                <a16:creationId xmlns:a16="http://schemas.microsoft.com/office/drawing/2014/main" id="{A9E37ECC-D5A0-F9E8-D8B2-7FA04BAF363A}"/>
              </a:ext>
            </a:extLst>
          </p:cNvPr>
          <p:cNvSpPr/>
          <p:nvPr/>
        </p:nvSpPr>
        <p:spPr>
          <a:xfrm>
            <a:off x="302935" y="2195513"/>
            <a:ext cx="180000" cy="175856"/>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55" name="Rectangle 7">
            <a:extLst>
              <a:ext uri="{FF2B5EF4-FFF2-40B4-BE49-F238E27FC236}">
                <a16:creationId xmlns:a16="http://schemas.microsoft.com/office/drawing/2014/main" id="{F677E5D3-1E09-D717-BA78-0233BC9B6A73}"/>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3432543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38D4AB0B-15B7-4F13-86D6-A46CD3A1A55B}"/>
              </a:ext>
            </a:extLst>
          </p:cNvPr>
          <p:cNvSpPr>
            <a:spLocks noGrp="1" noChangeArrowheads="1"/>
          </p:cNvSpPr>
          <p:nvPr>
            <p:ph type="sldNum" sz="quarter" idx="4"/>
          </p:nvPr>
        </p:nvSpPr>
        <p:spPr>
          <a:xfrm>
            <a:off x="9559700" y="6477842"/>
            <a:ext cx="346300" cy="365125"/>
          </a:xfrm>
        </p:spPr>
        <p:txBody>
          <a:bodyPr/>
          <a:lstStyle/>
          <a:p>
            <a:fld id="{58DFF737-E040-470C-96CC-D41AF1B56FAF}" type="slidenum">
              <a:rPr lang="en-GB" altLang="ko-KR">
                <a:solidFill>
                  <a:srgbClr val="740003"/>
                </a:solidFill>
              </a:rPr>
              <a:pPr/>
              <a:t>8</a:t>
            </a:fld>
            <a:endParaRPr lang="en-GB" altLang="ko-KR" dirty="0">
              <a:solidFill>
                <a:srgbClr val="740003"/>
              </a:solidFill>
            </a:endParaRPr>
          </a:p>
        </p:txBody>
      </p:sp>
      <p:sp>
        <p:nvSpPr>
          <p:cNvPr id="24" name="Rectangle 6">
            <a:extLst>
              <a:ext uri="{FF2B5EF4-FFF2-40B4-BE49-F238E27FC236}">
                <a16:creationId xmlns:a16="http://schemas.microsoft.com/office/drawing/2014/main" id="{111437CA-86D6-4D4E-86DD-1C2C825D0B75}"/>
              </a:ext>
            </a:extLst>
          </p:cNvPr>
          <p:cNvSpPr>
            <a:spLocks noChangeArrowheads="1"/>
          </p:cNvSpPr>
          <p:nvPr/>
        </p:nvSpPr>
        <p:spPr bwMode="auto">
          <a:xfrm>
            <a:off x="769947" y="157991"/>
            <a:ext cx="1149354"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667" b="1" dirty="0">
                <a:solidFill>
                  <a:srgbClr val="740003"/>
                </a:solidFill>
                <a:ea typeface="굴림" panose="020B0600000101010101" pitchFamily="50" charset="-127"/>
              </a:rPr>
              <a:t>2. Methods 》Research (3/7)</a:t>
            </a:r>
            <a:endParaRPr lang="en-GB" altLang="ko-KR" sz="667" b="1" dirty="0">
              <a:solidFill>
                <a:srgbClr val="740003"/>
              </a:solidFill>
              <a:ea typeface="굴림" panose="020B0600000101010101" pitchFamily="50" charset="-127"/>
            </a:endParaRPr>
          </a:p>
        </p:txBody>
      </p:sp>
      <p:sp>
        <p:nvSpPr>
          <p:cNvPr id="28" name="Footer Placeholder 4">
            <a:extLst>
              <a:ext uri="{FF2B5EF4-FFF2-40B4-BE49-F238E27FC236}">
                <a16:creationId xmlns:a16="http://schemas.microsoft.com/office/drawing/2014/main" id="{62619AB4-6849-4FA0-8008-03C1B060ECAF}"/>
              </a:ext>
            </a:extLst>
          </p:cNvPr>
          <p:cNvSpPr>
            <a:spLocks noGrp="1"/>
          </p:cNvSpPr>
          <p:nvPr>
            <p:ph type="ftr" sz="quarter" idx="3"/>
          </p:nvPr>
        </p:nvSpPr>
        <p:spPr>
          <a:xfrm>
            <a:off x="3260813" y="6597352"/>
            <a:ext cx="3384375" cy="213359"/>
          </a:xfrm>
          <a:prstGeom prst="rect">
            <a:avLst/>
          </a:prstGeom>
        </p:spPr>
        <p:txBody>
          <a:bodyPr vert="horz" lIns="91440" tIns="45720" rIns="91440" bIns="45720" rtlCol="0" anchor="ctr"/>
          <a:lstStyle>
            <a:lvl1pPr algn="ctr">
              <a:defRPr sz="800">
                <a:solidFill>
                  <a:srgbClr val="740003"/>
                </a:solidFill>
                <a:latin typeface="Arial" panose="020B0604020202020204" pitchFamily="34" charset="0"/>
                <a:cs typeface="Arial" panose="020B0604020202020204" pitchFamily="34" charset="0"/>
              </a:defRPr>
            </a:lvl1pPr>
          </a:lstStyle>
          <a:p>
            <a:r>
              <a:rPr kumimoji="1" lang="en-US" altLang="ko-KR" b="1" dirty="0"/>
              <a:t>All rights reserved. Swiss Institute of Artificial Intelligence (SIAI)</a:t>
            </a:r>
            <a:endParaRPr kumimoji="1" lang="ko-KR" altLang="en-US" b="1" dirty="0"/>
          </a:p>
        </p:txBody>
      </p:sp>
      <p:sp>
        <p:nvSpPr>
          <p:cNvPr id="14" name="Text Box 3">
            <a:extLst>
              <a:ext uri="{FF2B5EF4-FFF2-40B4-BE49-F238E27FC236}">
                <a16:creationId xmlns:a16="http://schemas.microsoft.com/office/drawing/2014/main" id="{079F05C8-FDF6-41FF-8F47-3D5B559CE929}"/>
              </a:ext>
            </a:extLst>
          </p:cNvPr>
          <p:cNvSpPr txBox="1">
            <a:spLocks noChangeArrowheads="1"/>
          </p:cNvSpPr>
          <p:nvPr/>
        </p:nvSpPr>
        <p:spPr bwMode="auto">
          <a:xfrm>
            <a:off x="161662" y="375628"/>
            <a:ext cx="9615874" cy="830997"/>
          </a:xfrm>
          <a:prstGeom prst="rect">
            <a:avLst/>
          </a:prstGeom>
          <a:noFill/>
          <a:ln>
            <a:noFill/>
          </a:ln>
          <a:effectLst/>
          <a:extLst>
            <a:ext uri="{909E8E84-426E-40DD-AFC4-6F175D3DCCD1}">
              <a14:hiddenFill xmlns:a14="http://schemas.microsoft.com/office/drawing/2010/main">
                <a:solidFill>
                  <a:srgbClr val="E1EDF7"/>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rgbClr val="0057F0"/>
                  </a:outerShdw>
                </a:effectLst>
              </a14:hiddenEffects>
            </a:ext>
          </a:extLst>
        </p:spPr>
        <p:txBody>
          <a:bodyPr wrap="squar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200" b="1" dirty="0">
                <a:ea typeface="굴림" panose="020B0600000101010101" pitchFamily="50" charset="-127"/>
              </a:rPr>
              <a:t>Collecting &amp; Processing</a:t>
            </a:r>
            <a:endParaRPr lang="en-GB" altLang="ko-KR" sz="2200" b="1" dirty="0">
              <a:ea typeface="굴림" panose="020B0600000101010101" pitchFamily="50" charset="-127"/>
            </a:endParaRPr>
          </a:p>
          <a:p>
            <a:r>
              <a:rPr lang="en-GB" altLang="ko-KR" sz="1600" dirty="0">
                <a:ea typeface="굴림" panose="020B0600000101010101" pitchFamily="50" charset="-127"/>
              </a:rPr>
              <a:t>- </a:t>
            </a:r>
            <a:r>
              <a:rPr lang="en-US" altLang="ko-KR" sz="1600" dirty="0">
                <a:ea typeface="굴림" panose="020B0600000101010101" pitchFamily="50" charset="-127"/>
              </a:rPr>
              <a:t>The team scraped the index data from the web page for each index, changed it into a data frame, and matched it to a standardized format.</a:t>
            </a:r>
            <a:endParaRPr lang="en-GB" altLang="ko-KR" sz="1600" dirty="0">
              <a:ea typeface="굴림" panose="020B0600000101010101" pitchFamily="50" charset="-127"/>
            </a:endParaRPr>
          </a:p>
        </p:txBody>
      </p:sp>
      <p:sp>
        <p:nvSpPr>
          <p:cNvPr id="6" name="직사각형 5">
            <a:extLst>
              <a:ext uri="{FF2B5EF4-FFF2-40B4-BE49-F238E27FC236}">
                <a16:creationId xmlns:a16="http://schemas.microsoft.com/office/drawing/2014/main" id="{4A5CD4D7-751C-A9E8-46C3-EC2D468561AA}"/>
              </a:ext>
            </a:extLst>
          </p:cNvPr>
          <p:cNvSpPr/>
          <p:nvPr/>
        </p:nvSpPr>
        <p:spPr>
          <a:xfrm>
            <a:off x="200025" y="1700807"/>
            <a:ext cx="9577388" cy="4823817"/>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lnSpc>
                <a:spcPct val="110000"/>
              </a:lnSpc>
              <a:spcBef>
                <a:spcPts val="100"/>
              </a:spcBef>
              <a:spcAft>
                <a:spcPts val="100"/>
              </a:spcAft>
            </a:pPr>
            <a:endParaRPr lang="ko-KR" altLang="en-US" sz="1400" dirty="0">
              <a:solidFill>
                <a:schemeClr val="tx1"/>
              </a:solidFill>
              <a:latin typeface="+mn-ea"/>
            </a:endParaRPr>
          </a:p>
        </p:txBody>
      </p:sp>
      <p:cxnSp>
        <p:nvCxnSpPr>
          <p:cNvPr id="9" name="직선 연결선 8">
            <a:extLst>
              <a:ext uri="{FF2B5EF4-FFF2-40B4-BE49-F238E27FC236}">
                <a16:creationId xmlns:a16="http://schemas.microsoft.com/office/drawing/2014/main" id="{79E53561-5529-4B82-C2CC-E20C291846DD}"/>
              </a:ext>
            </a:extLst>
          </p:cNvPr>
          <p:cNvCxnSpPr>
            <a:cxnSpLocks/>
          </p:cNvCxnSpPr>
          <p:nvPr/>
        </p:nvCxnSpPr>
        <p:spPr>
          <a:xfrm>
            <a:off x="200025" y="1599491"/>
            <a:ext cx="95773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ED6A20AC-48C2-F53C-1DAB-B3F7B80D42DA}"/>
              </a:ext>
            </a:extLst>
          </p:cNvPr>
          <p:cNvSpPr/>
          <p:nvPr/>
        </p:nvSpPr>
        <p:spPr>
          <a:xfrm>
            <a:off x="200025" y="1298491"/>
            <a:ext cx="9577388"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dirty="0">
                <a:latin typeface="Arial" panose="020B0604020202020204" pitchFamily="34" charset="0"/>
                <a:ea typeface="맑은 고딕" panose="020B0503020000020004" pitchFamily="50" charset="-127"/>
                <a:cs typeface="Arial" panose="020B0604020202020204" pitchFamily="34" charset="0"/>
              </a:rPr>
              <a:t>Description of 'Collecting &amp; Processing' Process</a:t>
            </a:r>
            <a:endParaRPr lang="ko-KR" altLang="en-US" sz="1600" b="1" dirty="0">
              <a:latin typeface="Arial" panose="020B0604020202020204" pitchFamily="34" charset="0"/>
              <a:ea typeface="맑은 고딕" panose="020B0503020000020004" pitchFamily="50" charset="-127"/>
              <a:cs typeface="Arial" panose="020B0604020202020204" pitchFamily="34" charset="0"/>
            </a:endParaRPr>
          </a:p>
        </p:txBody>
      </p:sp>
      <p:grpSp>
        <p:nvGrpSpPr>
          <p:cNvPr id="98" name="그룹 97">
            <a:extLst>
              <a:ext uri="{FF2B5EF4-FFF2-40B4-BE49-F238E27FC236}">
                <a16:creationId xmlns:a16="http://schemas.microsoft.com/office/drawing/2014/main" id="{999665EF-A6C4-39BB-A7A6-ED3DF4EA2A93}"/>
              </a:ext>
            </a:extLst>
          </p:cNvPr>
          <p:cNvGrpSpPr/>
          <p:nvPr/>
        </p:nvGrpSpPr>
        <p:grpSpPr>
          <a:xfrm>
            <a:off x="6616521" y="416546"/>
            <a:ext cx="3161015" cy="204142"/>
            <a:chOff x="6616521" y="416546"/>
            <a:chExt cx="3161015" cy="204142"/>
          </a:xfrm>
        </p:grpSpPr>
        <p:grpSp>
          <p:nvGrpSpPr>
            <p:cNvPr id="20" name="그룹 19">
              <a:extLst>
                <a:ext uri="{FF2B5EF4-FFF2-40B4-BE49-F238E27FC236}">
                  <a16:creationId xmlns:a16="http://schemas.microsoft.com/office/drawing/2014/main" id="{76D2F50F-786B-8368-5C38-78E195929132}"/>
                </a:ext>
              </a:extLst>
            </p:cNvPr>
            <p:cNvGrpSpPr/>
            <p:nvPr/>
          </p:nvGrpSpPr>
          <p:grpSpPr>
            <a:xfrm>
              <a:off x="6616521" y="416546"/>
              <a:ext cx="3161015" cy="204142"/>
              <a:chOff x="6609184" y="416546"/>
              <a:chExt cx="3161015" cy="204142"/>
            </a:xfrm>
          </p:grpSpPr>
          <p:sp>
            <p:nvSpPr>
              <p:cNvPr id="11" name="Rectangle 263">
                <a:extLst>
                  <a:ext uri="{FF2B5EF4-FFF2-40B4-BE49-F238E27FC236}">
                    <a16:creationId xmlns:a16="http://schemas.microsoft.com/office/drawing/2014/main" id="{9E9CCB27-2925-0EF3-B6B4-6C2FC1B28C90}"/>
                  </a:ext>
                </a:extLst>
              </p:cNvPr>
              <p:cNvSpPr>
                <a:spLocks noChangeArrowheads="1"/>
              </p:cNvSpPr>
              <p:nvPr/>
            </p:nvSpPr>
            <p:spPr bwMode="gray">
              <a:xfrm>
                <a:off x="6609184"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Collecting</a:t>
                </a:r>
              </a:p>
            </p:txBody>
          </p:sp>
          <p:sp>
            <p:nvSpPr>
              <p:cNvPr id="12" name="Rectangle 263">
                <a:extLst>
                  <a:ext uri="{FF2B5EF4-FFF2-40B4-BE49-F238E27FC236}">
                    <a16:creationId xmlns:a16="http://schemas.microsoft.com/office/drawing/2014/main" id="{1DC93A47-82DB-6214-340B-D3178460F0AE}"/>
                  </a:ext>
                </a:extLst>
              </p:cNvPr>
              <p:cNvSpPr>
                <a:spLocks noChangeArrowheads="1"/>
              </p:cNvSpPr>
              <p:nvPr/>
            </p:nvSpPr>
            <p:spPr bwMode="gray">
              <a:xfrm>
                <a:off x="7422856" y="416546"/>
                <a:ext cx="720000" cy="204142"/>
              </a:xfrm>
              <a:prstGeom prst="rect">
                <a:avLst/>
              </a:prstGeom>
              <a:solidFill>
                <a:srgbClr val="A03C41"/>
              </a:solidFill>
              <a:ln w="12700">
                <a:solidFill>
                  <a:srgbClr val="FFFFFF"/>
                </a:solidFill>
                <a:miter lim="800000"/>
                <a:headEnd/>
                <a:tailEnd/>
              </a:ln>
              <a:effectLst/>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solidFill>
                    <a:ea typeface="ＭＳ Ｐゴシック" panose="020B0600070205080204" pitchFamily="34" charset="-128"/>
                  </a:rPr>
                  <a:t>Processing</a:t>
                </a:r>
              </a:p>
            </p:txBody>
          </p:sp>
          <p:sp>
            <p:nvSpPr>
              <p:cNvPr id="13" name="Rectangle 263">
                <a:extLst>
                  <a:ext uri="{FF2B5EF4-FFF2-40B4-BE49-F238E27FC236}">
                    <a16:creationId xmlns:a16="http://schemas.microsoft.com/office/drawing/2014/main" id="{41031819-8080-2645-C053-BA86CEE83C5A}"/>
                  </a:ext>
                </a:extLst>
              </p:cNvPr>
              <p:cNvSpPr>
                <a:spLocks noChangeArrowheads="1"/>
              </p:cNvSpPr>
              <p:nvPr/>
            </p:nvSpPr>
            <p:spPr bwMode="gray">
              <a:xfrm>
                <a:off x="8236528"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Storing</a:t>
                </a:r>
              </a:p>
            </p:txBody>
          </p:sp>
          <p:sp>
            <p:nvSpPr>
              <p:cNvPr id="17" name="Rectangle 263">
                <a:extLst>
                  <a:ext uri="{FF2B5EF4-FFF2-40B4-BE49-F238E27FC236}">
                    <a16:creationId xmlns:a16="http://schemas.microsoft.com/office/drawing/2014/main" id="{901E340F-9AAE-EAF6-0A4B-B6F66D4C8C3B}"/>
                  </a:ext>
                </a:extLst>
              </p:cNvPr>
              <p:cNvSpPr>
                <a:spLocks noChangeArrowheads="1"/>
              </p:cNvSpPr>
              <p:nvPr/>
            </p:nvSpPr>
            <p:spPr bwMode="gray">
              <a:xfrm>
                <a:off x="9050199" y="416546"/>
                <a:ext cx="720000" cy="204142"/>
              </a:xfrm>
              <a:prstGeom prst="rect">
                <a:avLst/>
              </a:prstGeom>
              <a:solidFill>
                <a:srgbClr val="CDCDCD"/>
              </a:solidFill>
              <a:ln w="12700">
                <a:solidFill>
                  <a:srgbClr val="FFFFFF"/>
                </a:solidFill>
                <a:miter lim="800000"/>
                <a:headEnd/>
                <a:tailEnd/>
              </a:ln>
            </p:spPr>
            <p:txBody>
              <a:bodyPr lIns="45000" tIns="45000" rIns="45000" bIns="45000" anchor="ctr" anchorCtr="1"/>
              <a:lstStyle>
                <a:lvl1pPr algn="l" defTabSz="1008063">
                  <a:defRPr sz="2400">
                    <a:solidFill>
                      <a:schemeClr val="tx1"/>
                    </a:solidFill>
                    <a:latin typeface="Arial" panose="020B0604020202020204" pitchFamily="34" charset="0"/>
                  </a:defRPr>
                </a:lvl1pPr>
                <a:lvl2pPr marL="503238" algn="l" defTabSz="1008063">
                  <a:defRPr sz="2400">
                    <a:solidFill>
                      <a:schemeClr val="tx1"/>
                    </a:solidFill>
                    <a:latin typeface="Arial" panose="020B0604020202020204" pitchFamily="34" charset="0"/>
                  </a:defRPr>
                </a:lvl2pPr>
                <a:lvl3pPr marL="1008063" algn="l" defTabSz="1008063">
                  <a:defRPr sz="2400">
                    <a:solidFill>
                      <a:schemeClr val="tx1"/>
                    </a:solidFill>
                    <a:latin typeface="Arial" panose="020B0604020202020204" pitchFamily="34" charset="0"/>
                  </a:defRPr>
                </a:lvl3pPr>
                <a:lvl4pPr marL="1511300" algn="l" defTabSz="1008063">
                  <a:defRPr sz="2400">
                    <a:solidFill>
                      <a:schemeClr val="tx1"/>
                    </a:solidFill>
                    <a:latin typeface="Arial" panose="020B0604020202020204" pitchFamily="34" charset="0"/>
                  </a:defRPr>
                </a:lvl4pPr>
                <a:lvl5pPr marL="2016125" algn="l" defTabSz="1008063">
                  <a:defRPr sz="2400">
                    <a:solidFill>
                      <a:schemeClr val="tx1"/>
                    </a:solidFill>
                    <a:latin typeface="Arial" panose="020B0604020202020204" pitchFamily="34" charset="0"/>
                  </a:defRPr>
                </a:lvl5pPr>
                <a:lvl6pPr marL="2473325" defTabSz="1008063" eaLnBrk="0" fontAlgn="base" hangingPunct="0">
                  <a:spcBef>
                    <a:spcPct val="0"/>
                  </a:spcBef>
                  <a:spcAft>
                    <a:spcPct val="0"/>
                  </a:spcAft>
                  <a:defRPr sz="2400">
                    <a:solidFill>
                      <a:schemeClr val="tx1"/>
                    </a:solidFill>
                    <a:latin typeface="Arial" panose="020B0604020202020204" pitchFamily="34" charset="0"/>
                  </a:defRPr>
                </a:lvl6pPr>
                <a:lvl7pPr marL="2930525" defTabSz="1008063" eaLnBrk="0" fontAlgn="base" hangingPunct="0">
                  <a:spcBef>
                    <a:spcPct val="0"/>
                  </a:spcBef>
                  <a:spcAft>
                    <a:spcPct val="0"/>
                  </a:spcAft>
                  <a:defRPr sz="2400">
                    <a:solidFill>
                      <a:schemeClr val="tx1"/>
                    </a:solidFill>
                    <a:latin typeface="Arial" panose="020B0604020202020204" pitchFamily="34" charset="0"/>
                  </a:defRPr>
                </a:lvl7pPr>
                <a:lvl8pPr marL="3387725" defTabSz="1008063" eaLnBrk="0" fontAlgn="base" hangingPunct="0">
                  <a:spcBef>
                    <a:spcPct val="0"/>
                  </a:spcBef>
                  <a:spcAft>
                    <a:spcPct val="0"/>
                  </a:spcAft>
                  <a:defRPr sz="2400">
                    <a:solidFill>
                      <a:schemeClr val="tx1"/>
                    </a:solidFill>
                    <a:latin typeface="Arial" panose="020B0604020202020204" pitchFamily="34" charset="0"/>
                  </a:defRPr>
                </a:lvl8pPr>
                <a:lvl9pPr marL="3844925" defTabSz="1008063"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ja-JP" sz="1000" dirty="0">
                    <a:solidFill>
                      <a:schemeClr val="bg1">
                        <a:lumMod val="50000"/>
                      </a:schemeClr>
                    </a:solidFill>
                    <a:ea typeface="ＭＳ Ｐゴシック" panose="020B0600070205080204" pitchFamily="34" charset="-128"/>
                  </a:rPr>
                  <a:t>Querying</a:t>
                </a:r>
              </a:p>
            </p:txBody>
          </p:sp>
        </p:grpSp>
        <p:sp>
          <p:nvSpPr>
            <p:cNvPr id="21" name="이등변 삼각형 20">
              <a:extLst>
                <a:ext uri="{FF2B5EF4-FFF2-40B4-BE49-F238E27FC236}">
                  <a16:creationId xmlns:a16="http://schemas.microsoft.com/office/drawing/2014/main" id="{8FD138B5-32F0-02B0-D5F9-38E218A6A17F}"/>
                </a:ext>
              </a:extLst>
            </p:cNvPr>
            <p:cNvSpPr/>
            <p:nvPr/>
          </p:nvSpPr>
          <p:spPr>
            <a:xfrm rot="5400000">
              <a:off x="7302566" y="496419"/>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2" name="이등변 삼각형 21">
              <a:extLst>
                <a:ext uri="{FF2B5EF4-FFF2-40B4-BE49-F238E27FC236}">
                  <a16:creationId xmlns:a16="http://schemas.microsoft.com/office/drawing/2014/main" id="{C87FDC9A-398E-FB4D-CD4A-08428E026C81}"/>
                </a:ext>
              </a:extLst>
            </p:cNvPr>
            <p:cNvSpPr/>
            <p:nvPr/>
          </p:nvSpPr>
          <p:spPr>
            <a:xfrm rot="5400000">
              <a:off x="8111365" y="496420"/>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sp>
          <p:nvSpPr>
            <p:cNvPr id="23" name="이등변 삼각형 22">
              <a:extLst>
                <a:ext uri="{FF2B5EF4-FFF2-40B4-BE49-F238E27FC236}">
                  <a16:creationId xmlns:a16="http://schemas.microsoft.com/office/drawing/2014/main" id="{B781E062-1407-EB6D-0D18-13C980582047}"/>
                </a:ext>
              </a:extLst>
            </p:cNvPr>
            <p:cNvSpPr/>
            <p:nvPr/>
          </p:nvSpPr>
          <p:spPr>
            <a:xfrm rot="5400000">
              <a:off x="8927473" y="496421"/>
              <a:ext cx="166455" cy="60674"/>
            </a:xfrm>
            <a:prstGeom prst="triangle">
              <a:avLst/>
            </a:prstGeom>
            <a:solidFill>
              <a:srgbClr val="009BCD"/>
            </a:solidFill>
            <a:ln w="12700">
              <a:solidFill>
                <a:srgbClr val="FFFF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lIns="0" tIns="0" rIns="0" bIns="0" anchor="ctr"/>
            <a:lstStyle/>
            <a:p>
              <a:pPr algn="ctr" defTabSz="1008063"/>
              <a:endParaRPr lang="ko-KR" altLang="en-US" sz="1050">
                <a:solidFill>
                  <a:schemeClr val="bg1"/>
                </a:solidFill>
                <a:latin typeface="Arial" panose="020B0604020202020204" pitchFamily="34" charset="0"/>
              </a:endParaRPr>
            </a:p>
          </p:txBody>
        </p:sp>
      </p:grpSp>
      <p:sp>
        <p:nvSpPr>
          <p:cNvPr id="4" name="AutoShape 5">
            <a:extLst>
              <a:ext uri="{FF2B5EF4-FFF2-40B4-BE49-F238E27FC236}">
                <a16:creationId xmlns:a16="http://schemas.microsoft.com/office/drawing/2014/main" id="{E8C96E0F-B4A9-11E0-40E2-0BCF1D226E23}"/>
              </a:ext>
            </a:extLst>
          </p:cNvPr>
          <p:cNvSpPr>
            <a:spLocks noChangeArrowheads="1"/>
          </p:cNvSpPr>
          <p:nvPr/>
        </p:nvSpPr>
        <p:spPr bwMode="auto">
          <a:xfrm rot="5400000">
            <a:off x="2942444" y="4226754"/>
            <a:ext cx="4138581" cy="170562"/>
          </a:xfrm>
          <a:prstGeom prst="flowChartExtract">
            <a:avLst/>
          </a:prstGeom>
          <a:pattFill prst="dkHorz">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solidFill>
                <a:prstClr val="white"/>
              </a:solidFill>
              <a:latin typeface="+mn-ea"/>
            </a:endParaRPr>
          </a:p>
        </p:txBody>
      </p:sp>
      <p:grpSp>
        <p:nvGrpSpPr>
          <p:cNvPr id="100" name="그룹 99">
            <a:extLst>
              <a:ext uri="{FF2B5EF4-FFF2-40B4-BE49-F238E27FC236}">
                <a16:creationId xmlns:a16="http://schemas.microsoft.com/office/drawing/2014/main" id="{BA96AC28-E29D-A4CF-8D87-99CA754FC3A8}"/>
              </a:ext>
            </a:extLst>
          </p:cNvPr>
          <p:cNvGrpSpPr/>
          <p:nvPr/>
        </p:nvGrpSpPr>
        <p:grpSpPr>
          <a:xfrm>
            <a:off x="5341603" y="1809033"/>
            <a:ext cx="4362035" cy="301000"/>
            <a:chOff x="5341603" y="1809033"/>
            <a:chExt cx="4362035" cy="301000"/>
          </a:xfrm>
        </p:grpSpPr>
        <p:cxnSp>
          <p:nvCxnSpPr>
            <p:cNvPr id="15" name="직선 연결선 14">
              <a:extLst>
                <a:ext uri="{FF2B5EF4-FFF2-40B4-BE49-F238E27FC236}">
                  <a16:creationId xmlns:a16="http://schemas.microsoft.com/office/drawing/2014/main" id="{8806CA29-C9B6-6072-B551-DDF8F8057EED}"/>
                </a:ext>
              </a:extLst>
            </p:cNvPr>
            <p:cNvCxnSpPr>
              <a:cxnSpLocks/>
            </p:cNvCxnSpPr>
            <p:nvPr/>
          </p:nvCxnSpPr>
          <p:spPr>
            <a:xfrm>
              <a:off x="5341603" y="2110033"/>
              <a:ext cx="436203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직사각형 15">
              <a:extLst>
                <a:ext uri="{FF2B5EF4-FFF2-40B4-BE49-F238E27FC236}">
                  <a16:creationId xmlns:a16="http://schemas.microsoft.com/office/drawing/2014/main" id="{4B0E0043-6312-0F08-161E-2C22B5EE7DD7}"/>
                </a:ext>
              </a:extLst>
            </p:cNvPr>
            <p:cNvSpPr/>
            <p:nvPr/>
          </p:nvSpPr>
          <p:spPr>
            <a:xfrm>
              <a:off x="5341603"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Description</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grpSp>
        <p:nvGrpSpPr>
          <p:cNvPr id="99" name="그룹 98">
            <a:extLst>
              <a:ext uri="{FF2B5EF4-FFF2-40B4-BE49-F238E27FC236}">
                <a16:creationId xmlns:a16="http://schemas.microsoft.com/office/drawing/2014/main" id="{9B9DD49D-18FD-249B-DECC-7E44A9C7DD00}"/>
              </a:ext>
            </a:extLst>
          </p:cNvPr>
          <p:cNvGrpSpPr/>
          <p:nvPr/>
        </p:nvGrpSpPr>
        <p:grpSpPr>
          <a:xfrm>
            <a:off x="302934" y="1809033"/>
            <a:ext cx="4362035" cy="301000"/>
            <a:chOff x="302934" y="1809033"/>
            <a:chExt cx="4362035" cy="301000"/>
          </a:xfrm>
        </p:grpSpPr>
        <p:cxnSp>
          <p:nvCxnSpPr>
            <p:cNvPr id="19" name="직선 연결선 18">
              <a:extLst>
                <a:ext uri="{FF2B5EF4-FFF2-40B4-BE49-F238E27FC236}">
                  <a16:creationId xmlns:a16="http://schemas.microsoft.com/office/drawing/2014/main" id="{28D7ADCC-931E-73A0-8CC6-1494161DC12E}"/>
                </a:ext>
              </a:extLst>
            </p:cNvPr>
            <p:cNvCxnSpPr>
              <a:cxnSpLocks/>
            </p:cNvCxnSpPr>
            <p:nvPr/>
          </p:nvCxnSpPr>
          <p:spPr>
            <a:xfrm>
              <a:off x="302934" y="2110033"/>
              <a:ext cx="436203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직사각형 25">
              <a:extLst>
                <a:ext uri="{FF2B5EF4-FFF2-40B4-BE49-F238E27FC236}">
                  <a16:creationId xmlns:a16="http://schemas.microsoft.com/office/drawing/2014/main" id="{5B7ADF06-E918-885B-E860-991C8AC2AA78}"/>
                </a:ext>
              </a:extLst>
            </p:cNvPr>
            <p:cNvSpPr/>
            <p:nvPr/>
          </p:nvSpPr>
          <p:spPr>
            <a:xfrm>
              <a:off x="302934" y="1809033"/>
              <a:ext cx="4362035" cy="249812"/>
            </a:xfrm>
            <a:prstGeom prst="rect">
              <a:avLst/>
            </a:prstGeom>
          </p:spPr>
          <p:txBody>
            <a:bodyPr wrap="square" lIns="0" tIns="0" rIns="0" bIns="0">
              <a:spAutoFit/>
            </a:bodyPr>
            <a:lstStyle/>
            <a:p>
              <a:pPr algn="ctr">
                <a:lnSpc>
                  <a:spcPct val="110000"/>
                </a:lnSpc>
                <a:spcBef>
                  <a:spcPts val="100"/>
                </a:spcBef>
                <a:spcAft>
                  <a:spcPts val="100"/>
                </a:spcAft>
              </a:pPr>
              <a:r>
                <a:rPr lang="en-US" altLang="ko-KR" sz="1600" b="1" spc="-50" dirty="0">
                  <a:latin typeface="Arial" panose="020B0604020202020204" pitchFamily="34" charset="0"/>
                  <a:ea typeface="맑은 고딕" panose="020B0503020000020004" pitchFamily="50" charset="-127"/>
                  <a:cs typeface="Arial" panose="020B0604020202020204" pitchFamily="34" charset="0"/>
                </a:rPr>
                <a:t>Code</a:t>
              </a:r>
              <a:endParaRPr lang="ko-KR" altLang="en-US" sz="1600" b="1" spc="-50" dirty="0">
                <a:latin typeface="Arial" panose="020B0604020202020204" pitchFamily="34" charset="0"/>
                <a:ea typeface="맑은 고딕" panose="020B0503020000020004" pitchFamily="50" charset="-127"/>
                <a:cs typeface="Arial" panose="020B0604020202020204" pitchFamily="34" charset="0"/>
              </a:endParaRPr>
            </a:p>
          </p:txBody>
        </p:sp>
      </p:grpSp>
      <p:sp>
        <p:nvSpPr>
          <p:cNvPr id="30" name="Rectangle 175">
            <a:extLst>
              <a:ext uri="{FF2B5EF4-FFF2-40B4-BE49-F238E27FC236}">
                <a16:creationId xmlns:a16="http://schemas.microsoft.com/office/drawing/2014/main" id="{7362ED23-88B6-0212-7762-80641864E9F9}"/>
              </a:ext>
            </a:extLst>
          </p:cNvPr>
          <p:cNvSpPr>
            <a:spLocks noChangeArrowheads="1"/>
          </p:cNvSpPr>
          <p:nvPr/>
        </p:nvSpPr>
        <p:spPr bwMode="gray">
          <a:xfrm>
            <a:off x="5341602" y="2204865"/>
            <a:ext cx="4362037" cy="4171660"/>
          </a:xfrm>
          <a:prstGeom prst="rect">
            <a:avLst/>
          </a:prstGeom>
          <a:solidFill>
            <a:srgbClr val="FFEBF5"/>
          </a:solidFill>
          <a:ln>
            <a:noFill/>
          </a:ln>
          <a:effectLst/>
        </p:spPr>
        <p:txBody>
          <a:bodyPr lIns="60000" tIns="60000" rIns="60000" bIns="60000"/>
          <a:lstStyle>
            <a:lvl1pPr algn="l" defTabSz="762000">
              <a:lnSpc>
                <a:spcPct val="125000"/>
              </a:lnSpc>
              <a:spcBef>
                <a:spcPct val="40000"/>
              </a:spcBef>
              <a:buClr>
                <a:schemeClr val="tx1"/>
              </a:buClr>
              <a:buSzPct val="70000"/>
              <a:buFont typeface="Monotype Sorts" pitchFamily="2" charset="2"/>
              <a:defRPr sz="1200" b="1">
                <a:solidFill>
                  <a:schemeClr val="tx1"/>
                </a:solidFill>
                <a:latin typeface="Arial" panose="020B0604020202020204" pitchFamily="34" charset="0"/>
              </a:defRPr>
            </a:lvl1pPr>
            <a:lvl2pPr marL="1588" algn="l" defTabSz="762000">
              <a:lnSpc>
                <a:spcPct val="125000"/>
              </a:lnSpc>
              <a:spcBef>
                <a:spcPct val="40000"/>
              </a:spcBef>
              <a:buClr>
                <a:schemeClr val="tx1"/>
              </a:buClr>
              <a:buSzPct val="80000"/>
              <a:buFont typeface="Wingdings" panose="05000000000000000000" pitchFamily="2" charset="2"/>
              <a:defRPr sz="1200">
                <a:solidFill>
                  <a:schemeClr val="tx1"/>
                </a:solidFill>
                <a:latin typeface="Arial" panose="020B0604020202020204" pitchFamily="34" charset="0"/>
              </a:defRPr>
            </a:lvl2pPr>
            <a:lvl3pPr marL="130175" indent="-127000" algn="l" defTabSz="762000">
              <a:lnSpc>
                <a:spcPct val="125000"/>
              </a:lnSpc>
              <a:spcBef>
                <a:spcPct val="10000"/>
              </a:spcBef>
              <a:buClr>
                <a:schemeClr val="tx1"/>
              </a:buClr>
              <a:buSzPct val="80000"/>
              <a:buFont typeface="Wingdings" panose="05000000000000000000" pitchFamily="2" charset="2"/>
              <a:buChar char="n"/>
              <a:defRPr sz="1200">
                <a:solidFill>
                  <a:schemeClr val="tx1"/>
                </a:solidFill>
                <a:latin typeface="Arial" panose="020B0604020202020204" pitchFamily="34" charset="0"/>
              </a:defRPr>
            </a:lvl3pPr>
            <a:lvl4pPr marL="266700" indent="-134938" algn="l" defTabSz="762000">
              <a:lnSpc>
                <a:spcPct val="125000"/>
              </a:lnSpc>
              <a:buChar char="–"/>
              <a:defRPr sz="1200">
                <a:solidFill>
                  <a:schemeClr val="tx1"/>
                </a:solidFill>
                <a:latin typeface="Arial" panose="020B0604020202020204" pitchFamily="34" charset="0"/>
              </a:defRPr>
            </a:lvl4pPr>
            <a:lvl5pPr marL="411163" indent="-142875" algn="l" defTabSz="762000">
              <a:lnSpc>
                <a:spcPct val="125000"/>
              </a:lnSpc>
              <a:buChar char="–"/>
              <a:defRPr sz="1200">
                <a:solidFill>
                  <a:schemeClr val="tx1"/>
                </a:solidFill>
                <a:latin typeface="Arial" panose="020B0604020202020204" pitchFamily="34" charset="0"/>
              </a:defRPr>
            </a:lvl5pPr>
            <a:lvl6pPr marL="8683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6pPr>
            <a:lvl7pPr marL="13255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7pPr>
            <a:lvl8pPr marL="17827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8pPr>
            <a:lvl9pPr marL="2239963" indent="-142875" defTabSz="762000" eaLnBrk="0" fontAlgn="base" hangingPunct="0">
              <a:lnSpc>
                <a:spcPct val="125000"/>
              </a:lnSpc>
              <a:spcBef>
                <a:spcPct val="0"/>
              </a:spcBef>
              <a:spcAft>
                <a:spcPct val="0"/>
              </a:spcAft>
              <a:buChar char="–"/>
              <a:defRPr sz="1200">
                <a:solidFill>
                  <a:schemeClr val="tx1"/>
                </a:solidFill>
                <a:latin typeface="Arial" panose="020B0604020202020204" pitchFamily="34" charset="0"/>
              </a:defRPr>
            </a:lvl9pPr>
          </a:lstStyle>
          <a:p>
            <a:pPr>
              <a:lnSpc>
                <a:spcPct val="100000"/>
              </a:lnSpc>
              <a:spcBef>
                <a:spcPct val="0"/>
              </a:spcBef>
              <a:spcAft>
                <a:spcPts val="500"/>
              </a:spcAft>
              <a:buClr>
                <a:srgbClr val="969696"/>
              </a:buClr>
            </a:pPr>
            <a:r>
              <a:rPr lang="en-GB" altLang="ko-KR" b="0" dirty="0">
                <a:solidFill>
                  <a:srgbClr val="000000"/>
                </a:solidFill>
                <a:ea typeface="굴림" panose="020B0600000101010101" pitchFamily="50" charset="-127"/>
              </a:rPr>
              <a:t>    </a:t>
            </a:r>
            <a:r>
              <a:rPr lang="en-US" altLang="ko-KR" b="0" dirty="0">
                <a:solidFill>
                  <a:srgbClr val="000000"/>
                </a:solidFill>
                <a:ea typeface="굴림" panose="020B0600000101010101" pitchFamily="50" charset="-127"/>
              </a:rPr>
              <a:t>Setting the URL information where the index data is displayed.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Getting information about webpage using Python's built-in module, '</a:t>
            </a:r>
            <a:r>
              <a:rPr lang="en-US" altLang="ko-KR" b="0" dirty="0" err="1">
                <a:solidFill>
                  <a:srgbClr val="000000"/>
                </a:solidFill>
                <a:ea typeface="굴림" panose="020B0600000101010101" pitchFamily="50" charset="-127"/>
              </a:rPr>
              <a:t>urllib</a:t>
            </a:r>
            <a:r>
              <a:rPr lang="en-US" altLang="ko-KR" b="0" dirty="0">
                <a:solidFill>
                  <a:srgbClr val="000000"/>
                </a:solidFill>
                <a:ea typeface="굴림" panose="020B0600000101010101" pitchFamily="50" charset="-127"/>
              </a:rPr>
              <a:t>'.</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Parsing HTML using '</a:t>
            </a:r>
            <a:r>
              <a:rPr lang="en-US" altLang="ko-KR" b="0" dirty="0" err="1">
                <a:solidFill>
                  <a:srgbClr val="000000"/>
                </a:solidFill>
                <a:ea typeface="굴림" panose="020B0600000101010101" pitchFamily="50" charset="-127"/>
              </a:rPr>
              <a:t>html.parser</a:t>
            </a:r>
            <a:r>
              <a:rPr lang="en-US" altLang="ko-KR" b="0" dirty="0">
                <a:solidFill>
                  <a:srgbClr val="000000"/>
                </a:solidFill>
                <a:ea typeface="굴림" panose="020B0600000101010101" pitchFamily="50" charset="-127"/>
              </a:rPr>
              <a:t>'</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Getting the value of the tag information of the desired location</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Storing the imported value in the text_(index) variable, using 'make2d'</a:t>
            </a:r>
          </a:p>
          <a:p>
            <a:pPr>
              <a:lnSpc>
                <a:spcPct val="100000"/>
              </a:lnSpc>
              <a:spcBef>
                <a:spcPct val="0"/>
              </a:spcBef>
              <a:spcAft>
                <a:spcPts val="500"/>
              </a:spcAft>
              <a:buClr>
                <a:srgbClr val="969696"/>
              </a:buClr>
            </a:pPr>
            <a:r>
              <a:rPr lang="en-US" altLang="ko-KR" b="0" dirty="0">
                <a:solidFill>
                  <a:srgbClr val="000000"/>
                </a:solidFill>
                <a:ea typeface="굴림" panose="020B0600000101010101" pitchFamily="50" charset="-127"/>
              </a:rPr>
              <a:t>    Converting the saved data into data frame format</a:t>
            </a:r>
          </a:p>
          <a:p>
            <a:pPr>
              <a:lnSpc>
                <a:spcPct val="100000"/>
              </a:lnSpc>
              <a:spcBef>
                <a:spcPct val="0"/>
              </a:spcBef>
              <a:buClr>
                <a:srgbClr val="969696"/>
              </a:buClr>
            </a:pPr>
            <a:r>
              <a:rPr lang="en-US" altLang="ko-KR" b="0" dirty="0">
                <a:solidFill>
                  <a:srgbClr val="000000"/>
                </a:solidFill>
                <a:ea typeface="굴림" panose="020B0600000101010101" pitchFamily="50" charset="-127"/>
              </a:rPr>
              <a:t>    Converting the data frame format to a standardized format</a:t>
            </a:r>
          </a:p>
          <a:p>
            <a:pPr>
              <a:lnSpc>
                <a:spcPct val="100000"/>
              </a:lnSpc>
              <a:spcBef>
                <a:spcPct val="0"/>
              </a:spcBef>
              <a:buClr>
                <a:srgbClr val="969696"/>
              </a:buClr>
            </a:pPr>
            <a:endParaRPr lang="en-US" altLang="ko-KR" b="0" dirty="0">
              <a:solidFill>
                <a:srgbClr val="000000"/>
              </a:solidFill>
              <a:ea typeface="굴림" panose="020B0600000101010101" pitchFamily="50" charset="-127"/>
            </a:endParaRPr>
          </a:p>
          <a:p>
            <a:pPr>
              <a:lnSpc>
                <a:spcPct val="100000"/>
              </a:lnSpc>
              <a:spcBef>
                <a:spcPct val="0"/>
              </a:spcBef>
              <a:buClr>
                <a:srgbClr val="969696"/>
              </a:buClr>
            </a:pPr>
            <a:endParaRPr lang="en-GB" altLang="ko-KR" sz="1200" b="0" spc="-50" dirty="0">
              <a:solidFill>
                <a:srgbClr val="000000"/>
              </a:solidFill>
              <a:ea typeface="굴림" panose="020B0600000101010101" pitchFamily="50" charset="-127"/>
            </a:endParaRPr>
          </a:p>
          <a:p>
            <a:pPr lvl="4">
              <a:lnSpc>
                <a:spcPct val="100000"/>
              </a:lnSpc>
            </a:pPr>
            <a:endParaRPr lang="en-GB" altLang="ko-KR" sz="1200" spc="-50" dirty="0">
              <a:solidFill>
                <a:srgbClr val="000000"/>
              </a:solidFill>
              <a:ea typeface="굴림" panose="020B0600000101010101" pitchFamily="50" charset="-127"/>
            </a:endParaRPr>
          </a:p>
        </p:txBody>
      </p:sp>
      <p:sp>
        <p:nvSpPr>
          <p:cNvPr id="31" name="직사각형 30">
            <a:extLst>
              <a:ext uri="{FF2B5EF4-FFF2-40B4-BE49-F238E27FC236}">
                <a16:creationId xmlns:a16="http://schemas.microsoft.com/office/drawing/2014/main" id="{A6D90745-3E21-E5E6-4D31-ED48C95B2FCE}"/>
              </a:ext>
            </a:extLst>
          </p:cNvPr>
          <p:cNvSpPr/>
          <p:nvPr/>
        </p:nvSpPr>
        <p:spPr>
          <a:xfrm>
            <a:off x="5367978" y="226582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2" name="직사각형 41">
            <a:extLst>
              <a:ext uri="{FF2B5EF4-FFF2-40B4-BE49-F238E27FC236}">
                <a16:creationId xmlns:a16="http://schemas.microsoft.com/office/drawing/2014/main" id="{F16FBDD4-F356-9B92-0B00-298071F5FB7F}"/>
              </a:ext>
            </a:extLst>
          </p:cNvPr>
          <p:cNvSpPr/>
          <p:nvPr/>
        </p:nvSpPr>
        <p:spPr>
          <a:xfrm>
            <a:off x="302934" y="224969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1</a:t>
            </a:r>
            <a:endParaRPr lang="ko-KR" altLang="en-US" sz="1200" dirty="0"/>
          </a:p>
        </p:txBody>
      </p:sp>
      <p:sp>
        <p:nvSpPr>
          <p:cNvPr id="48" name="직사각형 47">
            <a:extLst>
              <a:ext uri="{FF2B5EF4-FFF2-40B4-BE49-F238E27FC236}">
                <a16:creationId xmlns:a16="http://schemas.microsoft.com/office/drawing/2014/main" id="{A8918B94-7270-12B0-A760-BD32EC5DEBAA}"/>
              </a:ext>
            </a:extLst>
          </p:cNvPr>
          <p:cNvSpPr/>
          <p:nvPr/>
        </p:nvSpPr>
        <p:spPr>
          <a:xfrm>
            <a:off x="302934" y="263609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2</a:t>
            </a:r>
            <a:endParaRPr lang="ko-KR" altLang="en-US" sz="1200" dirty="0"/>
          </a:p>
        </p:txBody>
      </p:sp>
      <p:sp>
        <p:nvSpPr>
          <p:cNvPr id="50" name="직사각형 49">
            <a:extLst>
              <a:ext uri="{FF2B5EF4-FFF2-40B4-BE49-F238E27FC236}">
                <a16:creationId xmlns:a16="http://schemas.microsoft.com/office/drawing/2014/main" id="{14E500F8-98EB-1163-C5BE-1D921EC02293}"/>
              </a:ext>
            </a:extLst>
          </p:cNvPr>
          <p:cNvSpPr/>
          <p:nvPr/>
        </p:nvSpPr>
        <p:spPr>
          <a:xfrm>
            <a:off x="302934" y="300574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54" name="직사각형 53">
            <a:extLst>
              <a:ext uri="{FF2B5EF4-FFF2-40B4-BE49-F238E27FC236}">
                <a16:creationId xmlns:a16="http://schemas.microsoft.com/office/drawing/2014/main" id="{93CFC22D-691F-3647-CB3D-EE8EE3B34B12}"/>
              </a:ext>
            </a:extLst>
          </p:cNvPr>
          <p:cNvSpPr/>
          <p:nvPr/>
        </p:nvSpPr>
        <p:spPr>
          <a:xfrm>
            <a:off x="302934" y="329377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57" name="직사각형 56">
            <a:extLst>
              <a:ext uri="{FF2B5EF4-FFF2-40B4-BE49-F238E27FC236}">
                <a16:creationId xmlns:a16="http://schemas.microsoft.com/office/drawing/2014/main" id="{A3DB9492-5ED6-75C2-06C0-DC7A70F6208E}"/>
              </a:ext>
            </a:extLst>
          </p:cNvPr>
          <p:cNvSpPr/>
          <p:nvPr/>
        </p:nvSpPr>
        <p:spPr>
          <a:xfrm>
            <a:off x="302934" y="3581808"/>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64" name="직사각형 63">
            <a:extLst>
              <a:ext uri="{FF2B5EF4-FFF2-40B4-BE49-F238E27FC236}">
                <a16:creationId xmlns:a16="http://schemas.microsoft.com/office/drawing/2014/main" id="{71B3CF4B-DA05-EA04-4CD3-271A7EEE7567}"/>
              </a:ext>
            </a:extLst>
          </p:cNvPr>
          <p:cNvSpPr/>
          <p:nvPr/>
        </p:nvSpPr>
        <p:spPr>
          <a:xfrm>
            <a:off x="302934" y="3869840"/>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6</a:t>
            </a:r>
            <a:endParaRPr lang="ko-KR" altLang="en-US" sz="1200" dirty="0"/>
          </a:p>
        </p:txBody>
      </p:sp>
      <p:sp>
        <p:nvSpPr>
          <p:cNvPr id="67" name="직사각형 66">
            <a:extLst>
              <a:ext uri="{FF2B5EF4-FFF2-40B4-BE49-F238E27FC236}">
                <a16:creationId xmlns:a16="http://schemas.microsoft.com/office/drawing/2014/main" id="{DAA3B0E1-A96D-A7F5-17C9-1ED2DAAEE3BD}"/>
              </a:ext>
            </a:extLst>
          </p:cNvPr>
          <p:cNvSpPr/>
          <p:nvPr/>
        </p:nvSpPr>
        <p:spPr>
          <a:xfrm>
            <a:off x="302934" y="4175456"/>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sp>
        <p:nvSpPr>
          <p:cNvPr id="86" name="직사각형 85">
            <a:extLst>
              <a:ext uri="{FF2B5EF4-FFF2-40B4-BE49-F238E27FC236}">
                <a16:creationId xmlns:a16="http://schemas.microsoft.com/office/drawing/2014/main" id="{4B883D93-A60E-510C-77E0-235EA574E185}"/>
              </a:ext>
            </a:extLst>
          </p:cNvPr>
          <p:cNvSpPr/>
          <p:nvPr/>
        </p:nvSpPr>
        <p:spPr>
          <a:xfrm>
            <a:off x="5367978" y="2706277"/>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2</a:t>
            </a:r>
            <a:endParaRPr lang="ko-KR" altLang="en-US" sz="1200" dirty="0"/>
          </a:p>
        </p:txBody>
      </p:sp>
      <p:sp>
        <p:nvSpPr>
          <p:cNvPr id="87" name="직사각형 86">
            <a:extLst>
              <a:ext uri="{FF2B5EF4-FFF2-40B4-BE49-F238E27FC236}">
                <a16:creationId xmlns:a16="http://schemas.microsoft.com/office/drawing/2014/main" id="{90F0BC3A-E501-533E-D512-7F74F0F0E6BC}"/>
              </a:ext>
            </a:extLst>
          </p:cNvPr>
          <p:cNvSpPr/>
          <p:nvPr/>
        </p:nvSpPr>
        <p:spPr>
          <a:xfrm>
            <a:off x="5367978" y="313254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3</a:t>
            </a:r>
            <a:endParaRPr lang="ko-KR" altLang="en-US" sz="1200" dirty="0"/>
          </a:p>
        </p:txBody>
      </p:sp>
      <p:sp>
        <p:nvSpPr>
          <p:cNvPr id="88" name="직사각형 87">
            <a:extLst>
              <a:ext uri="{FF2B5EF4-FFF2-40B4-BE49-F238E27FC236}">
                <a16:creationId xmlns:a16="http://schemas.microsoft.com/office/drawing/2014/main" id="{6BECDB2C-895C-4FB5-BB08-349FACF79A37}"/>
              </a:ext>
            </a:extLst>
          </p:cNvPr>
          <p:cNvSpPr/>
          <p:nvPr/>
        </p:nvSpPr>
        <p:spPr>
          <a:xfrm>
            <a:off x="5367978" y="3377141"/>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4</a:t>
            </a:r>
            <a:endParaRPr lang="ko-KR" altLang="en-US" sz="1200" dirty="0"/>
          </a:p>
        </p:txBody>
      </p:sp>
      <p:sp>
        <p:nvSpPr>
          <p:cNvPr id="89" name="직사각형 88">
            <a:extLst>
              <a:ext uri="{FF2B5EF4-FFF2-40B4-BE49-F238E27FC236}">
                <a16:creationId xmlns:a16="http://schemas.microsoft.com/office/drawing/2014/main" id="{8A4A196D-6DAC-0316-906D-E88E6B75A94F}"/>
              </a:ext>
            </a:extLst>
          </p:cNvPr>
          <p:cNvSpPr/>
          <p:nvPr/>
        </p:nvSpPr>
        <p:spPr>
          <a:xfrm>
            <a:off x="5367978" y="379783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5</a:t>
            </a:r>
            <a:endParaRPr lang="ko-KR" altLang="en-US" sz="1200" dirty="0"/>
          </a:p>
        </p:txBody>
      </p:sp>
      <p:sp>
        <p:nvSpPr>
          <p:cNvPr id="90" name="직사각형 89">
            <a:extLst>
              <a:ext uri="{FF2B5EF4-FFF2-40B4-BE49-F238E27FC236}">
                <a16:creationId xmlns:a16="http://schemas.microsoft.com/office/drawing/2014/main" id="{C9CDCADA-5613-2D52-B1B8-12BBA0E57F44}"/>
              </a:ext>
            </a:extLst>
          </p:cNvPr>
          <p:cNvSpPr/>
          <p:nvPr/>
        </p:nvSpPr>
        <p:spPr>
          <a:xfrm>
            <a:off x="5367978" y="4242884"/>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a:t>6</a:t>
            </a:r>
            <a:endParaRPr lang="ko-KR" altLang="en-US" sz="1200" dirty="0"/>
          </a:p>
        </p:txBody>
      </p:sp>
      <p:sp>
        <p:nvSpPr>
          <p:cNvPr id="91" name="직사각형 90">
            <a:extLst>
              <a:ext uri="{FF2B5EF4-FFF2-40B4-BE49-F238E27FC236}">
                <a16:creationId xmlns:a16="http://schemas.microsoft.com/office/drawing/2014/main" id="{BD6F52F6-4325-3140-F0A5-DFE64408196F}"/>
              </a:ext>
            </a:extLst>
          </p:cNvPr>
          <p:cNvSpPr/>
          <p:nvPr/>
        </p:nvSpPr>
        <p:spPr>
          <a:xfrm>
            <a:off x="5367978" y="4484782"/>
            <a:ext cx="180000" cy="180000"/>
          </a:xfrm>
          <a:prstGeom prst="rect">
            <a:avLst/>
          </a:prstGeom>
          <a:solidFill>
            <a:srgbClr val="953C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t>7</a:t>
            </a:r>
            <a:endParaRPr lang="ko-KR" altLang="en-US" sz="1200" dirty="0"/>
          </a:p>
        </p:txBody>
      </p:sp>
      <p:pic>
        <p:nvPicPr>
          <p:cNvPr id="97" name="그림 96">
            <a:extLst>
              <a:ext uri="{FF2B5EF4-FFF2-40B4-BE49-F238E27FC236}">
                <a16:creationId xmlns:a16="http://schemas.microsoft.com/office/drawing/2014/main" id="{6A65D1CA-2A8D-59B2-8C37-4A942A060448}"/>
              </a:ext>
            </a:extLst>
          </p:cNvPr>
          <p:cNvPicPr>
            <a:picLocks noChangeAspect="1"/>
          </p:cNvPicPr>
          <p:nvPr/>
        </p:nvPicPr>
        <p:blipFill>
          <a:blip r:embed="rId2"/>
          <a:stretch>
            <a:fillRect/>
          </a:stretch>
        </p:blipFill>
        <p:spPr>
          <a:xfrm>
            <a:off x="488504" y="2204867"/>
            <a:ext cx="4193652" cy="3354641"/>
          </a:xfrm>
          <a:prstGeom prst="rect">
            <a:avLst/>
          </a:prstGeom>
        </p:spPr>
      </p:pic>
      <p:sp>
        <p:nvSpPr>
          <p:cNvPr id="101" name="Rectangle 7">
            <a:extLst>
              <a:ext uri="{FF2B5EF4-FFF2-40B4-BE49-F238E27FC236}">
                <a16:creationId xmlns:a16="http://schemas.microsoft.com/office/drawing/2014/main" id="{C95B4234-38F0-0C17-8D1D-735A72A5F540}"/>
              </a:ext>
            </a:extLst>
          </p:cNvPr>
          <p:cNvSpPr>
            <a:spLocks noChangeArrowheads="1"/>
          </p:cNvSpPr>
          <p:nvPr/>
        </p:nvSpPr>
        <p:spPr bwMode="auto">
          <a:xfrm>
            <a:off x="9417496" y="157991"/>
            <a:ext cx="384721" cy="10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762000">
              <a:defRPr sz="2400">
                <a:solidFill>
                  <a:schemeClr val="tx1"/>
                </a:solidFill>
                <a:latin typeface="Arial" panose="020B0604020202020204" pitchFamily="34" charset="0"/>
              </a:defRPr>
            </a:lvl1pPr>
            <a:lvl2pPr marL="571500" algn="l" defTabSz="762000">
              <a:defRPr sz="2400">
                <a:solidFill>
                  <a:schemeClr val="tx1"/>
                </a:solidFill>
                <a:latin typeface="Arial" panose="020B0604020202020204" pitchFamily="34" charset="0"/>
              </a:defRPr>
            </a:lvl2pPr>
            <a:lvl3pPr marL="1143000" algn="l" defTabSz="762000">
              <a:defRPr sz="2400">
                <a:solidFill>
                  <a:schemeClr val="tx1"/>
                </a:solidFill>
                <a:latin typeface="Arial" panose="020B0604020202020204" pitchFamily="34" charset="0"/>
              </a:defRPr>
            </a:lvl3pPr>
            <a:lvl4pPr marL="1714500" algn="l" defTabSz="762000">
              <a:defRPr sz="2400">
                <a:solidFill>
                  <a:schemeClr val="tx1"/>
                </a:solidFill>
                <a:latin typeface="Arial" panose="020B0604020202020204" pitchFamily="34" charset="0"/>
              </a:defRPr>
            </a:lvl4pPr>
            <a:lvl5pPr marL="2286000" algn="l" defTabSz="762000">
              <a:defRPr sz="2400">
                <a:solidFill>
                  <a:schemeClr val="tx1"/>
                </a:solidFill>
                <a:latin typeface="Arial" panose="020B0604020202020204" pitchFamily="34" charset="0"/>
              </a:defRPr>
            </a:lvl5pPr>
            <a:lvl6pPr marL="2743200" defTabSz="762000" eaLnBrk="0" fontAlgn="base" hangingPunct="0">
              <a:spcBef>
                <a:spcPct val="0"/>
              </a:spcBef>
              <a:spcAft>
                <a:spcPct val="0"/>
              </a:spcAft>
              <a:defRPr sz="2400">
                <a:solidFill>
                  <a:schemeClr val="tx1"/>
                </a:solidFill>
                <a:latin typeface="Arial" panose="020B0604020202020204" pitchFamily="34" charset="0"/>
              </a:defRPr>
            </a:lvl6pPr>
            <a:lvl7pPr marL="3200400" defTabSz="762000" eaLnBrk="0" fontAlgn="base" hangingPunct="0">
              <a:spcBef>
                <a:spcPct val="0"/>
              </a:spcBef>
              <a:spcAft>
                <a:spcPct val="0"/>
              </a:spcAft>
              <a:defRPr sz="2400">
                <a:solidFill>
                  <a:schemeClr val="tx1"/>
                </a:solidFill>
                <a:latin typeface="Arial" panose="020B0604020202020204" pitchFamily="34" charset="0"/>
              </a:defRPr>
            </a:lvl7pPr>
            <a:lvl8pPr marL="3657600" defTabSz="762000" eaLnBrk="0" fontAlgn="base" hangingPunct="0">
              <a:spcBef>
                <a:spcPct val="0"/>
              </a:spcBef>
              <a:spcAft>
                <a:spcPct val="0"/>
              </a:spcAft>
              <a:defRPr sz="2400">
                <a:solidFill>
                  <a:schemeClr val="tx1"/>
                </a:solidFill>
                <a:latin typeface="Arial" panose="020B0604020202020204" pitchFamily="34" charset="0"/>
              </a:defRPr>
            </a:lvl8pPr>
            <a:lvl9pPr marL="4114800" defTabSz="762000" eaLnBrk="0" fontAlgn="base" hangingPunct="0">
              <a:spcBef>
                <a:spcPct val="0"/>
              </a:spcBef>
              <a:spcAft>
                <a:spcPct val="0"/>
              </a:spcAft>
              <a:defRPr sz="2400">
                <a:solidFill>
                  <a:schemeClr val="tx1"/>
                </a:solidFill>
                <a:latin typeface="Arial" panose="020B0604020202020204" pitchFamily="34" charset="0"/>
              </a:defRPr>
            </a:lvl9pPr>
          </a:lstStyle>
          <a:p>
            <a:r>
              <a:rPr lang="en-GB" altLang="ko-KR" sz="667" b="1">
                <a:solidFill>
                  <a:srgbClr val="740003"/>
                </a:solidFill>
                <a:ea typeface="굴림" panose="020B0600000101010101" pitchFamily="50" charset="-127"/>
              </a:rPr>
              <a:t>Section </a:t>
            </a:r>
            <a:r>
              <a:rPr lang="en-GB" altLang="ko-KR" sz="667" b="1" dirty="0">
                <a:solidFill>
                  <a:srgbClr val="740003"/>
                </a:solidFill>
                <a:ea typeface="굴림" panose="020B0600000101010101" pitchFamily="50" charset="-127"/>
              </a:rPr>
              <a:t>2</a:t>
            </a:r>
          </a:p>
        </p:txBody>
      </p:sp>
    </p:spTree>
    <p:extLst>
      <p:ext uri="{BB962C8B-B14F-4D97-AF65-F5344CB8AC3E}">
        <p14:creationId xmlns:p14="http://schemas.microsoft.com/office/powerpoint/2010/main" val="183553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IAI">
      <a:majorFont>
        <a:latin typeface="Arial"/>
        <a:ea typeface="맑은 고딕"/>
        <a:cs typeface=""/>
      </a:majorFont>
      <a:minorFont>
        <a:latin typeface="Arial"/>
        <a:ea typeface="맑은 고딕"/>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D6B5708396BA479D4273B7115E4EA7" ma:contentTypeVersion="11" ma:contentTypeDescription="Create a new document." ma:contentTypeScope="" ma:versionID="1a44f6408b653a28be3352bd045d1b51">
  <xsd:schema xmlns:xsd="http://www.w3.org/2001/XMLSchema" xmlns:xs="http://www.w3.org/2001/XMLSchema" xmlns:p="http://schemas.microsoft.com/office/2006/metadata/properties" xmlns:ns2="5da2abde-f1e4-4925-bf3d-1ccba1770b6d" xmlns:ns3="cc43e6c1-bdcb-4f16-a7a3-4695a3ad3d37" targetNamespace="http://schemas.microsoft.com/office/2006/metadata/properties" ma:root="true" ma:fieldsID="06aaa6497646c3a39e36e586ac08db9f" ns2:_="" ns3:_="">
    <xsd:import namespace="5da2abde-f1e4-4925-bf3d-1ccba1770b6d"/>
    <xsd:import namespace="cc43e6c1-bdcb-4f16-a7a3-4695a3ad3d3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a2abde-f1e4-4925-bf3d-1ccba1770b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43e6c1-bdcb-4f16-a7a3-4695a3ad3d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23A856-74A5-4282-A2D3-D22635A0AA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AB21CD2-278E-45A6-80C9-CE07D7BAB539}">
  <ds:schemaRefs>
    <ds:schemaRef ds:uri="http://schemas.microsoft.com/sharepoint/v3/contenttype/forms"/>
  </ds:schemaRefs>
</ds:datastoreItem>
</file>

<file path=customXml/itemProps3.xml><?xml version="1.0" encoding="utf-8"?>
<ds:datastoreItem xmlns:ds="http://schemas.openxmlformats.org/officeDocument/2006/customXml" ds:itemID="{8A5483E9-ED54-4BF0-A0B0-2D9405079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a2abde-f1e4-4925-bf3d-1ccba1770b6d"/>
    <ds:schemaRef ds:uri="cc43e6c1-bdcb-4f16-a7a3-4695a3ad3d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2364</TotalTime>
  <Words>2557</Words>
  <Application>Microsoft Office PowerPoint</Application>
  <PresentationFormat>A4 용지(210x297mm)</PresentationFormat>
  <Paragraphs>451</Paragraphs>
  <Slides>16</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Monotype Sorts</vt:lpstr>
      <vt:lpstr>맑은 고딕</vt:lpstr>
      <vt:lpstr>Arial</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Lee Keith</Manager>
  <Company>Swiss Institute of Artificial Intelligence (SIAI)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SIAI Template</dc:subject>
  <dc:creator>Lee Keith</dc:creator>
  <cp:keywords>Presentation; Templates</cp:keywords>
  <dc:description>Swiss Institute of Artificial Intelligence (SIAI) Powerpoint template for lecture notes, internal/external presentations, guidelines</dc:description>
  <cp:lastModifiedBy>류현철</cp:lastModifiedBy>
  <cp:revision>186</cp:revision>
  <dcterms:created xsi:type="dcterms:W3CDTF">2021-07-29T06:51:23Z</dcterms:created>
  <dcterms:modified xsi:type="dcterms:W3CDTF">2022-08-30T13:00:23Z</dcterms:modified>
  <cp:category>Presentations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0x010100AED6B5708396BA479D4273B7115E4EA7</vt:lpwstr>
  </property>
</Properties>
</file>