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506" r:id="rId5"/>
    <p:sldId id="501" r:id="rId6"/>
    <p:sldId id="262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92" userDrawn="1">
          <p15:clr>
            <a:srgbClr val="A4A3A4"/>
          </p15:clr>
        </p15:guide>
        <p15:guide id="4" orient="horz" pos="4102" userDrawn="1">
          <p15:clr>
            <a:srgbClr val="A4A3A4"/>
          </p15:clr>
        </p15:guide>
        <p15:guide id="5" pos="312" userDrawn="1">
          <p15:clr>
            <a:srgbClr val="A4A3A4"/>
          </p15:clr>
        </p15:guide>
        <p15:guide id="6" pos="7311" userDrawn="1">
          <p15:clr>
            <a:srgbClr val="A4A3A4"/>
          </p15:clr>
        </p15:guide>
        <p15:guide id="7" orient="horz" pos="642" userDrawn="1">
          <p15:clr>
            <a:srgbClr val="A4A3A4"/>
          </p15:clr>
        </p15:guide>
        <p15:guide id="8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D1C4"/>
    <a:srgbClr val="1689A0"/>
    <a:srgbClr val="2D1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33" y="72"/>
      </p:cViewPr>
      <p:guideLst>
        <p:guide orient="horz" pos="482"/>
        <p:guide pos="3840"/>
        <p:guide orient="horz" pos="192"/>
        <p:guide orient="horz" pos="4102"/>
        <p:guide pos="312"/>
        <p:guide pos="7311"/>
        <p:guide orient="horz" pos="64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466C5-0C94-48AE-86C6-8644173A08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37378-9053-43EB-A91D-DE4D739C95E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37378-9053-43EB-A91D-DE4D739C95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37378-9053-43EB-A91D-DE4D739C95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A40415-9386-408E-9CCF-54F7835AD1E7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37378-9053-43EB-A91D-DE4D739C95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CD0AA-CDC1-4E26-9F7E-8AF9715CEF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F824A-F576-4E54-A2CD-FF2813F1E38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 descr="7b0a2020202022776f7264617274223a20227b5c2269645c223a32353030323237362c5c227469645c223a31333631327d220a7d0a"/>
          <p:cNvSpPr txBox="1"/>
          <p:nvPr/>
        </p:nvSpPr>
        <p:spPr>
          <a:xfrm>
            <a:off x="5121910" y="2212975"/>
            <a:ext cx="6394450" cy="1752600"/>
          </a:xfrm>
          <a:prstGeom prst="rect">
            <a:avLst/>
          </a:prstGeom>
          <a:noFill/>
        </p:spPr>
        <p:txBody>
          <a:bodyPr wrap="square" lIns="0" tIns="45720" rIns="91440" bIns="45720" rtlCol="0">
            <a:noAutofit/>
            <a:scene3d>
              <a:camera prst="obliqueBottomRight"/>
              <a:lightRig rig="flat" dir="t"/>
            </a:scene3d>
            <a:sp3d extrusionH="222422" contourW="7414" prstMaterial="matte">
              <a:extrusionClr>
                <a:srgbClr val="3E044D"/>
              </a:extrusionClr>
              <a:contourClr>
                <a:srgbClr val="3E044D"/>
              </a:contourClr>
            </a:sp3d>
          </a:bodyPr>
          <a:lstStyle/>
          <a:p>
            <a:r>
              <a:rPr lang="zh-CN" altLang="en-US" sz="5400" dirty="0">
                <a:ln w="5561" cmpd="sng"/>
                <a:gradFill>
                  <a:gsLst>
                    <a:gs pos="29000">
                      <a:srgbClr val="F3EE45"/>
                    </a:gs>
                    <a:gs pos="92000">
                      <a:srgbClr val="FC8A4C"/>
                    </a:gs>
                  </a:gsLst>
                  <a:lin ang="5400000" scaled="1"/>
                </a:gradFill>
                <a:effectLst/>
                <a:latin typeface="汉仪力量黑简" panose="00020600040101010101" charset="-122"/>
                <a:ea typeface="汉仪力量黑简" panose="00020600040101010101" charset="-122"/>
              </a:rPr>
              <a:t>阅读文献心法分享会</a:t>
            </a:r>
            <a:endParaRPr lang="zh-CN" altLang="en-US" sz="5400" dirty="0">
              <a:ln w="5561" cmpd="sng"/>
              <a:gradFill>
                <a:gsLst>
                  <a:gs pos="29000">
                    <a:srgbClr val="F3EE45"/>
                  </a:gs>
                  <a:gs pos="92000">
                    <a:srgbClr val="FC8A4C"/>
                  </a:gs>
                </a:gsLst>
                <a:lin ang="5400000" scaled="1"/>
              </a:gradFill>
              <a:effectLst/>
              <a:latin typeface="汉仪力量黑简" panose="00020600040101010101" charset="-122"/>
              <a:ea typeface="汉仪力量黑简" panose="00020600040101010101" charset="-122"/>
            </a:endParaRPr>
          </a:p>
          <a:p>
            <a:endParaRPr lang="zh-CN" altLang="en-US" sz="5400" dirty="0">
              <a:ln w="5561" cmpd="sng"/>
              <a:gradFill>
                <a:gsLst>
                  <a:gs pos="29000">
                    <a:srgbClr val="F3EE45"/>
                  </a:gs>
                  <a:gs pos="92000">
                    <a:srgbClr val="FC8A4C"/>
                  </a:gs>
                </a:gsLst>
                <a:lin ang="5400000" scaled="1"/>
              </a:gradFill>
              <a:effectLst/>
              <a:latin typeface="汉仪力量黑简" panose="00020600040101010101" charset="-122"/>
              <a:ea typeface="汉仪力量黑简" panose="00020600040101010101" charset="-122"/>
            </a:endParaRPr>
          </a:p>
          <a:p>
            <a:endParaRPr lang="zh-CN" altLang="en-US" sz="5400" dirty="0">
              <a:ln w="5561" cmpd="sng"/>
              <a:gradFill>
                <a:gsLst>
                  <a:gs pos="29000">
                    <a:srgbClr val="F3EE45"/>
                  </a:gs>
                  <a:gs pos="92000">
                    <a:srgbClr val="FC8A4C"/>
                  </a:gs>
                </a:gsLst>
                <a:lin ang="5400000" scaled="1"/>
              </a:gradFill>
              <a:effectLst/>
              <a:latin typeface="汉仪力量黑简" panose="00020600040101010101" charset="-122"/>
              <a:ea typeface="汉仪力量黑简" panose="00020600040101010101" charset="-122"/>
            </a:endParaRPr>
          </a:p>
          <a:p>
            <a:r>
              <a:rPr lang="zh-CN" altLang="en-US" sz="5400" dirty="0">
                <a:ln w="5561" cmpd="sng"/>
                <a:gradFill>
                  <a:gsLst>
                    <a:gs pos="29000">
                      <a:srgbClr val="F3EE45"/>
                    </a:gs>
                    <a:gs pos="92000">
                      <a:srgbClr val="FC8A4C"/>
                    </a:gs>
                  </a:gsLst>
                  <a:lin ang="5400000" scaled="1"/>
                </a:gradFill>
                <a:effectLst/>
                <a:latin typeface="汉仪力量黑简" panose="00020600040101010101" charset="-122"/>
                <a:ea typeface="汉仪力量黑简" panose="00020600040101010101" charset="-122"/>
              </a:rPr>
              <a:t>为什么要读文献？</a:t>
            </a:r>
            <a:endParaRPr lang="zh-CN" altLang="en-US" sz="5400" dirty="0">
              <a:ln w="5561" cmpd="sng"/>
              <a:gradFill>
                <a:gsLst>
                  <a:gs pos="29000">
                    <a:srgbClr val="F3EE45"/>
                  </a:gs>
                  <a:gs pos="92000">
                    <a:srgbClr val="FC8A4C"/>
                  </a:gs>
                </a:gsLst>
                <a:lin ang="5400000" scaled="1"/>
              </a:gradFill>
              <a:effectLst/>
              <a:latin typeface="汉仪力量黑简" panose="00020600040101010101" charset="-122"/>
              <a:ea typeface="汉仪力量黑简" panose="0002060004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 descr="7b0a2020202022776f7264617274223a20227b5c2269645c223a32353030323237362c5c227469645c223a31333631327d220a7d0a"/>
          <p:cNvSpPr txBox="1"/>
          <p:nvPr/>
        </p:nvSpPr>
        <p:spPr>
          <a:xfrm>
            <a:off x="2819400" y="1610995"/>
            <a:ext cx="9372600" cy="4403725"/>
          </a:xfrm>
          <a:prstGeom prst="rect">
            <a:avLst/>
          </a:prstGeom>
          <a:noFill/>
        </p:spPr>
        <p:txBody>
          <a:bodyPr wrap="square" lIns="0" tIns="45720" rIns="91440" bIns="45720" rtlCol="0">
            <a:noAutofit/>
            <a:scene3d>
              <a:camera prst="obliqueBottomRight"/>
              <a:lightRig rig="flat" dir="t"/>
            </a:scene3d>
            <a:sp3d extrusionH="222422" contourW="7414" prstMaterial="matte">
              <a:extrusionClr>
                <a:srgbClr val="3E044D"/>
              </a:extrusionClr>
              <a:contourClr>
                <a:srgbClr val="3E044D"/>
              </a:contourClr>
            </a:sp3d>
          </a:bodyPr>
          <a:lstStyle/>
          <a:p>
            <a:r>
              <a:rPr lang="zh-CN" altLang="en-US" sz="7200" dirty="0">
                <a:ln w="5561" cmpd="sng"/>
                <a:gradFill>
                  <a:gsLst>
                    <a:gs pos="29000">
                      <a:srgbClr val="F3EE45"/>
                    </a:gs>
                    <a:gs pos="92000">
                      <a:srgbClr val="FC8A4C"/>
                    </a:gs>
                  </a:gsLst>
                  <a:lin ang="5400000" scaled="1"/>
                </a:gradFill>
                <a:effectLst/>
                <a:latin typeface="汉仪力量黑简" panose="00020600040101010101" charset="-122"/>
                <a:ea typeface="汉仪力量黑简" panose="00020600040101010101" charset="-122"/>
              </a:rPr>
              <a:t>【</a:t>
            </a:r>
            <a:r>
              <a:rPr lang="en-US" altLang="zh-CN" sz="7200" dirty="0">
                <a:ln w="5561" cmpd="sng"/>
                <a:gradFill>
                  <a:gsLst>
                    <a:gs pos="29000">
                      <a:srgbClr val="F3EE45"/>
                    </a:gs>
                    <a:gs pos="92000">
                      <a:srgbClr val="FC8A4C"/>
                    </a:gs>
                  </a:gsLst>
                  <a:lin ang="5400000" scaled="1"/>
                </a:gradFill>
                <a:effectLst/>
                <a:latin typeface="汉仪力量黑简" panose="00020600040101010101" charset="-122"/>
                <a:ea typeface="汉仪力量黑简" panose="00020600040101010101" charset="-122"/>
              </a:rPr>
              <a:t>1</a:t>
            </a:r>
            <a:r>
              <a:rPr lang="zh-CN" altLang="en-US" sz="7200" dirty="0">
                <a:ln w="5561" cmpd="sng"/>
                <a:gradFill>
                  <a:gsLst>
                    <a:gs pos="29000">
                      <a:srgbClr val="F3EE45"/>
                    </a:gs>
                    <a:gs pos="92000">
                      <a:srgbClr val="FC8A4C"/>
                    </a:gs>
                  </a:gsLst>
                  <a:lin ang="5400000" scaled="1"/>
                </a:gradFill>
                <a:effectLst/>
                <a:latin typeface="汉仪力量黑简" panose="00020600040101010101" charset="-122"/>
                <a:ea typeface="汉仪力量黑简" panose="00020600040101010101" charset="-122"/>
              </a:rPr>
              <a:t>】动机，求知欲</a:t>
            </a:r>
            <a:endParaRPr lang="zh-CN" altLang="en-US" sz="7200" dirty="0">
              <a:ln w="5561" cmpd="sng"/>
              <a:gradFill>
                <a:gsLst>
                  <a:gs pos="29000">
                    <a:srgbClr val="F3EE45"/>
                  </a:gs>
                  <a:gs pos="92000">
                    <a:srgbClr val="FC8A4C"/>
                  </a:gs>
                </a:gsLst>
                <a:lin ang="5400000" scaled="1"/>
              </a:gradFill>
              <a:effectLst/>
              <a:latin typeface="汉仪力量黑简" panose="00020600040101010101" charset="-122"/>
              <a:ea typeface="汉仪力量黑简" panose="00020600040101010101" charset="-122"/>
            </a:endParaRPr>
          </a:p>
          <a:p>
            <a:r>
              <a:rPr lang="zh-CN" altLang="en-US" sz="7200" dirty="0">
                <a:ln w="5561" cmpd="sng"/>
                <a:gradFill>
                  <a:gsLst>
                    <a:gs pos="29000">
                      <a:srgbClr val="F3EE45"/>
                    </a:gs>
                    <a:gs pos="92000">
                      <a:srgbClr val="FC8A4C"/>
                    </a:gs>
                  </a:gsLst>
                  <a:lin ang="5400000" scaled="1"/>
                </a:gradFill>
                <a:effectLst/>
                <a:latin typeface="汉仪力量黑简" panose="00020600040101010101" charset="-122"/>
                <a:ea typeface="汉仪力量黑简" panose="00020600040101010101" charset="-122"/>
              </a:rPr>
              <a:t>【</a:t>
            </a:r>
            <a:r>
              <a:rPr lang="en-US" altLang="zh-CN" sz="7200" dirty="0">
                <a:ln w="5561" cmpd="sng"/>
                <a:gradFill>
                  <a:gsLst>
                    <a:gs pos="29000">
                      <a:srgbClr val="F3EE45"/>
                    </a:gs>
                    <a:gs pos="92000">
                      <a:srgbClr val="FC8A4C"/>
                    </a:gs>
                  </a:gsLst>
                  <a:lin ang="5400000" scaled="1"/>
                </a:gradFill>
                <a:effectLst/>
                <a:latin typeface="汉仪力量黑简" panose="00020600040101010101" charset="-122"/>
                <a:ea typeface="汉仪力量黑简" panose="00020600040101010101" charset="-122"/>
              </a:rPr>
              <a:t>2</a:t>
            </a:r>
            <a:r>
              <a:rPr lang="zh-CN" altLang="en-US" sz="7200" dirty="0">
                <a:ln w="5561" cmpd="sng"/>
                <a:gradFill>
                  <a:gsLst>
                    <a:gs pos="29000">
                      <a:srgbClr val="F3EE45"/>
                    </a:gs>
                    <a:gs pos="92000">
                      <a:srgbClr val="FC8A4C"/>
                    </a:gs>
                  </a:gsLst>
                  <a:lin ang="5400000" scaled="1"/>
                </a:gradFill>
                <a:effectLst/>
                <a:latin typeface="汉仪力量黑简" panose="00020600040101010101" charset="-122"/>
                <a:ea typeface="汉仪力量黑简" panose="00020600040101010101" charset="-122"/>
              </a:rPr>
              <a:t>】方法，为我所用</a:t>
            </a:r>
            <a:endParaRPr lang="zh-CN" altLang="en-US" sz="7200" dirty="0">
              <a:ln w="5561" cmpd="sng"/>
              <a:gradFill>
                <a:gsLst>
                  <a:gs pos="29000">
                    <a:srgbClr val="F3EE45"/>
                  </a:gs>
                  <a:gs pos="92000">
                    <a:srgbClr val="FC8A4C"/>
                  </a:gs>
                </a:gsLst>
                <a:lin ang="5400000" scaled="1"/>
              </a:gradFill>
              <a:effectLst/>
              <a:latin typeface="汉仪力量黑简" panose="00020600040101010101" charset="-122"/>
              <a:ea typeface="汉仪力量黑简" panose="00020600040101010101" charset="-122"/>
            </a:endParaRPr>
          </a:p>
          <a:p>
            <a:r>
              <a:rPr lang="zh-CN" altLang="en-US" sz="7200" dirty="0">
                <a:ln w="5561" cmpd="sng"/>
                <a:gradFill>
                  <a:gsLst>
                    <a:gs pos="29000">
                      <a:srgbClr val="F3EE45"/>
                    </a:gs>
                    <a:gs pos="92000">
                      <a:srgbClr val="FC8A4C"/>
                    </a:gs>
                  </a:gsLst>
                  <a:lin ang="5400000" scaled="1"/>
                </a:gradFill>
                <a:effectLst/>
                <a:latin typeface="汉仪力量黑简" panose="00020600040101010101" charset="-122"/>
                <a:ea typeface="汉仪力量黑简" panose="00020600040101010101" charset="-122"/>
              </a:rPr>
              <a:t>【</a:t>
            </a:r>
            <a:r>
              <a:rPr lang="en-US" altLang="zh-CN" sz="7200" dirty="0">
                <a:ln w="5561" cmpd="sng"/>
                <a:gradFill>
                  <a:gsLst>
                    <a:gs pos="29000">
                      <a:srgbClr val="F3EE45"/>
                    </a:gs>
                    <a:gs pos="92000">
                      <a:srgbClr val="FC8A4C"/>
                    </a:gs>
                  </a:gsLst>
                  <a:lin ang="5400000" scaled="1"/>
                </a:gradFill>
                <a:effectLst/>
                <a:latin typeface="汉仪力量黑简" panose="00020600040101010101" charset="-122"/>
                <a:ea typeface="汉仪力量黑简" panose="00020600040101010101" charset="-122"/>
              </a:rPr>
              <a:t>3</a:t>
            </a:r>
            <a:r>
              <a:rPr lang="zh-CN" altLang="en-US" sz="7200" dirty="0">
                <a:ln w="5561" cmpd="sng"/>
                <a:gradFill>
                  <a:gsLst>
                    <a:gs pos="29000">
                      <a:srgbClr val="F3EE45"/>
                    </a:gs>
                    <a:gs pos="92000">
                      <a:srgbClr val="FC8A4C"/>
                    </a:gs>
                  </a:gsLst>
                  <a:lin ang="5400000" scaled="1"/>
                </a:gradFill>
                <a:effectLst/>
                <a:latin typeface="汉仪力量黑简" panose="00020600040101010101" charset="-122"/>
                <a:ea typeface="汉仪力量黑简" panose="00020600040101010101" charset="-122"/>
              </a:rPr>
              <a:t>】输出，撰写综述</a:t>
            </a:r>
            <a:endParaRPr lang="zh-CN" altLang="en-US" sz="7200" dirty="0">
              <a:ln w="5561" cmpd="sng"/>
              <a:gradFill>
                <a:gsLst>
                  <a:gs pos="29000">
                    <a:srgbClr val="F3EE45"/>
                  </a:gs>
                  <a:gs pos="92000">
                    <a:srgbClr val="FC8A4C"/>
                  </a:gs>
                </a:gsLst>
                <a:lin ang="5400000" scaled="1"/>
              </a:gradFill>
              <a:effectLst/>
              <a:latin typeface="汉仪力量黑简" panose="00020600040101010101" charset="-122"/>
              <a:ea typeface="汉仪力量黑简" panose="0002060004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9280" y="1195070"/>
            <a:ext cx="1085469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dirty="0">
                <a:ln w="4119" cmpd="sng"/>
                <a:gradFill>
                  <a:gsLst>
                    <a:gs pos="29000">
                      <a:srgbClr val="F3EE45"/>
                    </a:gs>
                    <a:gs pos="92000">
                      <a:srgbClr val="FC8A4C"/>
                    </a:gs>
                  </a:gsLst>
                  <a:lin ang="5400000" scaled="1"/>
                </a:gradFill>
                <a:effectLst/>
                <a:latin typeface="汉仪力量黑简" panose="00020600040101010101" charset="-122"/>
                <a:ea typeface="汉仪力量黑简" panose="00020600040101010101" charset="-122"/>
                <a:cs typeface="汉仪力量黑简" panose="00020600040101010101" charset="-122"/>
                <a:sym typeface="+mn-ea"/>
              </a:rPr>
              <a:t>01 </a:t>
            </a:r>
            <a:r>
              <a:rPr lang="zh-CN" altLang="en-US" sz="4000" dirty="0">
                <a:ln w="4119" cmpd="sng"/>
                <a:gradFill>
                  <a:gsLst>
                    <a:gs pos="29000">
                      <a:srgbClr val="F3EE45"/>
                    </a:gs>
                    <a:gs pos="92000">
                      <a:srgbClr val="FC8A4C"/>
                    </a:gs>
                  </a:gsLst>
                  <a:lin ang="5400000" scaled="1"/>
                </a:gradFill>
                <a:effectLst/>
                <a:latin typeface="汉仪力量黑简" panose="00020600040101010101" charset="-122"/>
                <a:ea typeface="汉仪力量黑简" panose="00020600040101010101" charset="-122"/>
                <a:cs typeface="汉仪力量黑简" panose="00020600040101010101" charset="-122"/>
                <a:sym typeface="+mn-ea"/>
              </a:rPr>
              <a:t>进入学术体系，认清</a:t>
            </a:r>
            <a:r>
              <a:rPr lang="en-US" altLang="zh-CN" sz="4000" dirty="0">
                <a:ln w="4119" cmpd="sng"/>
                <a:gradFill>
                  <a:gsLst>
                    <a:gs pos="29000">
                      <a:srgbClr val="F3EE45"/>
                    </a:gs>
                    <a:gs pos="92000">
                      <a:srgbClr val="FC8A4C"/>
                    </a:gs>
                  </a:gsLst>
                  <a:lin ang="5400000" scaled="1"/>
                </a:gradFill>
                <a:effectLst/>
                <a:latin typeface="汉仪力量黑简" panose="00020600040101010101" charset="-122"/>
                <a:ea typeface="汉仪力量黑简" panose="00020600040101010101" charset="-122"/>
                <a:cs typeface="汉仪力量黑简" panose="00020600040101010101" charset="-122"/>
                <a:sym typeface="+mn-ea"/>
              </a:rPr>
              <a:t>“</a:t>
            </a:r>
            <a:r>
              <a:rPr lang="zh-CN" altLang="en-US" sz="4000" dirty="0">
                <a:ln w="4119" cmpd="sng"/>
                <a:gradFill>
                  <a:gsLst>
                    <a:gs pos="29000">
                      <a:srgbClr val="F3EE45"/>
                    </a:gs>
                    <a:gs pos="92000">
                      <a:srgbClr val="FC8A4C"/>
                    </a:gs>
                  </a:gsLst>
                  <a:lin ang="5400000" scaled="1"/>
                </a:gradFill>
                <a:effectLst/>
                <a:latin typeface="汉仪力量黑简" panose="00020600040101010101" charset="-122"/>
                <a:ea typeface="汉仪力量黑简" panose="00020600040101010101" charset="-122"/>
                <a:cs typeface="汉仪力量黑简" panose="00020600040101010101" charset="-122"/>
                <a:sym typeface="+mn-ea"/>
              </a:rPr>
              <a:t>喇叭</a:t>
            </a:r>
            <a:r>
              <a:rPr lang="en-US" altLang="zh-CN" sz="4000" dirty="0">
                <a:ln w="4119" cmpd="sng"/>
                <a:gradFill>
                  <a:gsLst>
                    <a:gs pos="29000">
                      <a:srgbClr val="F3EE45"/>
                    </a:gs>
                    <a:gs pos="92000">
                      <a:srgbClr val="FC8A4C"/>
                    </a:gs>
                  </a:gsLst>
                  <a:lin ang="5400000" scaled="1"/>
                </a:gradFill>
                <a:effectLst/>
                <a:latin typeface="汉仪力量黑简" panose="00020600040101010101" charset="-122"/>
                <a:ea typeface="汉仪力量黑简" panose="00020600040101010101" charset="-122"/>
                <a:cs typeface="汉仪力量黑简" panose="00020600040101010101" charset="-122"/>
                <a:sym typeface="+mn-ea"/>
              </a:rPr>
              <a:t>”</a:t>
            </a:r>
            <a:r>
              <a:rPr lang="zh-CN" altLang="en-US" sz="4000" dirty="0">
                <a:ln w="4119" cmpd="sng"/>
                <a:gradFill>
                  <a:gsLst>
                    <a:gs pos="29000">
                      <a:srgbClr val="F3EE45"/>
                    </a:gs>
                    <a:gs pos="92000">
                      <a:srgbClr val="FC8A4C"/>
                    </a:gs>
                  </a:gsLst>
                  <a:lin ang="5400000" scaled="1"/>
                </a:gradFill>
                <a:effectLst/>
                <a:latin typeface="汉仪力量黑简" panose="00020600040101010101" charset="-122"/>
                <a:ea typeface="汉仪力量黑简" panose="00020600040101010101" charset="-122"/>
                <a:cs typeface="汉仪力量黑简" panose="00020600040101010101" charset="-122"/>
                <a:sym typeface="+mn-ea"/>
              </a:rPr>
              <a:t>（标题</a:t>
            </a:r>
            <a:r>
              <a:rPr lang="en-US" altLang="zh-CN" sz="4000" dirty="0">
                <a:ln w="4119" cmpd="sng"/>
                <a:gradFill>
                  <a:gsLst>
                    <a:gs pos="29000">
                      <a:srgbClr val="F3EE45"/>
                    </a:gs>
                    <a:gs pos="92000">
                      <a:srgbClr val="FC8A4C"/>
                    </a:gs>
                  </a:gsLst>
                  <a:lin ang="5400000" scaled="1"/>
                </a:gradFill>
                <a:effectLst/>
                <a:latin typeface="汉仪力量黑简" panose="00020600040101010101" charset="-122"/>
                <a:ea typeface="汉仪力量黑简" panose="00020600040101010101" charset="-122"/>
                <a:cs typeface="汉仪力量黑简" panose="00020600040101010101" charset="-122"/>
                <a:sym typeface="+mn-ea"/>
              </a:rPr>
              <a:t>+</a:t>
            </a:r>
            <a:r>
              <a:rPr lang="zh-CN" altLang="en-US" sz="4000" dirty="0">
                <a:ln w="4119" cmpd="sng"/>
                <a:gradFill>
                  <a:gsLst>
                    <a:gs pos="29000">
                      <a:srgbClr val="F3EE45"/>
                    </a:gs>
                    <a:gs pos="92000">
                      <a:srgbClr val="FC8A4C"/>
                    </a:gs>
                  </a:gsLst>
                  <a:lin ang="5400000" scaled="1"/>
                </a:gradFill>
                <a:effectLst/>
                <a:latin typeface="汉仪力量黑简" panose="00020600040101010101" charset="-122"/>
                <a:ea typeface="汉仪力量黑简" panose="00020600040101010101" charset="-122"/>
                <a:cs typeface="汉仪力量黑简" panose="00020600040101010101" charset="-122"/>
                <a:sym typeface="+mn-ea"/>
              </a:rPr>
              <a:t>结论）</a:t>
            </a:r>
            <a:endParaRPr lang="zh-CN" altLang="en-US" sz="4000" dirty="0">
              <a:ln w="4119" cmpd="sng"/>
              <a:gradFill>
                <a:gsLst>
                  <a:gs pos="29000">
                    <a:srgbClr val="F3EE45"/>
                  </a:gs>
                  <a:gs pos="92000">
                    <a:srgbClr val="FC8A4C"/>
                  </a:gs>
                </a:gsLst>
                <a:lin ang="5400000" scaled="1"/>
              </a:gradFill>
              <a:effectLst/>
              <a:latin typeface="汉仪力量黑简" panose="00020600040101010101" charset="-122"/>
              <a:ea typeface="汉仪力量黑简" panose="00020600040101010101" charset="-122"/>
              <a:cs typeface="汉仪力量黑简" panose="00020600040101010101" charset="-122"/>
              <a:sym typeface="+mn-ea"/>
            </a:endParaRPr>
          </a:p>
          <a:p>
            <a:r>
              <a:rPr lang="en-US" altLang="zh-CN" sz="4000" dirty="0">
                <a:ln w="4119" cmpd="sng"/>
                <a:gradFill>
                  <a:gsLst>
                    <a:gs pos="29000">
                      <a:srgbClr val="F3EE45"/>
                    </a:gs>
                    <a:gs pos="92000">
                      <a:srgbClr val="FC8A4C"/>
                    </a:gs>
                  </a:gsLst>
                  <a:lin ang="5400000" scaled="1"/>
                </a:gradFill>
                <a:effectLst/>
                <a:latin typeface="汉仪力量黑简" panose="00020600040101010101" charset="-122"/>
                <a:ea typeface="汉仪力量黑简" panose="00020600040101010101" charset="-122"/>
                <a:cs typeface="汉仪力量黑简" panose="00020600040101010101" charset="-122"/>
                <a:sym typeface="+mn-ea"/>
              </a:rPr>
              <a:t>40~60</a:t>
            </a:r>
            <a:endParaRPr lang="en-US" altLang="zh-CN" sz="4000" dirty="0">
              <a:ln w="4119" cmpd="sng"/>
              <a:gradFill>
                <a:gsLst>
                  <a:gs pos="29000">
                    <a:srgbClr val="F3EE45"/>
                  </a:gs>
                  <a:gs pos="92000">
                    <a:srgbClr val="FC8A4C"/>
                  </a:gs>
                </a:gsLst>
                <a:lin ang="5400000" scaled="1"/>
              </a:gradFill>
              <a:effectLst/>
              <a:latin typeface="汉仪力量黑简" panose="00020600040101010101" charset="-122"/>
              <a:ea typeface="汉仪力量黑简" panose="00020600040101010101" charset="-122"/>
              <a:cs typeface="汉仪力量黑简" panose="00020600040101010101" charset="-122"/>
              <a:sym typeface="+mn-ea"/>
            </a:endParaRPr>
          </a:p>
          <a:p>
            <a:r>
              <a:rPr lang="en-US" altLang="zh-CN" sz="4000" dirty="0">
                <a:ln w="4119" cmpd="sng"/>
                <a:gradFill>
                  <a:gsLst>
                    <a:gs pos="29000">
                      <a:srgbClr val="F3EE45"/>
                    </a:gs>
                    <a:gs pos="92000">
                      <a:srgbClr val="FC8A4C"/>
                    </a:gs>
                  </a:gsLst>
                  <a:lin ang="5400000" scaled="1"/>
                </a:gradFill>
                <a:effectLst/>
                <a:latin typeface="汉仪力量黑简" panose="00020600040101010101" charset="-122"/>
                <a:ea typeface="汉仪力量黑简" panose="00020600040101010101" charset="-122"/>
                <a:cs typeface="汉仪力量黑简" panose="00020600040101010101" charset="-122"/>
                <a:sym typeface="+mn-ea"/>
              </a:rPr>
              <a:t>02 </a:t>
            </a:r>
            <a:r>
              <a:rPr lang="zh-CN" altLang="en-US" sz="4000" dirty="0">
                <a:ln w="4119" cmpd="sng"/>
                <a:gradFill>
                  <a:gsLst>
                    <a:gs pos="29000">
                      <a:srgbClr val="F3EE45"/>
                    </a:gs>
                    <a:gs pos="92000">
                      <a:srgbClr val="FC8A4C"/>
                    </a:gs>
                  </a:gsLst>
                  <a:lin ang="5400000" scaled="1"/>
                </a:gradFill>
                <a:effectLst/>
                <a:latin typeface="汉仪力量黑简" panose="00020600040101010101" charset="-122"/>
                <a:ea typeface="汉仪力量黑简" panose="00020600040101010101" charset="-122"/>
                <a:cs typeface="汉仪力量黑简" panose="00020600040101010101" charset="-122"/>
                <a:sym typeface="+mn-ea"/>
              </a:rPr>
              <a:t>拆解论文思路，检查</a:t>
            </a:r>
            <a:r>
              <a:rPr lang="en-US" altLang="zh-CN" sz="4000" dirty="0">
                <a:ln w="4119" cmpd="sng"/>
                <a:gradFill>
                  <a:gsLst>
                    <a:gs pos="29000">
                      <a:srgbClr val="F3EE45"/>
                    </a:gs>
                    <a:gs pos="92000">
                      <a:srgbClr val="FC8A4C"/>
                    </a:gs>
                  </a:gsLst>
                  <a:lin ang="5400000" scaled="1"/>
                </a:gradFill>
                <a:effectLst/>
                <a:latin typeface="汉仪力量黑简" panose="00020600040101010101" charset="-122"/>
                <a:ea typeface="汉仪力量黑简" panose="00020600040101010101" charset="-122"/>
                <a:cs typeface="汉仪力量黑简" panose="00020600040101010101" charset="-122"/>
                <a:sym typeface="+mn-ea"/>
              </a:rPr>
              <a:t>“</a:t>
            </a:r>
            <a:r>
              <a:rPr lang="zh-CN" altLang="en-US" sz="4000" dirty="0">
                <a:ln w="4119" cmpd="sng"/>
                <a:gradFill>
                  <a:gsLst>
                    <a:gs pos="29000">
                      <a:srgbClr val="F3EE45"/>
                    </a:gs>
                    <a:gs pos="92000">
                      <a:srgbClr val="FC8A4C"/>
                    </a:gs>
                  </a:gsLst>
                  <a:lin ang="5400000" scaled="1"/>
                </a:gradFill>
                <a:effectLst/>
                <a:latin typeface="汉仪力量黑简" panose="00020600040101010101" charset="-122"/>
                <a:ea typeface="汉仪力量黑简" panose="00020600040101010101" charset="-122"/>
                <a:cs typeface="汉仪力量黑简" panose="00020600040101010101" charset="-122"/>
                <a:sym typeface="+mn-ea"/>
              </a:rPr>
              <a:t>器皿</a:t>
            </a:r>
            <a:r>
              <a:rPr lang="en-US" altLang="zh-CN" sz="4000" dirty="0">
                <a:ln w="4119" cmpd="sng"/>
                <a:gradFill>
                  <a:gsLst>
                    <a:gs pos="29000">
                      <a:srgbClr val="F3EE45"/>
                    </a:gs>
                    <a:gs pos="92000">
                      <a:srgbClr val="FC8A4C"/>
                    </a:gs>
                  </a:gsLst>
                  <a:lin ang="5400000" scaled="1"/>
                </a:gradFill>
                <a:effectLst/>
                <a:latin typeface="汉仪力量黑简" panose="00020600040101010101" charset="-122"/>
                <a:ea typeface="汉仪力量黑简" panose="00020600040101010101" charset="-122"/>
                <a:cs typeface="汉仪力量黑简" panose="00020600040101010101" charset="-122"/>
                <a:sym typeface="+mn-ea"/>
              </a:rPr>
              <a:t>”</a:t>
            </a:r>
            <a:r>
              <a:rPr lang="zh-CN" altLang="en-US" sz="4000" dirty="0">
                <a:ln w="4119" cmpd="sng"/>
                <a:gradFill>
                  <a:gsLst>
                    <a:gs pos="29000">
                      <a:srgbClr val="F3EE45"/>
                    </a:gs>
                    <a:gs pos="92000">
                      <a:srgbClr val="FC8A4C"/>
                    </a:gs>
                  </a:gsLst>
                  <a:lin ang="5400000" scaled="1"/>
                </a:gradFill>
                <a:effectLst/>
                <a:latin typeface="汉仪力量黑简" panose="00020600040101010101" charset="-122"/>
                <a:ea typeface="汉仪力量黑简" panose="00020600040101010101" charset="-122"/>
                <a:cs typeface="汉仪力量黑简" panose="00020600040101010101" charset="-122"/>
                <a:sym typeface="+mn-ea"/>
              </a:rPr>
              <a:t>（研究设计）</a:t>
            </a:r>
            <a:r>
              <a:rPr lang="en-US" altLang="zh-CN" sz="4000" dirty="0">
                <a:ln w="4119" cmpd="sng"/>
                <a:gradFill>
                  <a:gsLst>
                    <a:gs pos="29000">
                      <a:srgbClr val="F3EE45"/>
                    </a:gs>
                    <a:gs pos="92000">
                      <a:srgbClr val="FC8A4C"/>
                    </a:gs>
                  </a:gsLst>
                  <a:lin ang="5400000" scaled="1"/>
                </a:gradFill>
                <a:effectLst/>
                <a:latin typeface="汉仪力量黑简" panose="00020600040101010101" charset="-122"/>
                <a:ea typeface="汉仪力量黑简" panose="00020600040101010101" charset="-122"/>
                <a:cs typeface="汉仪力量黑简" panose="00020600040101010101" charset="-122"/>
                <a:sym typeface="+mn-ea"/>
              </a:rPr>
              <a:t>4~5</a:t>
            </a:r>
            <a:endParaRPr lang="en-US" altLang="zh-CN" sz="4000" dirty="0">
              <a:ln w="4119" cmpd="sng"/>
              <a:gradFill>
                <a:gsLst>
                  <a:gs pos="29000">
                    <a:srgbClr val="F3EE45"/>
                  </a:gs>
                  <a:gs pos="92000">
                    <a:srgbClr val="FC8A4C"/>
                  </a:gs>
                </a:gsLst>
                <a:lin ang="5400000" scaled="1"/>
              </a:gradFill>
              <a:effectLst/>
              <a:latin typeface="汉仪力量黑简" panose="00020600040101010101" charset="-122"/>
              <a:ea typeface="汉仪力量黑简" panose="00020600040101010101" charset="-122"/>
              <a:cs typeface="汉仪力量黑简" panose="00020600040101010101" charset="-122"/>
              <a:sym typeface="+mn-ea"/>
            </a:endParaRPr>
          </a:p>
          <a:p>
            <a:r>
              <a:rPr lang="en-US" altLang="zh-CN" sz="4000" dirty="0">
                <a:ln w="4119" cmpd="sng"/>
                <a:gradFill>
                  <a:gsLst>
                    <a:gs pos="29000">
                      <a:srgbClr val="F3EE45"/>
                    </a:gs>
                    <a:gs pos="92000">
                      <a:srgbClr val="FC8A4C"/>
                    </a:gs>
                  </a:gsLst>
                  <a:lin ang="5400000" scaled="1"/>
                </a:gradFill>
                <a:effectLst/>
                <a:latin typeface="汉仪力量黑简" panose="00020600040101010101" charset="-122"/>
                <a:ea typeface="汉仪力量黑简" panose="00020600040101010101" charset="-122"/>
                <a:cs typeface="汉仪力量黑简" panose="00020600040101010101" charset="-122"/>
                <a:sym typeface="+mn-ea"/>
              </a:rPr>
              <a:t>03 </a:t>
            </a:r>
            <a:r>
              <a:rPr lang="zh-CN" altLang="en-US" sz="4000" dirty="0">
                <a:ln w="4119" cmpd="sng"/>
                <a:gradFill>
                  <a:gsLst>
                    <a:gs pos="29000">
                      <a:srgbClr val="F3EE45"/>
                    </a:gs>
                    <a:gs pos="92000">
                      <a:srgbClr val="FC8A4C"/>
                    </a:gs>
                  </a:gsLst>
                  <a:lin ang="5400000" scaled="1"/>
                </a:gradFill>
                <a:effectLst/>
                <a:latin typeface="汉仪力量黑简" panose="00020600040101010101" charset="-122"/>
                <a:ea typeface="汉仪力量黑简" panose="00020600040101010101" charset="-122"/>
                <a:cs typeface="汉仪力量黑简" panose="00020600040101010101" charset="-122"/>
                <a:sym typeface="+mn-ea"/>
              </a:rPr>
              <a:t>审视论文做法，寻找</a:t>
            </a:r>
            <a:r>
              <a:rPr lang="en-US" altLang="zh-CN" sz="4000" dirty="0">
                <a:ln w="4119" cmpd="sng"/>
                <a:gradFill>
                  <a:gsLst>
                    <a:gs pos="29000">
                      <a:srgbClr val="F3EE45"/>
                    </a:gs>
                    <a:gs pos="92000">
                      <a:srgbClr val="FC8A4C"/>
                    </a:gs>
                  </a:gsLst>
                  <a:lin ang="5400000" scaled="1"/>
                </a:gradFill>
                <a:effectLst/>
                <a:latin typeface="汉仪力量黑简" panose="00020600040101010101" charset="-122"/>
                <a:ea typeface="汉仪力量黑简" panose="00020600040101010101" charset="-122"/>
                <a:cs typeface="汉仪力量黑简" panose="00020600040101010101" charset="-122"/>
                <a:sym typeface="+mn-ea"/>
              </a:rPr>
              <a:t>“GAP”</a:t>
            </a:r>
            <a:r>
              <a:rPr lang="zh-CN" altLang="en-US" sz="4000" dirty="0">
                <a:ln w="4119" cmpd="sng"/>
                <a:gradFill>
                  <a:gsLst>
                    <a:gs pos="29000">
                      <a:srgbClr val="F3EE45"/>
                    </a:gs>
                    <a:gs pos="92000">
                      <a:srgbClr val="FC8A4C"/>
                    </a:gs>
                  </a:gsLst>
                  <a:lin ang="5400000" scaled="1"/>
                </a:gradFill>
                <a:effectLst/>
                <a:latin typeface="汉仪力量黑简" panose="00020600040101010101" charset="-122"/>
                <a:ea typeface="汉仪力量黑简" panose="00020600040101010101" charset="-122"/>
                <a:cs typeface="汉仪力量黑简" panose="00020600040101010101" charset="-122"/>
                <a:sym typeface="+mn-ea"/>
              </a:rPr>
              <a:t>（理论</a:t>
            </a:r>
            <a:r>
              <a:rPr lang="en-US" altLang="zh-CN" sz="4000" dirty="0">
                <a:ln w="4119" cmpd="sng"/>
                <a:gradFill>
                  <a:gsLst>
                    <a:gs pos="29000">
                      <a:srgbClr val="F3EE45"/>
                    </a:gs>
                    <a:gs pos="92000">
                      <a:srgbClr val="FC8A4C"/>
                    </a:gs>
                  </a:gsLst>
                  <a:lin ang="5400000" scaled="1"/>
                </a:gradFill>
                <a:effectLst/>
                <a:latin typeface="汉仪力量黑简" panose="00020600040101010101" charset="-122"/>
                <a:ea typeface="汉仪力量黑简" panose="00020600040101010101" charset="-122"/>
                <a:cs typeface="汉仪力量黑简" panose="00020600040101010101" charset="-122"/>
                <a:sym typeface="+mn-ea"/>
              </a:rPr>
              <a:t>+</a:t>
            </a:r>
            <a:r>
              <a:rPr lang="zh-CN" altLang="en-US" sz="4000" dirty="0">
                <a:ln w="4119" cmpd="sng"/>
                <a:gradFill>
                  <a:gsLst>
                    <a:gs pos="29000">
                      <a:srgbClr val="F3EE45"/>
                    </a:gs>
                    <a:gs pos="92000">
                      <a:srgbClr val="FC8A4C"/>
                    </a:gs>
                  </a:gsLst>
                  <a:lin ang="5400000" scaled="1"/>
                </a:gradFill>
                <a:effectLst/>
                <a:latin typeface="汉仪力量黑简" panose="00020600040101010101" charset="-122"/>
                <a:ea typeface="汉仪力量黑简" panose="00020600040101010101" charset="-122"/>
                <a:cs typeface="汉仪力量黑简" panose="00020600040101010101" charset="-122"/>
                <a:sym typeface="+mn-ea"/>
              </a:rPr>
              <a:t>测量）</a:t>
            </a:r>
            <a:endParaRPr lang="en-US" altLang="zh-CN" sz="4000" dirty="0">
              <a:ln w="4119" cmpd="sng"/>
              <a:gradFill>
                <a:gsLst>
                  <a:gs pos="29000">
                    <a:srgbClr val="F3EE45"/>
                  </a:gs>
                  <a:gs pos="92000">
                    <a:srgbClr val="FC8A4C"/>
                  </a:gs>
                </a:gsLst>
                <a:lin ang="5400000" scaled="1"/>
              </a:gradFill>
              <a:effectLst/>
              <a:latin typeface="汉仪力量黑简" panose="00020600040101010101" charset="-122"/>
              <a:ea typeface="汉仪力量黑简" panose="00020600040101010101" charset="-122"/>
              <a:cs typeface="汉仪力量黑简" panose="00020600040101010101" charset="-122"/>
              <a:sym typeface="+mn-ea"/>
            </a:endParaRPr>
          </a:p>
          <a:p>
            <a:r>
              <a:rPr lang="zh-CN" altLang="en-US" sz="4000" dirty="0">
                <a:ln w="4119" cmpd="sng"/>
                <a:gradFill>
                  <a:gsLst>
                    <a:gs pos="29000">
                      <a:srgbClr val="F3EE45"/>
                    </a:gs>
                    <a:gs pos="92000">
                      <a:srgbClr val="FC8A4C"/>
                    </a:gs>
                  </a:gsLst>
                  <a:lin ang="5400000" scaled="1"/>
                </a:gradFill>
                <a:effectLst/>
                <a:latin typeface="汉仪力量黑简" panose="00020600040101010101" charset="-122"/>
                <a:ea typeface="汉仪力量黑简" panose="00020600040101010101" charset="-122"/>
                <a:cs typeface="汉仪力量黑简" panose="00020600040101010101" charset="-122"/>
                <a:sym typeface="+mn-ea"/>
              </a:rPr>
              <a:t>创新：方法创新，理论（视角创新），数据</a:t>
            </a:r>
            <a:endParaRPr lang="en-US" altLang="zh-CN" sz="4000" dirty="0">
              <a:ln w="4119" cmpd="sng"/>
              <a:gradFill>
                <a:gsLst>
                  <a:gs pos="29000">
                    <a:srgbClr val="F3EE45"/>
                  </a:gs>
                  <a:gs pos="92000">
                    <a:srgbClr val="FC8A4C"/>
                  </a:gs>
                </a:gsLst>
                <a:lin ang="5400000" scaled="1"/>
              </a:gradFill>
              <a:effectLst/>
              <a:latin typeface="汉仪力量黑简" panose="00020600040101010101" charset="-122"/>
              <a:ea typeface="汉仪力量黑简" panose="00020600040101010101" charset="-122"/>
              <a:cs typeface="汉仪力量黑简" panose="00020600040101010101" charset="-122"/>
              <a:sym typeface="+mn-ea"/>
            </a:endParaRPr>
          </a:p>
          <a:p>
            <a:r>
              <a:rPr lang="en-US" altLang="zh-CN" sz="4000" dirty="0">
                <a:ln w="4119" cmpd="sng"/>
                <a:gradFill>
                  <a:gsLst>
                    <a:gs pos="29000">
                      <a:srgbClr val="F3EE45"/>
                    </a:gs>
                    <a:gs pos="92000">
                      <a:srgbClr val="FC8A4C"/>
                    </a:gs>
                  </a:gsLst>
                  <a:lin ang="5400000" scaled="1"/>
                </a:gradFill>
                <a:effectLst/>
                <a:latin typeface="汉仪力量黑简" panose="00020600040101010101" charset="-122"/>
                <a:ea typeface="汉仪力量黑简" panose="00020600040101010101" charset="-122"/>
                <a:cs typeface="汉仪力量黑简" panose="00020600040101010101" charset="-122"/>
                <a:sym typeface="+mn-ea"/>
              </a:rPr>
              <a:t>01+02+03 </a:t>
            </a:r>
            <a:r>
              <a:rPr lang="zh-CN" altLang="en-US" sz="4000" dirty="0">
                <a:ln w="4119" cmpd="sng"/>
                <a:gradFill>
                  <a:gsLst>
                    <a:gs pos="29000">
                      <a:srgbClr val="F3EE45"/>
                    </a:gs>
                    <a:gs pos="92000">
                      <a:srgbClr val="FC8A4C"/>
                    </a:gs>
                  </a:gsLst>
                  <a:lin ang="5400000" scaled="1"/>
                </a:gradFill>
                <a:effectLst/>
                <a:latin typeface="汉仪力量黑简" panose="00020600040101010101" charset="-122"/>
                <a:ea typeface="汉仪力量黑简" panose="00020600040101010101" charset="-122"/>
                <a:cs typeface="汉仪力量黑简" panose="00020600040101010101" charset="-122"/>
                <a:sym typeface="+mn-ea"/>
              </a:rPr>
              <a:t>交替使用</a:t>
            </a:r>
            <a:endParaRPr lang="en-US" altLang="zh-CN" sz="4000" dirty="0">
              <a:ln w="4119" cmpd="sng"/>
              <a:gradFill>
                <a:gsLst>
                  <a:gs pos="29000">
                    <a:srgbClr val="F3EE45"/>
                  </a:gs>
                  <a:gs pos="92000">
                    <a:srgbClr val="FC8A4C"/>
                  </a:gs>
                </a:gsLst>
                <a:lin ang="5400000" scaled="1"/>
              </a:gradFill>
              <a:effectLst/>
              <a:latin typeface="汉仪力量黑简" panose="00020600040101010101" charset="-122"/>
              <a:ea typeface="汉仪力量黑简" panose="00020600040101010101" charset="-122"/>
              <a:cs typeface="汉仪力量黑简" panose="00020600040101010101" charset="-122"/>
            </a:endParaRPr>
          </a:p>
          <a:p>
            <a:endParaRPr lang="en-US" altLang="zh-CN" sz="4000" dirty="0">
              <a:ln w="4119" cmpd="sng"/>
              <a:gradFill>
                <a:gsLst>
                  <a:gs pos="29000">
                    <a:srgbClr val="F3EE45"/>
                  </a:gs>
                  <a:gs pos="92000">
                    <a:srgbClr val="FC8A4C"/>
                  </a:gs>
                </a:gsLst>
                <a:lin ang="5400000" scaled="1"/>
              </a:gradFill>
              <a:effectLst/>
              <a:latin typeface="汉仪力量黑简" panose="00020600040101010101" charset="-122"/>
              <a:ea typeface="汉仪力量黑简" panose="00020600040101010101" charset="-122"/>
              <a:cs typeface="汉仪力量黑简" panose="00020600040101010101" charset="-122"/>
            </a:endParaRPr>
          </a:p>
        </p:txBody>
      </p:sp>
    </p:spTree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37631" y="2052533"/>
            <a:ext cx="5603132" cy="1753235"/>
          </a:xfrm>
          <a:prstGeom prst="rect">
            <a:avLst/>
          </a:prstGeom>
          <a:noFill/>
        </p:spPr>
        <p:txBody>
          <a:bodyPr wrap="square" lIns="0" tIns="45720" rIns="91440" bIns="45720" rtlCol="0">
            <a:spAutoFit/>
          </a:bodyPr>
          <a:lstStyle/>
          <a:p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</a:rPr>
              <a:t>谢谢你耐心听完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ea"/>
              <a:ea typeface="+mj-ea"/>
            </a:endParaRPr>
          </a:p>
          <a:p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</a:rPr>
              <a:t>接下来是互动时间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LIDE TOOLS.GUIDESSETTING" val="{&quot;Id&quot;:&quot;4446a1f9-6d96-4284-a752-77f8ee4e1af4&quot;,&quot;Name&quot;:&quot;常规参考线&quot;,&quot;HeaderHeight&quot;:9.0,&quot;FooterHeight&quot;:7.6000000000000005,&quot;SideMargin&quot;:4.5,&quot;TopMargin&quot;:0.0,&quot;BottomMargin&quot;:0.0,&quot;IntervalMargin&quot;:0.0}"/>
  <p:tag name="ISLIDE.GUIDESSETTING" val="{&quot;Id&quot;:&quot;4d791bc5-fcb1-4065-9c10-9d480cfbd529&quot;,&quot;Name&quot;:&quot;常规参考线&quot;,&quot;HeaderHeight&quot;:9.1836734693877489,&quot;FooterHeight&quot;:0.0,&quot;SideMargin&quot;:4.1000000000000005,&quot;TopMargin&quot;:5.1000000000000005,&quot;BottomMargin&quot;:5.7,&quot;IntervalMargin&quot;:0.0,&quot;SettingType&quot;:&quot;Custom&quot;}"/>
  <p:tag name="KSO_WPP_MARK_KEY" val="01278cf8-b9a1-4e33-a848-2a456d22814c"/>
  <p:tag name="COMMONDATA" val="eyJjb3VudCI6NCwiaGRpZCI6Ijc0YjRhYjMxMmRmNzIwOGFlMThhZGRlOTkwNTM3ZGMyIiwidXNlckNvdW50Ijo0fQ==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4276AA"/>
      </a:accent1>
      <a:accent2>
        <a:srgbClr val="1689A0"/>
      </a:accent2>
      <a:accent3>
        <a:srgbClr val="3FA692"/>
      </a:accent3>
      <a:accent4>
        <a:srgbClr val="5167A4"/>
      </a:accent4>
      <a:accent5>
        <a:srgbClr val="5E5CA2"/>
      </a:accent5>
      <a:accent6>
        <a:srgbClr val="768395"/>
      </a:accent6>
      <a:hlink>
        <a:srgbClr val="4276AA"/>
      </a:hlink>
      <a:folHlink>
        <a:srgbClr val="BFBFBF"/>
      </a:folHlink>
    </a:clrScheme>
    <a:fontScheme name="zg2gmcrg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WPS 演示</Application>
  <PresentationFormat>宽屏</PresentationFormat>
  <Paragraphs>20</Paragraphs>
  <Slides>4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汉仪力量黑简</vt:lpstr>
      <vt:lpstr>微软雅黑</vt:lpstr>
      <vt:lpstr>Arial Unicode MS</vt:lpstr>
      <vt:lpstr>Century Gothic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耗崽</dc:creator>
  <cp:lastModifiedBy>刘斯颖</cp:lastModifiedBy>
  <cp:revision>43</cp:revision>
  <dcterms:created xsi:type="dcterms:W3CDTF">2019-09-22T02:56:00Z</dcterms:created>
  <dcterms:modified xsi:type="dcterms:W3CDTF">2023-06-29T06:25:13Z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KSOTemplateUUID">
    <vt:lpwstr>v1.0_mb_xFN2afPY6jfkSh0nO2YIWg==</vt:lpwstr>
  </property>
  <property fmtid="{D5CDD505-2E9C-101B-9397-08002B2CF9AE}" pid="4" name="ICV">
    <vt:lpwstr>10C0591AEE394E50AD54386832FB0EC4_13</vt:lpwstr>
  </property>
</Properties>
</file>