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8"/>
    <p:restoredTop sz="94694"/>
  </p:normalViewPr>
  <p:slideViewPr>
    <p:cSldViewPr snapToGrid="0" snapToObjects="1">
      <p:cViewPr>
        <p:scale>
          <a:sx n="101" d="100"/>
          <a:sy n="101" d="100"/>
        </p:scale>
        <p:origin x="45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B451-D7C2-1440-9694-CA9C87EDD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AC5C-1840-184D-820B-F5F9E9DC3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7889A-4FDD-F040-BAB4-C8E88D2C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CDC7-9E3F-B44B-9B9D-413DD53B9BA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D3D1-8310-C740-A073-7EC17F31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86B07-B9D7-9349-8040-8F3FACBD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225-802E-D347-AEEC-005573A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2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8C27-59FB-D748-834A-7B6A468E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B392F-4F09-7547-B747-89EF49EF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061F-32FA-E142-A82D-576BC53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CDC7-9E3F-B44B-9B9D-413DD53B9BA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3898-C90E-634F-AFB3-0B0EFEEF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7DCE-3CC2-3B42-B6AB-A6AD9D2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225-802E-D347-AEEC-005573A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C6F5-2501-C745-B949-42F1C54FA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1D8F1-19A3-CB44-9F8E-45A4C4BDC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DB6D-9358-714A-8781-AE78B509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CDC7-9E3F-B44B-9B9D-413DD53B9BA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F6BD-2649-8345-96F2-22A441EC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E0EC-1461-B846-A876-EB292673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225-802E-D347-AEEC-005573A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5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E79B-5C25-7F4D-B671-D250190E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D13E-ADD7-E647-89FC-DBDF024B4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3B38-7A22-674C-B653-82A3DE49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CDC7-9E3F-B44B-9B9D-413DD53B9BA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4D75A-D060-8546-BB97-7EA456B6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685E-107A-6B43-9ABC-B566342D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225-802E-D347-AEEC-005573A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5477-FA5D-0345-B834-D4FD9A4A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BA97D-296B-E042-B04E-7A26FE6AA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BA24-70F5-0B48-A2A8-9BDDD274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CDC7-9E3F-B44B-9B9D-413DD53B9BA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0EFB-5575-734D-9ECD-F15AF397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1C85-E881-F141-840B-335CBF41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225-802E-D347-AEEC-005573A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C412-69B2-884D-8325-1586AB0E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B245-0928-CE45-9BA8-79053373D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DBCD9-9B2C-5C43-BB4F-5AEF5DDD2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291F5-AE34-5741-9857-38132E22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CDC7-9E3F-B44B-9B9D-413DD53B9BA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9E0E-7AC3-B447-A717-BB9C1DBA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DAEF3-8019-4849-BF2F-CC21A89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225-802E-D347-AEEC-005573A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9D0E-3C47-3E4A-9373-2D987322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A6836-81BC-DD43-BF3E-33CB0A8A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91BCC-9835-C64E-80A3-5CDB46B7F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BE9B0-8D31-E44B-A54B-08F9BAA7E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6777E-A42F-3F49-A9C5-B6A4F49A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C9F56-54BC-CD40-8BF0-C9A9DADC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CDC7-9E3F-B44B-9B9D-413DD53B9BA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0376E-BD96-8247-8972-7CB6C5EA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0524E-7BF1-BA42-ABF2-C1455CAB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225-802E-D347-AEEC-005573A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B1E1-33C7-0748-B549-F3577FBF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860F6-F70D-404C-A204-73C34AD2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CDC7-9E3F-B44B-9B9D-413DD53B9BA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34722-EB7A-E245-9BF7-C449E416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5AB59-B51C-8F45-8EBA-3ED0CD1C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225-802E-D347-AEEC-005573A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6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14692-EF58-5D46-9CF5-E66FF55C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CDC7-9E3F-B44B-9B9D-413DD53B9BA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52B1A-FF88-2B41-AF60-7D7544DF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13880-8D5B-5D49-8190-BC152D39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225-802E-D347-AEEC-005573A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3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43EB-D07A-5B4B-97CA-9A3088E5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A4E5-7135-D247-92C6-7D0A1177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B8102-C69B-E443-BC11-BD764F8B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214AE-8A4B-B64C-B49A-CE2B96F5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CDC7-9E3F-B44B-9B9D-413DD53B9BA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9AE14-3D33-8E4C-AB77-4EDF2443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1060B-79E1-E743-AE00-14210C70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225-802E-D347-AEEC-005573A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8D59-D0ED-834E-8E76-616E04E3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C570C-8616-0242-8F3D-BE35CCA4E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7987-DB9C-4449-AC6B-4C8F83AD1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79D70-7E6C-FF4A-9899-EB135E4D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0CDC7-9E3F-B44B-9B9D-413DD53B9BA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83426-D135-B648-AD9F-8A8F6425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8614-0488-BD43-994C-6F5C9E85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225-802E-D347-AEEC-005573A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BC5A8-3DAF-6442-B6D5-42459C2A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103BA-2A9D-1140-BBBF-2590B949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321D8-59C6-4148-912A-33A00A00B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0CDC7-9E3F-B44B-9B9D-413DD53B9BAF}" type="datetimeFigureOut">
              <a:rPr lang="en-US" smtClean="0"/>
              <a:t>8/19/19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363F-D485-AD43-AFBD-C2C053FA3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DE39-C42A-014B-BF77-974B00A93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0225-802E-D347-AEEC-005573AB1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3F574-42EC-484E-91F6-F0708A9E7E90}"/>
              </a:ext>
            </a:extLst>
          </p:cNvPr>
          <p:cNvSpPr txBox="1"/>
          <p:nvPr/>
        </p:nvSpPr>
        <p:spPr>
          <a:xfrm>
            <a:off x="3752922" y="2721114"/>
            <a:ext cx="4686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Part I: Raw Data Plot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A58EA-2E57-5F4A-8496-0859B648B5FF}"/>
              </a:ext>
            </a:extLst>
          </p:cNvPr>
          <p:cNvSpPr txBox="1"/>
          <p:nvPr/>
        </p:nvSpPr>
        <p:spPr>
          <a:xfrm>
            <a:off x="8196943" y="3298195"/>
            <a:ext cx="1526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Last Edited 07/14/2019</a:t>
            </a:r>
          </a:p>
        </p:txBody>
      </p:sp>
    </p:spTree>
    <p:extLst>
      <p:ext uri="{BB962C8B-B14F-4D97-AF65-F5344CB8AC3E}">
        <p14:creationId xmlns:p14="http://schemas.microsoft.com/office/powerpoint/2010/main" val="420900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03C128B-41D0-BF43-9440-9CBB8A9D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397000"/>
            <a:ext cx="10185400" cy="406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1BCF03-775B-694F-8191-6B91CC9D1AF2}"/>
              </a:ext>
            </a:extLst>
          </p:cNvPr>
          <p:cNvSpPr txBox="1"/>
          <p:nvPr/>
        </p:nvSpPr>
        <p:spPr>
          <a:xfrm>
            <a:off x="927100" y="685799"/>
            <a:ext cx="355257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Population Replicates Combined</a:t>
            </a:r>
          </a:p>
        </p:txBody>
      </p:sp>
    </p:spTree>
    <p:extLst>
      <p:ext uri="{BB962C8B-B14F-4D97-AF65-F5344CB8AC3E}">
        <p14:creationId xmlns:p14="http://schemas.microsoft.com/office/powerpoint/2010/main" val="244785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BE4667-E1DB-F54B-9331-F3B9F66B6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397000"/>
            <a:ext cx="10185400" cy="406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7C1A1-4A44-3F4C-BF43-AA87034F170B}"/>
              </a:ext>
            </a:extLst>
          </p:cNvPr>
          <p:cNvSpPr txBox="1"/>
          <p:nvPr/>
        </p:nvSpPr>
        <p:spPr>
          <a:xfrm>
            <a:off x="927100" y="685799"/>
            <a:ext cx="251383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Population Replicate 1</a:t>
            </a:r>
          </a:p>
        </p:txBody>
      </p:sp>
    </p:spTree>
    <p:extLst>
      <p:ext uri="{BB962C8B-B14F-4D97-AF65-F5344CB8AC3E}">
        <p14:creationId xmlns:p14="http://schemas.microsoft.com/office/powerpoint/2010/main" val="54029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46AE417B-927A-814F-B5BF-0D5F40C5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397000"/>
            <a:ext cx="10185400" cy="406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CA310-20B3-CC44-AC87-AC3127412BF9}"/>
              </a:ext>
            </a:extLst>
          </p:cNvPr>
          <p:cNvSpPr txBox="1"/>
          <p:nvPr/>
        </p:nvSpPr>
        <p:spPr>
          <a:xfrm>
            <a:off x="927100" y="685799"/>
            <a:ext cx="251383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Population Replicate 2</a:t>
            </a:r>
          </a:p>
        </p:txBody>
      </p:sp>
    </p:spTree>
    <p:extLst>
      <p:ext uri="{BB962C8B-B14F-4D97-AF65-F5344CB8AC3E}">
        <p14:creationId xmlns:p14="http://schemas.microsoft.com/office/powerpoint/2010/main" val="91848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3F574-42EC-484E-91F6-F0708A9E7E90}"/>
              </a:ext>
            </a:extLst>
          </p:cNvPr>
          <p:cNvSpPr txBox="1"/>
          <p:nvPr/>
        </p:nvSpPr>
        <p:spPr>
          <a:xfrm>
            <a:off x="4107026" y="2721114"/>
            <a:ext cx="3977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Part II: Cox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A58EA-2E57-5F4A-8496-0859B648B5FF}"/>
              </a:ext>
            </a:extLst>
          </p:cNvPr>
          <p:cNvSpPr txBox="1"/>
          <p:nvPr/>
        </p:nvSpPr>
        <p:spPr>
          <a:xfrm>
            <a:off x="8196943" y="3298195"/>
            <a:ext cx="15263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Last Edited 08/19/2019</a:t>
            </a:r>
          </a:p>
        </p:txBody>
      </p:sp>
    </p:spTree>
    <p:extLst>
      <p:ext uri="{BB962C8B-B14F-4D97-AF65-F5344CB8AC3E}">
        <p14:creationId xmlns:p14="http://schemas.microsoft.com/office/powerpoint/2010/main" val="1568695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72CDE-9385-504A-B8DB-231FF8431811}"/>
              </a:ext>
            </a:extLst>
          </p:cNvPr>
          <p:cNvSpPr txBox="1"/>
          <p:nvPr/>
        </p:nvSpPr>
        <p:spPr>
          <a:xfrm>
            <a:off x="927100" y="685799"/>
            <a:ext cx="221515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Cox Model Formula</a:t>
            </a:r>
          </a:p>
        </p:txBody>
      </p:sp>
    </p:spTree>
    <p:extLst>
      <p:ext uri="{BB962C8B-B14F-4D97-AF65-F5344CB8AC3E}">
        <p14:creationId xmlns:p14="http://schemas.microsoft.com/office/powerpoint/2010/main" val="414712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72CDE-9385-504A-B8DB-231FF8431811}"/>
              </a:ext>
            </a:extLst>
          </p:cNvPr>
          <p:cNvSpPr txBox="1"/>
          <p:nvPr/>
        </p:nvSpPr>
        <p:spPr>
          <a:xfrm>
            <a:off x="927100" y="685799"/>
            <a:ext cx="258025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Cox Model Coefficients</a:t>
            </a:r>
          </a:p>
        </p:txBody>
      </p:sp>
    </p:spTree>
    <p:extLst>
      <p:ext uri="{BB962C8B-B14F-4D97-AF65-F5344CB8AC3E}">
        <p14:creationId xmlns:p14="http://schemas.microsoft.com/office/powerpoint/2010/main" val="365732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72CDE-9385-504A-B8DB-231FF8431811}"/>
              </a:ext>
            </a:extLst>
          </p:cNvPr>
          <p:cNvSpPr txBox="1"/>
          <p:nvPr/>
        </p:nvSpPr>
        <p:spPr>
          <a:xfrm>
            <a:off x="927100" y="685799"/>
            <a:ext cx="235603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Survival Probabilities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9C0B774-4EC9-ED41-B97E-0D529267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10210800" cy="396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D449E-AF48-B64B-990C-E705C02CC084}"/>
              </a:ext>
            </a:extLst>
          </p:cNvPr>
          <p:cNvSpPr txBox="1"/>
          <p:nvPr/>
        </p:nvSpPr>
        <p:spPr>
          <a:xfrm>
            <a:off x="3283130" y="885854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FF0000"/>
                </a:solidFill>
              </a:rPr>
              <a:t>Bootstrap: 200 iterations</a:t>
            </a:r>
          </a:p>
        </p:txBody>
      </p:sp>
    </p:spTree>
    <p:extLst>
      <p:ext uri="{BB962C8B-B14F-4D97-AF65-F5344CB8AC3E}">
        <p14:creationId xmlns:p14="http://schemas.microsoft.com/office/powerpoint/2010/main" val="87747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572CDE-9385-504A-B8DB-231FF8431811}"/>
              </a:ext>
            </a:extLst>
          </p:cNvPr>
          <p:cNvSpPr txBox="1"/>
          <p:nvPr/>
        </p:nvSpPr>
        <p:spPr>
          <a:xfrm>
            <a:off x="927100" y="685799"/>
            <a:ext cx="221753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Hazard Ratio Tables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6AC097-661E-2E42-9246-8F59B134F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7797"/>
              </p:ext>
            </p:extLst>
          </p:nvPr>
        </p:nvGraphicFramePr>
        <p:xfrm>
          <a:off x="2348330" y="1443447"/>
          <a:ext cx="749534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027">
                  <a:extLst>
                    <a:ext uri="{9D8B030D-6E8A-4147-A177-3AD203B41FA5}">
                      <a16:colId xmlns:a16="http://schemas.microsoft.com/office/drawing/2014/main" val="3542161548"/>
                    </a:ext>
                  </a:extLst>
                </a:gridCol>
                <a:gridCol w="854027">
                  <a:extLst>
                    <a:ext uri="{9D8B030D-6E8A-4147-A177-3AD203B41FA5}">
                      <a16:colId xmlns:a16="http://schemas.microsoft.com/office/drawing/2014/main" val="1625170491"/>
                    </a:ext>
                  </a:extLst>
                </a:gridCol>
                <a:gridCol w="854027">
                  <a:extLst>
                    <a:ext uri="{9D8B030D-6E8A-4147-A177-3AD203B41FA5}">
                      <a16:colId xmlns:a16="http://schemas.microsoft.com/office/drawing/2014/main" val="1690736535"/>
                    </a:ext>
                  </a:extLst>
                </a:gridCol>
                <a:gridCol w="1032377">
                  <a:extLst>
                    <a:ext uri="{9D8B030D-6E8A-4147-A177-3AD203B41FA5}">
                      <a16:colId xmlns:a16="http://schemas.microsoft.com/office/drawing/2014/main" val="189905252"/>
                    </a:ext>
                  </a:extLst>
                </a:gridCol>
                <a:gridCol w="746172">
                  <a:extLst>
                    <a:ext uri="{9D8B030D-6E8A-4147-A177-3AD203B41FA5}">
                      <a16:colId xmlns:a16="http://schemas.microsoft.com/office/drawing/2014/main" val="2050636713"/>
                    </a:ext>
                  </a:extLst>
                </a:gridCol>
                <a:gridCol w="858610">
                  <a:extLst>
                    <a:ext uri="{9D8B030D-6E8A-4147-A177-3AD203B41FA5}">
                      <a16:colId xmlns:a16="http://schemas.microsoft.com/office/drawing/2014/main" val="648910412"/>
                    </a:ext>
                  </a:extLst>
                </a:gridCol>
                <a:gridCol w="770360">
                  <a:extLst>
                    <a:ext uri="{9D8B030D-6E8A-4147-A177-3AD203B41FA5}">
                      <a16:colId xmlns:a16="http://schemas.microsoft.com/office/drawing/2014/main" val="2947535612"/>
                    </a:ext>
                  </a:extLst>
                </a:gridCol>
                <a:gridCol w="762870">
                  <a:extLst>
                    <a:ext uri="{9D8B030D-6E8A-4147-A177-3AD203B41FA5}">
                      <a16:colId xmlns:a16="http://schemas.microsoft.com/office/drawing/2014/main" val="137570637"/>
                    </a:ext>
                  </a:extLst>
                </a:gridCol>
                <a:gridCol w="762870">
                  <a:extLst>
                    <a:ext uri="{9D8B030D-6E8A-4147-A177-3AD203B41FA5}">
                      <a16:colId xmlns:a16="http://schemas.microsoft.com/office/drawing/2014/main" val="3264515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Diet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Hazard ratios</a:t>
                      </a:r>
                    </a:p>
                    <a:p>
                      <a:pPr algn="ctr"/>
                      <a:r>
                        <a:rPr lang="en-US" sz="1200" b="1" dirty="0"/>
                        <a:t>between populations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 – 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 – 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16 – 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25 – 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38 – End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Diet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C vs 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75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 vs 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(p-value)</a:t>
                      </a:r>
                      <a:endParaRPr kumimoji="0" lang="en-US" sz="1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Diet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 vs 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2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 vs 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5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Diet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 vs 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7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 vs 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49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 vs 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0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Fungal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Diet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 vs 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(p-value)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3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70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143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Yinhan</dc:creator>
  <cp:lastModifiedBy>Yinhan</cp:lastModifiedBy>
  <cp:revision>11</cp:revision>
  <dcterms:created xsi:type="dcterms:W3CDTF">2019-07-14T19:46:03Z</dcterms:created>
  <dcterms:modified xsi:type="dcterms:W3CDTF">2019-08-19T11:35:12Z</dcterms:modified>
</cp:coreProperties>
</file>