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0EB08-7498-4AA4-9A1B-188AB72F4395}" v="6" dt="2019-10-21T21:22:23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85" autoAdjust="0"/>
    <p:restoredTop sz="94660"/>
  </p:normalViewPr>
  <p:slideViewPr>
    <p:cSldViewPr snapToGrid="0">
      <p:cViewPr>
        <p:scale>
          <a:sx n="73" d="100"/>
          <a:sy n="73" d="100"/>
        </p:scale>
        <p:origin x="504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A80EB08-7498-4AA4-9A1B-188AB72F4395}"/>
    <pc:docChg chg="modSld">
      <pc:chgData name="" userId="" providerId="" clId="Web-{DA80EB08-7498-4AA4-9A1B-188AB72F4395}" dt="2019-10-21T21:22:23.670" v="5" actId="20577"/>
      <pc:docMkLst>
        <pc:docMk/>
      </pc:docMkLst>
      <pc:sldChg chg="modSp">
        <pc:chgData name="" userId="" providerId="" clId="Web-{DA80EB08-7498-4AA4-9A1B-188AB72F4395}" dt="2019-10-21T21:22:23.670" v="4" actId="20577"/>
        <pc:sldMkLst>
          <pc:docMk/>
          <pc:sldMk cId="95992585" sldId="256"/>
        </pc:sldMkLst>
        <pc:spChg chg="mod">
          <ac:chgData name="" userId="" providerId="" clId="Web-{DA80EB08-7498-4AA4-9A1B-188AB72F4395}" dt="2019-10-21T21:22:23.670" v="4" actId="20577"/>
          <ac:spMkLst>
            <pc:docMk/>
            <pc:sldMk cId="95992585" sldId="256"/>
            <ac:spMk id="2" creationId="{4B41A3BC-1CE9-433C-97B9-7D7FFD9703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B41A3BC-1CE9-433C-97B9-7D7FFD970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 </a:t>
            </a:r>
            <a:r>
              <a:rPr lang="en-US" dirty="0" err="1"/>
              <a:t>HeatMap</a:t>
            </a:r>
            <a:endParaRPr dirty="0" err="1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34FC323-0B4F-4C86-98A7-99131FB63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10/20/19 15:28:00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DC6234A-12F7-4550-A8DE-D92FF0EC5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88" y="0"/>
            <a:ext cx="3553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8D546B-BC49-3B45-8875-B13E36632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79719"/>
            <a:ext cx="10905066" cy="38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8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PCA HeatMap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HeatMap</dc:title>
  <dc:creator>Yinhan</dc:creator>
  <cp:lastModifiedBy>Yinhan</cp:lastModifiedBy>
  <cp:revision>1</cp:revision>
  <dcterms:created xsi:type="dcterms:W3CDTF">2019-10-21T23:15:32Z</dcterms:created>
  <dcterms:modified xsi:type="dcterms:W3CDTF">2019-10-21T23:15:47Z</dcterms:modified>
</cp:coreProperties>
</file>