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59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2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18887-7802-1D42-BEF4-C89E942F04A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0E739-D90F-664C-9182-01449912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Updated 07/13/2019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F125-CAD4-9949-8E6F-EEAA232EEA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Updated 07/13/2019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F125-CAD4-9949-8E6F-EEAA232EEA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Updated 07/13/2019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F125-CAD4-9949-8E6F-EEAA232EEA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B9D3-3DB7-B34E-A4E9-B5757815B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34FC7-08D9-924F-9191-CEAA76EA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AA26-C9BA-FB44-BA9D-B0634202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82F7-23C8-B345-9B44-058C953D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3FCD-F422-AB49-A4ED-04AB7916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3253-810F-9549-97B9-0CDB51E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FA804-6E35-8446-9468-99B0496A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7743-215C-0340-96FF-B1C6FDE4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2724-F8B7-654F-A6E1-8725E4BB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EFB1-96F4-A041-A1C0-5C1AEE54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7D332-7F65-2A44-88D1-EFF9A4C85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0A6E-D125-A549-9693-FA59E26E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9CAA-60B3-3743-A0DF-F94ED970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3320-ABC0-574D-AAD7-62DD513B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290A-3C7E-7848-B736-7445FD68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2E6B-2680-EC47-8730-9E0DB080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4462-5B95-CE44-B212-4BD1CBA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CC9C-C9C7-B84B-A249-F473DBE0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FA29-A7EF-6B43-99ED-B9B22D3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A742-BBA0-B345-B713-F17112B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4E18-A670-2A4B-B0CA-D5D3AF90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FAE8-B994-D94A-967E-DD6546C3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187C-2BE5-EF4D-92DF-25CEDED1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A3EB-27F9-B941-85B2-D4307ECA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9CB8-F949-174C-8D87-FB6C8A4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3545-4E47-1944-B330-DE13EFF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A468-E4B6-5D48-B664-03E7FB0E0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DB0A-1976-BB4D-8C08-D7ACAD99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344D-52BE-9C40-BC23-EF5DB0A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44A3-CBFF-6F48-9EED-9A7DC336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03D8-B786-3047-8EB1-0DB58A43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C948-CF50-624B-804D-82117A3A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67D39-1197-7D48-B715-341420D9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91B1-3FD7-204D-AC2E-1CB0F0CF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CB285-537F-F941-90DD-E3E2ADF7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93F0C-990E-D342-9D1E-8473DBD2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1A746-DE5D-9E43-8C28-515F880E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0EED-B26B-974E-9D8B-39C4B059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B6DC4-EB32-BD42-A2DA-F91E6079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AC29-CF60-CC4B-AAF1-62540653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990CF-3311-9C45-8C34-4FB45BB0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D2B7E-0ADB-3E42-A874-729FA241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487C0-5826-7141-8AB4-D9E5719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F59DB-C741-E34E-BE41-218B8620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84DCA-A2EC-E14B-B51F-E947DF4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9821-2899-EC43-BDE6-5636CC1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6B48-4004-F149-B2E3-EED9190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4209-88EF-D140-AF53-F9B1C247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5153-EE15-1545-B49A-56DDFAB8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6555-D327-344F-9067-1BD15362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32DBB-705E-E947-87CC-470AA348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7B5D-42C5-4447-AF8F-AC1BB6F4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148-DD57-9C4D-9606-20DB7E5E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EE261-B91C-9D4A-AAFB-39B1E82BB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2BC7B-E0A5-554C-91A8-E8EF1AFF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490B-9591-F843-ACE8-69FB076A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B59D-E774-5540-98C7-93CC5CD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2895-4FEA-6049-8F0D-3D96980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EF3CE-8ED9-2E43-B263-A921968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FF16-9653-4A40-BBBE-54FCB203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B97C-8C8A-2F49-82AC-557CA6D8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2A3C-15D7-534F-9983-DDC77226789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558F-B4A1-DE44-913E-786AE58EE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0D42-4198-C74C-8072-0F77BCDF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02BF-9997-C245-8B9E-05FA1165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B52DD-765B-4345-ADB2-33B64B8EC440}"/>
              </a:ext>
            </a:extLst>
          </p:cNvPr>
          <p:cNvSpPr txBox="1"/>
          <p:nvPr/>
        </p:nvSpPr>
        <p:spPr>
          <a:xfrm>
            <a:off x="2780129" y="575859"/>
            <a:ext cx="66317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I: 15 sec GHA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A77EB-62E9-F54A-8912-0BEEEE6A794C}"/>
              </a:ext>
            </a:extLst>
          </p:cNvPr>
          <p:cNvSpPr txBox="1"/>
          <p:nvPr/>
        </p:nvSpPr>
        <p:spPr>
          <a:xfrm>
            <a:off x="458775" y="1849557"/>
            <a:ext cx="18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Bootstrap: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9FFCFC-2F14-9745-96F3-5AC53C604330}"/>
                  </a:ext>
                </a:extLst>
              </p:cNvPr>
              <p:cNvSpPr txBox="1"/>
              <p:nvPr/>
            </p:nvSpPr>
            <p:spPr>
              <a:xfrm>
                <a:off x="3036392" y="2380839"/>
                <a:ext cx="5031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𝑐𝑜𝑥𝑝h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9FFCFC-2F14-9745-96F3-5AC53C60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92" y="2380839"/>
                <a:ext cx="5031506" cy="276999"/>
              </a:xfrm>
              <a:prstGeom prst="rect">
                <a:avLst/>
              </a:prstGeom>
              <a:blipFill>
                <a:blip r:embed="rId3"/>
                <a:stretch>
                  <a:fillRect l="-1008" t="-4348" r="-50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9A102-A79B-2D45-9912-9164FDB3575D}"/>
                  </a:ext>
                </a:extLst>
              </p:cNvPr>
              <p:cNvSpPr txBox="1"/>
              <p:nvPr/>
            </p:nvSpPr>
            <p:spPr>
              <a:xfrm>
                <a:off x="3393181" y="3182779"/>
                <a:ext cx="51060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0−8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18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−0.70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9A102-A79B-2D45-9912-9164FDB3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181" y="3182779"/>
                <a:ext cx="5106078" cy="246221"/>
              </a:xfrm>
              <a:prstGeom prst="rect">
                <a:avLst/>
              </a:prstGeom>
              <a:blipFill>
                <a:blip r:embed="rId4"/>
                <a:stretch>
                  <a:fillRect l="-496" t="-5000" r="-74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C1A1-D004-7E47-9B76-CE87ABED41A9}"/>
                  </a:ext>
                </a:extLst>
              </p:cNvPr>
              <p:cNvSpPr txBox="1"/>
              <p:nvPr/>
            </p:nvSpPr>
            <p:spPr>
              <a:xfrm>
                <a:off x="3349900" y="3688972"/>
                <a:ext cx="51926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8−12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18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−1.59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1.94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C1A1-D004-7E47-9B76-CE87ABED4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00" y="3688972"/>
                <a:ext cx="5192639" cy="246221"/>
              </a:xfrm>
              <a:prstGeom prst="rect">
                <a:avLst/>
              </a:prstGeom>
              <a:blipFill>
                <a:blip r:embed="rId5"/>
                <a:stretch>
                  <a:fillRect l="-733" t="-4762" r="-7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63BD01-8768-CC41-B19B-B6027876E7B1}"/>
              </a:ext>
            </a:extLst>
          </p:cNvPr>
          <p:cNvSpPr txBox="1"/>
          <p:nvPr/>
        </p:nvSpPr>
        <p:spPr>
          <a:xfrm>
            <a:off x="746290" y="4608334"/>
            <a:ext cx="1591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Cut off at Day 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C0617-3F8A-1446-862C-97DA870120EF}"/>
                  </a:ext>
                </a:extLst>
              </p:cNvPr>
              <p:cNvSpPr txBox="1"/>
              <p:nvPr/>
            </p:nvSpPr>
            <p:spPr>
              <a:xfrm>
                <a:off x="3254489" y="4194471"/>
                <a:ext cx="53834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12−19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18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−0.22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𝐺𝐻𝐴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C0617-3F8A-1446-862C-97DA8701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89" y="4194471"/>
                <a:ext cx="5383460" cy="246221"/>
              </a:xfrm>
              <a:prstGeom prst="rect">
                <a:avLst/>
              </a:prstGeom>
              <a:blipFill>
                <a:blip r:embed="rId6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4D1ED0-A972-2B4F-B71D-7FD1545C61D2}"/>
              </a:ext>
            </a:extLst>
          </p:cNvPr>
          <p:cNvSpPr txBox="1"/>
          <p:nvPr/>
        </p:nvSpPr>
        <p:spPr>
          <a:xfrm>
            <a:off x="9411871" y="868246"/>
            <a:ext cx="1944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Updated 07/13/2019</a:t>
            </a:r>
          </a:p>
        </p:txBody>
      </p:sp>
    </p:spTree>
    <p:extLst>
      <p:ext uri="{BB962C8B-B14F-4D97-AF65-F5344CB8AC3E}">
        <p14:creationId xmlns:p14="http://schemas.microsoft.com/office/powerpoint/2010/main" val="314762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DB922-6A59-B945-AD73-103EEBBE1C6C}"/>
              </a:ext>
            </a:extLst>
          </p:cNvPr>
          <p:cNvGrpSpPr/>
          <p:nvPr/>
        </p:nvGrpSpPr>
        <p:grpSpPr>
          <a:xfrm>
            <a:off x="3280657" y="1295469"/>
            <a:ext cx="6577744" cy="4267062"/>
            <a:chOff x="727547" y="1017170"/>
            <a:chExt cx="6577744" cy="426706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5F4B1C-9820-E640-B43F-ABA86AB21CDD}"/>
                </a:ext>
              </a:extLst>
            </p:cNvPr>
            <p:cNvGrpSpPr/>
            <p:nvPr/>
          </p:nvGrpSpPr>
          <p:grpSpPr>
            <a:xfrm>
              <a:off x="727547" y="1201836"/>
              <a:ext cx="6016153" cy="4082396"/>
              <a:chOff x="489492" y="1656417"/>
              <a:chExt cx="5658511" cy="4082396"/>
            </a:xfrm>
          </p:grpSpPr>
          <p:pic>
            <p:nvPicPr>
              <p:cNvPr id="9" name="Picture 8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631A7115-1F29-5A4C-B6FB-5F9D1366E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492" y="1656417"/>
                <a:ext cx="5658511" cy="4082396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923618-3B9E-5844-8C37-46101612CAFD}"/>
                  </a:ext>
                </a:extLst>
              </p:cNvPr>
              <p:cNvSpPr/>
              <p:nvPr/>
            </p:nvSpPr>
            <p:spPr>
              <a:xfrm>
                <a:off x="5295708" y="2761784"/>
                <a:ext cx="852295" cy="18716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49E50292-5677-DF4C-928C-C893BD4F8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825" y="2651759"/>
              <a:ext cx="1838466" cy="11759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65FA2C-4234-1941-BD12-0F13BE39ACAA}"/>
                </a:ext>
              </a:extLst>
            </p:cNvPr>
            <p:cNvSpPr txBox="1"/>
            <p:nvPr/>
          </p:nvSpPr>
          <p:spPr>
            <a:xfrm>
              <a:off x="1355152" y="1017170"/>
              <a:ext cx="3854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Survival Probability of Control and GHA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658C9E-2962-6244-B62F-07AE820B5B8E}"/>
              </a:ext>
            </a:extLst>
          </p:cNvPr>
          <p:cNvSpPr txBox="1"/>
          <p:nvPr/>
        </p:nvSpPr>
        <p:spPr>
          <a:xfrm>
            <a:off x="458775" y="1849557"/>
            <a:ext cx="18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Bootstrap: 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F445-8AB8-8F48-931A-4CEBE5EC3D8C}"/>
              </a:ext>
            </a:extLst>
          </p:cNvPr>
          <p:cNvSpPr txBox="1"/>
          <p:nvPr/>
        </p:nvSpPr>
        <p:spPr>
          <a:xfrm>
            <a:off x="716475" y="2222831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Cut off at Day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C8725-5BD2-F344-9698-F8A36A780258}"/>
              </a:ext>
            </a:extLst>
          </p:cNvPr>
          <p:cNvSpPr txBox="1"/>
          <p:nvPr/>
        </p:nvSpPr>
        <p:spPr>
          <a:xfrm>
            <a:off x="9411871" y="868246"/>
            <a:ext cx="1944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Updated 07/13/2019</a:t>
            </a:r>
          </a:p>
        </p:txBody>
      </p:sp>
    </p:spTree>
    <p:extLst>
      <p:ext uri="{BB962C8B-B14F-4D97-AF65-F5344CB8AC3E}">
        <p14:creationId xmlns:p14="http://schemas.microsoft.com/office/powerpoint/2010/main" val="3440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970560-5BE1-1A4F-AE9C-D60526C94969}"/>
              </a:ext>
            </a:extLst>
          </p:cNvPr>
          <p:cNvGraphicFramePr>
            <a:graphicFrameLocks noGrp="1"/>
          </p:cNvGraphicFramePr>
          <p:nvPr/>
        </p:nvGraphicFramePr>
        <p:xfrm>
          <a:off x="3211110" y="2651760"/>
          <a:ext cx="578127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482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1434370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1080141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1080141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1080141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0 - 8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 – 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 vs Female</a:t>
                      </a:r>
                    </a:p>
                    <a:p>
                      <a:r>
                        <a:rPr lang="en-US" sz="14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2.02</a:t>
                      </a:r>
                    </a:p>
                    <a:p>
                      <a:pPr algn="ctr"/>
                      <a:r>
                        <a:rPr lang="en-US" sz="1400" i="1" dirty="0"/>
                        <a:t>(0.3777)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4.90</a:t>
                      </a:r>
                    </a:p>
                    <a:p>
                      <a:pPr algn="ctr"/>
                      <a:r>
                        <a:rPr lang="en-US" sz="1400" i="1" dirty="0"/>
                        <a:t>(0.1663)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</a:t>
                      </a:r>
                    </a:p>
                    <a:p>
                      <a:pPr algn="ctr"/>
                      <a:r>
                        <a:rPr lang="en-US" sz="1400" i="1" dirty="0"/>
                        <a:t>(0.2710)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 vs Female</a:t>
                      </a:r>
                    </a:p>
                    <a:p>
                      <a:r>
                        <a:rPr lang="en-US" sz="14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2.20</a:t>
                      </a:r>
                    </a:p>
                    <a:p>
                      <a:pPr algn="ctr"/>
                      <a:r>
                        <a:rPr lang="en-US" sz="1400" i="1" dirty="0"/>
                        <a:t>(0.0001)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</a:t>
                      </a:r>
                    </a:p>
                    <a:p>
                      <a:pPr algn="ctr"/>
                      <a:r>
                        <a:rPr lang="en-US" sz="1400" i="1" dirty="0"/>
                        <a:t>(0.0045)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</a:p>
                    <a:p>
                      <a:pPr algn="ctr"/>
                      <a:r>
                        <a:rPr lang="en-US" sz="1400" i="1" dirty="0"/>
                        <a:t>(0.1067</a:t>
                      </a:r>
                      <a:r>
                        <a:rPr lang="en-US" sz="1400" dirty="0"/>
                        <a:t>)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EB904F-B1DB-D845-A074-8A4F46E2921F}"/>
              </a:ext>
            </a:extLst>
          </p:cNvPr>
          <p:cNvSpPr txBox="1"/>
          <p:nvPr/>
        </p:nvSpPr>
        <p:spPr>
          <a:xfrm>
            <a:off x="1087323" y="1966983"/>
            <a:ext cx="2736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*Baseline: control/fungal male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2DDE9-E2ED-7B49-8B5B-8E3929D37AB5}"/>
              </a:ext>
            </a:extLst>
          </p:cNvPr>
          <p:cNvSpPr txBox="1"/>
          <p:nvPr/>
        </p:nvSpPr>
        <p:spPr>
          <a:xfrm>
            <a:off x="9411871" y="868246"/>
            <a:ext cx="1944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Updated 07/13/2019</a:t>
            </a:r>
          </a:p>
        </p:txBody>
      </p:sp>
    </p:spTree>
    <p:extLst>
      <p:ext uri="{BB962C8B-B14F-4D97-AF65-F5344CB8AC3E}">
        <p14:creationId xmlns:p14="http://schemas.microsoft.com/office/powerpoint/2010/main" val="220040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166</Words>
  <Application>Microsoft Macintosh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</cp:revision>
  <dcterms:created xsi:type="dcterms:W3CDTF">2019-07-14T15:55:19Z</dcterms:created>
  <dcterms:modified xsi:type="dcterms:W3CDTF">2019-07-14T16:05:48Z</dcterms:modified>
</cp:coreProperties>
</file>