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6F3-D21D-B044-860C-3E764731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5CF01-12C9-BC46-8C29-4966B2621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726C-B7FF-1545-B1A7-1D0473E1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7F5D-4B71-3247-8DFC-1AE46B6F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2816-B655-C447-B8F8-5E64F9C8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46AB-BA77-BA44-A1D7-C67A6D98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4AC2D-D4AB-1943-81CA-226316C0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EE68-C301-C34A-B6A5-2B1C850C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B8B9-F142-9148-9C84-38E90C9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7FA5-F0A0-6F42-8651-E6A3264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812CB-3966-F742-A914-0CCA15453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B172E-6CAA-0842-8059-30959F5C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D5CC-89E7-F146-86F3-2873840C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1044-EDE6-684B-8C48-9CF61B73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D31E-C27A-9D45-B9C1-DF848172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8C7A-60F8-1542-94D5-358323BF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48F9-1956-4E4B-98B4-B486F476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8F78-BCE7-8D47-8643-F6A6EB58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7B6-6ACA-EF4F-8ADC-9FD9C40D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2A3A-296C-9F4D-A60C-5FF0C71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4D94-9863-8C4C-BF68-56EDD754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392C-7CE4-264A-B9A2-37FF6722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EB68-1844-1C49-A910-B6754D1D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A463-13A0-3745-A12E-CBFD0D5A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1ABA-C32F-A346-989F-C3E469AC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26B-D75C-3246-928F-81847979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6ECF-E0A2-8348-9802-FE8A6DCC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B1C9-BD2F-D540-8961-35B4D8F6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2EF3-11FD-6E4A-9C22-105E32AE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D65B-0ADC-7E41-8B95-2991231D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A6ACA-7D4F-4B4D-B521-59DE2AD0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B1EC-10D7-5443-B458-BAF35817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23441-98B7-7F47-9ADB-0A4D7EF6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64B0-57A7-1D48-8568-F2E5A846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37B8E-D332-6E4D-BA6F-F13BCCC11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3C9B-1814-C042-BF76-BFD972D1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38D95-66B0-2647-9E9A-069F0CE6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B8824-30AA-EB45-8AC2-4393403F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7F7F-ED92-6F44-A2AE-4AFD82FF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5012-4B98-6749-AA5A-17846144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434DE-6890-9848-B80E-01317DC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364EF-7222-DE42-A0E6-CE18DE45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8442-44F5-3647-A8C5-1D5A509E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3F87-ED14-9F41-A66E-8B7109C0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58E4-7E40-BA4A-9185-9652E05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EF86-19A7-F249-A6AA-94EB880A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D58C-F7ED-F34E-B635-FD2F23AF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541F-65C8-BA4D-BEEA-38CCB4A2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3FE0-326C-7643-9CE5-EC083086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4BDB-2A4A-1942-AE53-3F363747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7D76-B485-EF4F-8A59-847A1E05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85E63-1CB8-3D45-9FE7-C57C6EF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45D7-F7C5-0549-970E-85DCEE26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052D2-B83C-834B-8B4A-97E4AC54E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D1FA-D8C8-DD4A-B141-A6656FFE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9EE2-1F91-CF46-99B9-D0BADA04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2DD8-4A14-484F-BA9E-0ACA0FF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15CB-EE81-D943-8957-923C243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88A86-1644-0545-AB84-FE702EEB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1F923-8559-BB41-A3F8-623B775A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2BCB-F3CC-FD48-9874-C8BA06D3A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2389-B048-854F-B352-C2A27012A3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A9DE-5C29-0F4D-92BA-1C37F280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1DA5-C989-9B48-9C07-C65D1D36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D0D1-6237-0647-BF30-D2B717A1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7A2DE-4413-B24D-83E0-5A2F5EF231C9}"/>
              </a:ext>
            </a:extLst>
          </p:cNvPr>
          <p:cNvSpPr txBox="1"/>
          <p:nvPr/>
        </p:nvSpPr>
        <p:spPr>
          <a:xfrm>
            <a:off x="3708038" y="2928938"/>
            <a:ext cx="4775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Part I: Raw Data Plots</a:t>
            </a:r>
          </a:p>
        </p:txBody>
      </p:sp>
    </p:spTree>
    <p:extLst>
      <p:ext uri="{BB962C8B-B14F-4D97-AF65-F5344CB8AC3E}">
        <p14:creationId xmlns:p14="http://schemas.microsoft.com/office/powerpoint/2010/main" val="320725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468389A-7A22-E941-99AC-1B5AC61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996950"/>
            <a:ext cx="9664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7A2DE-4413-B24D-83E0-5A2F5EF231C9}"/>
              </a:ext>
            </a:extLst>
          </p:cNvPr>
          <p:cNvSpPr txBox="1"/>
          <p:nvPr/>
        </p:nvSpPr>
        <p:spPr>
          <a:xfrm>
            <a:off x="4107026" y="2956647"/>
            <a:ext cx="397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Part II: Cox Model</a:t>
            </a:r>
          </a:p>
        </p:txBody>
      </p:sp>
    </p:spTree>
    <p:extLst>
      <p:ext uri="{BB962C8B-B14F-4D97-AF65-F5344CB8AC3E}">
        <p14:creationId xmlns:p14="http://schemas.microsoft.com/office/powerpoint/2010/main" val="185782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E62CAC-5D26-374B-A9B9-DE0CD82D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</cp:revision>
  <dcterms:created xsi:type="dcterms:W3CDTF">2019-09-05T17:58:23Z</dcterms:created>
  <dcterms:modified xsi:type="dcterms:W3CDTF">2019-09-05T17:58:34Z</dcterms:modified>
</cp:coreProperties>
</file>