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67"/>
  </p:notesMasterIdLst>
  <p:handoutMasterIdLst>
    <p:handoutMasterId r:id="rId68"/>
  </p:handoutMasterIdLst>
  <p:sldIdLst>
    <p:sldId id="372" r:id="rId2"/>
    <p:sldId id="695" r:id="rId3"/>
    <p:sldId id="723" r:id="rId4"/>
    <p:sldId id="707" r:id="rId5"/>
    <p:sldId id="692" r:id="rId6"/>
    <p:sldId id="722" r:id="rId7"/>
    <p:sldId id="696" r:id="rId8"/>
    <p:sldId id="708" r:id="rId9"/>
    <p:sldId id="697" r:id="rId10"/>
    <p:sldId id="709" r:id="rId11"/>
    <p:sldId id="710" r:id="rId12"/>
    <p:sldId id="711" r:id="rId13"/>
    <p:sldId id="739" r:id="rId14"/>
    <p:sldId id="694" r:id="rId15"/>
    <p:sldId id="728" r:id="rId16"/>
    <p:sldId id="730" r:id="rId17"/>
    <p:sldId id="731" r:id="rId18"/>
    <p:sldId id="732" r:id="rId19"/>
    <p:sldId id="733" r:id="rId20"/>
    <p:sldId id="734" r:id="rId21"/>
    <p:sldId id="735" r:id="rId22"/>
    <p:sldId id="736" r:id="rId23"/>
    <p:sldId id="737" r:id="rId24"/>
    <p:sldId id="738" r:id="rId25"/>
    <p:sldId id="629" r:id="rId26"/>
    <p:sldId id="631" r:id="rId27"/>
    <p:sldId id="636" r:id="rId28"/>
    <p:sldId id="658" r:id="rId29"/>
    <p:sldId id="659" r:id="rId30"/>
    <p:sldId id="660" r:id="rId31"/>
    <p:sldId id="698" r:id="rId32"/>
    <p:sldId id="699" r:id="rId33"/>
    <p:sldId id="700" r:id="rId34"/>
    <p:sldId id="701" r:id="rId35"/>
    <p:sldId id="702" r:id="rId36"/>
    <p:sldId id="703" r:id="rId37"/>
    <p:sldId id="704" r:id="rId38"/>
    <p:sldId id="705" r:id="rId39"/>
    <p:sldId id="706" r:id="rId40"/>
    <p:sldId id="714" r:id="rId41"/>
    <p:sldId id="671" r:id="rId42"/>
    <p:sldId id="672" r:id="rId43"/>
    <p:sldId id="673" r:id="rId44"/>
    <p:sldId id="674" r:id="rId45"/>
    <p:sldId id="675" r:id="rId46"/>
    <p:sldId id="677" r:id="rId47"/>
    <p:sldId id="678" r:id="rId48"/>
    <p:sldId id="679" r:id="rId49"/>
    <p:sldId id="676" r:id="rId50"/>
    <p:sldId id="680" r:id="rId51"/>
    <p:sldId id="681" r:id="rId52"/>
    <p:sldId id="712" r:id="rId53"/>
    <p:sldId id="682" r:id="rId54"/>
    <p:sldId id="683" r:id="rId55"/>
    <p:sldId id="684" r:id="rId56"/>
    <p:sldId id="685" r:id="rId57"/>
    <p:sldId id="686" r:id="rId58"/>
    <p:sldId id="687" r:id="rId59"/>
    <p:sldId id="688" r:id="rId60"/>
    <p:sldId id="689" r:id="rId61"/>
    <p:sldId id="690" r:id="rId62"/>
    <p:sldId id="725" r:id="rId63"/>
    <p:sldId id="726" r:id="rId64"/>
    <p:sldId id="713" r:id="rId65"/>
    <p:sldId id="524" r:id="rId66"/>
  </p:sldIdLst>
  <p:sldSz cx="9144000" cy="6858000" type="screen4x3"/>
  <p:notesSz cx="7099300" cy="10234613"/>
  <p:defaultTextStyle>
    <a:defPPr>
      <a:defRPr lang="en-US"/>
    </a:defPPr>
    <a:lvl1pPr algn="l" rtl="0" fontAlgn="base">
      <a:spcBef>
        <a:spcPct val="0"/>
      </a:spcBef>
      <a:spcAft>
        <a:spcPct val="0"/>
      </a:spcAft>
      <a:defRPr sz="2400" b="1" kern="1200">
        <a:solidFill>
          <a:schemeClr val="tx1"/>
        </a:solidFill>
        <a:latin typeface="Times New Roman" charset="0"/>
        <a:ea typeface="新細明體" charset="-120"/>
        <a:cs typeface="+mn-cs"/>
      </a:defRPr>
    </a:lvl1pPr>
    <a:lvl2pPr marL="457200" algn="l" rtl="0" fontAlgn="base">
      <a:spcBef>
        <a:spcPct val="0"/>
      </a:spcBef>
      <a:spcAft>
        <a:spcPct val="0"/>
      </a:spcAft>
      <a:defRPr sz="2400" b="1" kern="1200">
        <a:solidFill>
          <a:schemeClr val="tx1"/>
        </a:solidFill>
        <a:latin typeface="Times New Roman" charset="0"/>
        <a:ea typeface="新細明體" charset="-120"/>
        <a:cs typeface="+mn-cs"/>
      </a:defRPr>
    </a:lvl2pPr>
    <a:lvl3pPr marL="914400" algn="l" rtl="0" fontAlgn="base">
      <a:spcBef>
        <a:spcPct val="0"/>
      </a:spcBef>
      <a:spcAft>
        <a:spcPct val="0"/>
      </a:spcAft>
      <a:defRPr sz="2400" b="1" kern="1200">
        <a:solidFill>
          <a:schemeClr val="tx1"/>
        </a:solidFill>
        <a:latin typeface="Times New Roman" charset="0"/>
        <a:ea typeface="新細明體" charset="-120"/>
        <a:cs typeface="+mn-cs"/>
      </a:defRPr>
    </a:lvl3pPr>
    <a:lvl4pPr marL="1371600" algn="l" rtl="0" fontAlgn="base">
      <a:spcBef>
        <a:spcPct val="0"/>
      </a:spcBef>
      <a:spcAft>
        <a:spcPct val="0"/>
      </a:spcAft>
      <a:defRPr sz="2400" b="1" kern="1200">
        <a:solidFill>
          <a:schemeClr val="tx1"/>
        </a:solidFill>
        <a:latin typeface="Times New Roman" charset="0"/>
        <a:ea typeface="新細明體" charset="-120"/>
        <a:cs typeface="+mn-cs"/>
      </a:defRPr>
    </a:lvl4pPr>
    <a:lvl5pPr marL="1828800" algn="l" rtl="0" fontAlgn="base">
      <a:spcBef>
        <a:spcPct val="0"/>
      </a:spcBef>
      <a:spcAft>
        <a:spcPct val="0"/>
      </a:spcAft>
      <a:defRPr sz="2400" b="1" kern="1200">
        <a:solidFill>
          <a:schemeClr val="tx1"/>
        </a:solidFill>
        <a:latin typeface="Times New Roman" charset="0"/>
        <a:ea typeface="新細明體" charset="-120"/>
        <a:cs typeface="+mn-cs"/>
      </a:defRPr>
    </a:lvl5pPr>
    <a:lvl6pPr marL="2286000" algn="l" defTabSz="914400" rtl="0" eaLnBrk="1" latinLnBrk="0" hangingPunct="1">
      <a:defRPr sz="2400" b="1" kern="1200">
        <a:solidFill>
          <a:schemeClr val="tx1"/>
        </a:solidFill>
        <a:latin typeface="Times New Roman" charset="0"/>
        <a:ea typeface="新細明體" charset="-120"/>
        <a:cs typeface="+mn-cs"/>
      </a:defRPr>
    </a:lvl6pPr>
    <a:lvl7pPr marL="2743200" algn="l" defTabSz="914400" rtl="0" eaLnBrk="1" latinLnBrk="0" hangingPunct="1">
      <a:defRPr sz="2400" b="1" kern="1200">
        <a:solidFill>
          <a:schemeClr val="tx1"/>
        </a:solidFill>
        <a:latin typeface="Times New Roman" charset="0"/>
        <a:ea typeface="新細明體" charset="-120"/>
        <a:cs typeface="+mn-cs"/>
      </a:defRPr>
    </a:lvl7pPr>
    <a:lvl8pPr marL="3200400" algn="l" defTabSz="914400" rtl="0" eaLnBrk="1" latinLnBrk="0" hangingPunct="1">
      <a:defRPr sz="2400" b="1" kern="1200">
        <a:solidFill>
          <a:schemeClr val="tx1"/>
        </a:solidFill>
        <a:latin typeface="Times New Roman" charset="0"/>
        <a:ea typeface="新細明體" charset="-120"/>
        <a:cs typeface="+mn-cs"/>
      </a:defRPr>
    </a:lvl8pPr>
    <a:lvl9pPr marL="3657600" algn="l" defTabSz="914400" rtl="0" eaLnBrk="1" latinLnBrk="0" hangingPunct="1">
      <a:defRPr sz="2400" b="1" kern="1200">
        <a:solidFill>
          <a:schemeClr val="tx1"/>
        </a:solidFill>
        <a:latin typeface="Times New Roman"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917"/>
    <a:srgbClr val="FFFFFF"/>
    <a:srgbClr val="000000"/>
    <a:srgbClr val="FF6600"/>
    <a:srgbClr val="006666"/>
    <a:srgbClr val="008080"/>
    <a:srgbClr val="FF3300"/>
    <a:srgbClr val="66CCFF"/>
    <a:srgbClr val="0000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42" autoAdjust="0"/>
    <p:restoredTop sz="90928" autoAdjust="0"/>
  </p:normalViewPr>
  <p:slideViewPr>
    <p:cSldViewPr>
      <p:cViewPr varScale="1">
        <p:scale>
          <a:sx n="77" d="100"/>
          <a:sy n="77" d="100"/>
        </p:scale>
        <p:origin x="-96"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1" d="100"/>
        <a:sy n="141"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1ED3E-5E6C-7849-A1EB-774FB9A86D4E}" type="doc">
      <dgm:prSet loTypeId="urn:microsoft.com/office/officeart/2005/8/layout/orgChart1" loCatId="" qsTypeId="urn:microsoft.com/office/officeart/2005/8/quickstyle/simple4" qsCatId="simple" csTypeId="urn:microsoft.com/office/officeart/2005/8/colors/accent1_2" csCatId="accent1" phldr="0"/>
      <dgm:spPr/>
      <dgm:t>
        <a:bodyPr/>
        <a:lstStyle/>
        <a:p>
          <a:endParaRPr lang="zh-TW" altLang="en-US"/>
        </a:p>
      </dgm:t>
    </dgm:pt>
    <dgm:pt modelId="{A2699FE2-0AA9-514E-9DCF-D14ECEFA7F5F}">
      <dgm:prSet phldrT="[文字]" phldr="1"/>
      <dgm:spPr/>
      <dgm:t>
        <a:bodyPr/>
        <a:lstStyle/>
        <a:p>
          <a:endParaRPr lang="zh-TW" altLang="en-US"/>
        </a:p>
      </dgm:t>
    </dgm:pt>
    <dgm:pt modelId="{24DEE5CA-303B-CA43-A418-8B894149EC4E}" type="parTrans" cxnId="{3CD79EEA-A3BF-E849-AE54-D66D756406D1}">
      <dgm:prSet/>
      <dgm:spPr/>
      <dgm:t>
        <a:bodyPr/>
        <a:lstStyle/>
        <a:p>
          <a:endParaRPr lang="zh-TW" altLang="en-US"/>
        </a:p>
      </dgm:t>
    </dgm:pt>
    <dgm:pt modelId="{6B525519-1335-2E45-8B20-98496B74FD3B}" type="sibTrans" cxnId="{3CD79EEA-A3BF-E849-AE54-D66D756406D1}">
      <dgm:prSet/>
      <dgm:spPr/>
      <dgm:t>
        <a:bodyPr/>
        <a:lstStyle/>
        <a:p>
          <a:endParaRPr lang="zh-TW" altLang="en-US"/>
        </a:p>
      </dgm:t>
    </dgm:pt>
    <dgm:pt modelId="{673806CE-22E3-4B46-8755-670397067E08}" type="asst">
      <dgm:prSet phldrT="[文字]" phldr="1"/>
      <dgm:spPr/>
      <dgm:t>
        <a:bodyPr/>
        <a:lstStyle/>
        <a:p>
          <a:endParaRPr lang="zh-TW" altLang="en-US"/>
        </a:p>
      </dgm:t>
    </dgm:pt>
    <dgm:pt modelId="{87BC327F-2179-1946-8D6B-6179DF36AA9A}" type="parTrans" cxnId="{B95114E7-A02D-F64B-B107-4B66050F2775}">
      <dgm:prSet/>
      <dgm:spPr/>
      <dgm:t>
        <a:bodyPr/>
        <a:lstStyle/>
        <a:p>
          <a:endParaRPr lang="zh-TW" altLang="en-US"/>
        </a:p>
      </dgm:t>
    </dgm:pt>
    <dgm:pt modelId="{4AC3DF6A-3D5C-EC41-A8BD-B2003AE27B04}" type="sibTrans" cxnId="{B95114E7-A02D-F64B-B107-4B66050F2775}">
      <dgm:prSet/>
      <dgm:spPr/>
      <dgm:t>
        <a:bodyPr/>
        <a:lstStyle/>
        <a:p>
          <a:endParaRPr lang="zh-TW" altLang="en-US"/>
        </a:p>
      </dgm:t>
    </dgm:pt>
    <dgm:pt modelId="{5964DE8F-07DE-754B-A1B8-43406A38EDF8}">
      <dgm:prSet phldrT="[文字]" phldr="1"/>
      <dgm:spPr/>
      <dgm:t>
        <a:bodyPr/>
        <a:lstStyle/>
        <a:p>
          <a:endParaRPr lang="zh-TW" altLang="en-US"/>
        </a:p>
      </dgm:t>
    </dgm:pt>
    <dgm:pt modelId="{8C6BA39D-9E5B-C640-9B7C-19EB592DFCBF}" type="parTrans" cxnId="{4E06ACB4-9301-C54A-91FC-7F817EB188CB}">
      <dgm:prSet/>
      <dgm:spPr/>
      <dgm:t>
        <a:bodyPr/>
        <a:lstStyle/>
        <a:p>
          <a:endParaRPr lang="zh-TW" altLang="en-US"/>
        </a:p>
      </dgm:t>
    </dgm:pt>
    <dgm:pt modelId="{3B3F20F9-E836-BE4A-BBC0-0B80AA28304C}" type="sibTrans" cxnId="{4E06ACB4-9301-C54A-91FC-7F817EB188CB}">
      <dgm:prSet/>
      <dgm:spPr/>
      <dgm:t>
        <a:bodyPr/>
        <a:lstStyle/>
        <a:p>
          <a:endParaRPr lang="zh-TW" altLang="en-US"/>
        </a:p>
      </dgm:t>
    </dgm:pt>
    <dgm:pt modelId="{6B83A6F4-3946-A84A-859F-4D37A0F1399A}">
      <dgm:prSet phldrT="[文字]" phldr="1"/>
      <dgm:spPr/>
      <dgm:t>
        <a:bodyPr/>
        <a:lstStyle/>
        <a:p>
          <a:endParaRPr lang="zh-TW" altLang="en-US"/>
        </a:p>
      </dgm:t>
    </dgm:pt>
    <dgm:pt modelId="{4A52B08E-923B-7F43-A845-DB99D9CDF8A8}" type="parTrans" cxnId="{ED92BBCD-09BD-A544-BE77-568F8E3658CF}">
      <dgm:prSet/>
      <dgm:spPr/>
      <dgm:t>
        <a:bodyPr/>
        <a:lstStyle/>
        <a:p>
          <a:endParaRPr lang="zh-TW" altLang="en-US"/>
        </a:p>
      </dgm:t>
    </dgm:pt>
    <dgm:pt modelId="{F760063C-F85B-F14F-985C-8381C74846B7}" type="sibTrans" cxnId="{ED92BBCD-09BD-A544-BE77-568F8E3658CF}">
      <dgm:prSet/>
      <dgm:spPr/>
      <dgm:t>
        <a:bodyPr/>
        <a:lstStyle/>
        <a:p>
          <a:endParaRPr lang="zh-TW" altLang="en-US"/>
        </a:p>
      </dgm:t>
    </dgm:pt>
    <dgm:pt modelId="{76BCA75D-3D22-A444-8781-3A948513588D}">
      <dgm:prSet phldrT="[文字]" phldr="1"/>
      <dgm:spPr/>
      <dgm:t>
        <a:bodyPr/>
        <a:lstStyle/>
        <a:p>
          <a:endParaRPr lang="zh-TW" altLang="en-US"/>
        </a:p>
      </dgm:t>
    </dgm:pt>
    <dgm:pt modelId="{AFB49B47-5B2D-254D-8007-22186D6122F8}" type="parTrans" cxnId="{DD2521F6-B827-EC4A-9B44-AD55FB40C967}">
      <dgm:prSet/>
      <dgm:spPr/>
      <dgm:t>
        <a:bodyPr/>
        <a:lstStyle/>
        <a:p>
          <a:endParaRPr lang="zh-TW" altLang="en-US"/>
        </a:p>
      </dgm:t>
    </dgm:pt>
    <dgm:pt modelId="{A8D58A82-7958-7F4D-B626-F74931ED9242}" type="sibTrans" cxnId="{DD2521F6-B827-EC4A-9B44-AD55FB40C967}">
      <dgm:prSet/>
      <dgm:spPr/>
      <dgm:t>
        <a:bodyPr/>
        <a:lstStyle/>
        <a:p>
          <a:endParaRPr lang="zh-TW" altLang="en-US"/>
        </a:p>
      </dgm:t>
    </dgm:pt>
    <dgm:pt modelId="{1CBC804E-8EBA-9C44-BDC6-031E8807ABAA}" type="pres">
      <dgm:prSet presAssocID="{C7C1ED3E-5E6C-7849-A1EB-774FB9A86D4E}" presName="hierChild1" presStyleCnt="0">
        <dgm:presLayoutVars>
          <dgm:orgChart val="1"/>
          <dgm:chPref val="1"/>
          <dgm:dir/>
          <dgm:animOne val="branch"/>
          <dgm:animLvl val="lvl"/>
          <dgm:resizeHandles/>
        </dgm:presLayoutVars>
      </dgm:prSet>
      <dgm:spPr/>
      <dgm:t>
        <a:bodyPr/>
        <a:lstStyle/>
        <a:p>
          <a:endParaRPr lang="zh-TW" altLang="en-US"/>
        </a:p>
      </dgm:t>
    </dgm:pt>
    <dgm:pt modelId="{A174F258-745B-D842-A144-A249FCB6A389}" type="pres">
      <dgm:prSet presAssocID="{A2699FE2-0AA9-514E-9DCF-D14ECEFA7F5F}" presName="hierRoot1" presStyleCnt="0">
        <dgm:presLayoutVars>
          <dgm:hierBranch val="init"/>
        </dgm:presLayoutVars>
      </dgm:prSet>
      <dgm:spPr/>
    </dgm:pt>
    <dgm:pt modelId="{4E80CD54-D180-584E-BA77-96D346BC1515}" type="pres">
      <dgm:prSet presAssocID="{A2699FE2-0AA9-514E-9DCF-D14ECEFA7F5F}" presName="rootComposite1" presStyleCnt="0"/>
      <dgm:spPr/>
    </dgm:pt>
    <dgm:pt modelId="{A51FE534-FF70-1D4E-89E8-E8C914F5DF97}" type="pres">
      <dgm:prSet presAssocID="{A2699FE2-0AA9-514E-9DCF-D14ECEFA7F5F}" presName="rootText1" presStyleLbl="node0" presStyleIdx="0" presStyleCnt="1">
        <dgm:presLayoutVars>
          <dgm:chPref val="3"/>
        </dgm:presLayoutVars>
      </dgm:prSet>
      <dgm:spPr/>
      <dgm:t>
        <a:bodyPr/>
        <a:lstStyle/>
        <a:p>
          <a:endParaRPr lang="zh-TW" altLang="en-US"/>
        </a:p>
      </dgm:t>
    </dgm:pt>
    <dgm:pt modelId="{FE4A9736-D6BA-CF43-8082-AF2C778D986C}" type="pres">
      <dgm:prSet presAssocID="{A2699FE2-0AA9-514E-9DCF-D14ECEFA7F5F}" presName="rootConnector1" presStyleLbl="node1" presStyleIdx="0" presStyleCnt="0"/>
      <dgm:spPr/>
      <dgm:t>
        <a:bodyPr/>
        <a:lstStyle/>
        <a:p>
          <a:endParaRPr lang="zh-TW" altLang="en-US"/>
        </a:p>
      </dgm:t>
    </dgm:pt>
    <dgm:pt modelId="{870F17FC-F7FF-BE4C-80C6-12345DF85A28}" type="pres">
      <dgm:prSet presAssocID="{A2699FE2-0AA9-514E-9DCF-D14ECEFA7F5F}" presName="hierChild2" presStyleCnt="0"/>
      <dgm:spPr/>
    </dgm:pt>
    <dgm:pt modelId="{FBE141E9-B69F-A54A-B594-3AF5B643AC36}" type="pres">
      <dgm:prSet presAssocID="{8C6BA39D-9E5B-C640-9B7C-19EB592DFCBF}" presName="Name37" presStyleLbl="parChTrans1D2" presStyleIdx="0" presStyleCnt="4"/>
      <dgm:spPr/>
      <dgm:t>
        <a:bodyPr/>
        <a:lstStyle/>
        <a:p>
          <a:endParaRPr lang="zh-TW" altLang="en-US"/>
        </a:p>
      </dgm:t>
    </dgm:pt>
    <dgm:pt modelId="{AEFD93A6-05C0-D447-9F5F-8AD564D8E17E}" type="pres">
      <dgm:prSet presAssocID="{5964DE8F-07DE-754B-A1B8-43406A38EDF8}" presName="hierRoot2" presStyleCnt="0">
        <dgm:presLayoutVars>
          <dgm:hierBranch val="init"/>
        </dgm:presLayoutVars>
      </dgm:prSet>
      <dgm:spPr/>
    </dgm:pt>
    <dgm:pt modelId="{545C37BA-3C07-9B47-8914-788B7EEEA533}" type="pres">
      <dgm:prSet presAssocID="{5964DE8F-07DE-754B-A1B8-43406A38EDF8}" presName="rootComposite" presStyleCnt="0"/>
      <dgm:spPr/>
    </dgm:pt>
    <dgm:pt modelId="{E0240356-8256-6240-81F6-EC47A59726B5}" type="pres">
      <dgm:prSet presAssocID="{5964DE8F-07DE-754B-A1B8-43406A38EDF8}" presName="rootText" presStyleLbl="node2" presStyleIdx="0" presStyleCnt="3">
        <dgm:presLayoutVars>
          <dgm:chPref val="3"/>
        </dgm:presLayoutVars>
      </dgm:prSet>
      <dgm:spPr/>
      <dgm:t>
        <a:bodyPr/>
        <a:lstStyle/>
        <a:p>
          <a:endParaRPr lang="zh-TW" altLang="en-US"/>
        </a:p>
      </dgm:t>
    </dgm:pt>
    <dgm:pt modelId="{F095410C-8982-8E4F-BDDE-C72A6FA08596}" type="pres">
      <dgm:prSet presAssocID="{5964DE8F-07DE-754B-A1B8-43406A38EDF8}" presName="rootConnector" presStyleLbl="node2" presStyleIdx="0" presStyleCnt="3"/>
      <dgm:spPr/>
      <dgm:t>
        <a:bodyPr/>
        <a:lstStyle/>
        <a:p>
          <a:endParaRPr lang="zh-TW" altLang="en-US"/>
        </a:p>
      </dgm:t>
    </dgm:pt>
    <dgm:pt modelId="{A168A712-7EC4-4943-8B91-D69E02411E87}" type="pres">
      <dgm:prSet presAssocID="{5964DE8F-07DE-754B-A1B8-43406A38EDF8}" presName="hierChild4" presStyleCnt="0"/>
      <dgm:spPr/>
    </dgm:pt>
    <dgm:pt modelId="{7DA7D3B3-7C3B-A841-9BF3-5EB81C33BB7A}" type="pres">
      <dgm:prSet presAssocID="{5964DE8F-07DE-754B-A1B8-43406A38EDF8}" presName="hierChild5" presStyleCnt="0"/>
      <dgm:spPr/>
    </dgm:pt>
    <dgm:pt modelId="{40E8703C-6F5E-4746-AED2-5BF002CB6D31}" type="pres">
      <dgm:prSet presAssocID="{4A52B08E-923B-7F43-A845-DB99D9CDF8A8}" presName="Name37" presStyleLbl="parChTrans1D2" presStyleIdx="1" presStyleCnt="4"/>
      <dgm:spPr/>
      <dgm:t>
        <a:bodyPr/>
        <a:lstStyle/>
        <a:p>
          <a:endParaRPr lang="zh-TW" altLang="en-US"/>
        </a:p>
      </dgm:t>
    </dgm:pt>
    <dgm:pt modelId="{367248DD-E5C1-784C-BA44-239845437CBE}" type="pres">
      <dgm:prSet presAssocID="{6B83A6F4-3946-A84A-859F-4D37A0F1399A}" presName="hierRoot2" presStyleCnt="0">
        <dgm:presLayoutVars>
          <dgm:hierBranch val="init"/>
        </dgm:presLayoutVars>
      </dgm:prSet>
      <dgm:spPr/>
    </dgm:pt>
    <dgm:pt modelId="{0D2C0000-A991-C341-B46A-1046F074A464}" type="pres">
      <dgm:prSet presAssocID="{6B83A6F4-3946-A84A-859F-4D37A0F1399A}" presName="rootComposite" presStyleCnt="0"/>
      <dgm:spPr/>
    </dgm:pt>
    <dgm:pt modelId="{58D5E7C6-C660-E848-B981-1F592C691C81}" type="pres">
      <dgm:prSet presAssocID="{6B83A6F4-3946-A84A-859F-4D37A0F1399A}" presName="rootText" presStyleLbl="node2" presStyleIdx="1" presStyleCnt="3">
        <dgm:presLayoutVars>
          <dgm:chPref val="3"/>
        </dgm:presLayoutVars>
      </dgm:prSet>
      <dgm:spPr/>
      <dgm:t>
        <a:bodyPr/>
        <a:lstStyle/>
        <a:p>
          <a:endParaRPr lang="zh-TW" altLang="en-US"/>
        </a:p>
      </dgm:t>
    </dgm:pt>
    <dgm:pt modelId="{3A06F448-02C6-7D4E-AABA-7818D8169BE3}" type="pres">
      <dgm:prSet presAssocID="{6B83A6F4-3946-A84A-859F-4D37A0F1399A}" presName="rootConnector" presStyleLbl="node2" presStyleIdx="1" presStyleCnt="3"/>
      <dgm:spPr/>
      <dgm:t>
        <a:bodyPr/>
        <a:lstStyle/>
        <a:p>
          <a:endParaRPr lang="zh-TW" altLang="en-US"/>
        </a:p>
      </dgm:t>
    </dgm:pt>
    <dgm:pt modelId="{A4645C0F-61C4-374A-9364-3AF4B6D83616}" type="pres">
      <dgm:prSet presAssocID="{6B83A6F4-3946-A84A-859F-4D37A0F1399A}" presName="hierChild4" presStyleCnt="0"/>
      <dgm:spPr/>
    </dgm:pt>
    <dgm:pt modelId="{B6E131B1-0923-2843-90EB-12FACE6DC0E1}" type="pres">
      <dgm:prSet presAssocID="{6B83A6F4-3946-A84A-859F-4D37A0F1399A}" presName="hierChild5" presStyleCnt="0"/>
      <dgm:spPr/>
    </dgm:pt>
    <dgm:pt modelId="{238925BB-7464-D141-8763-E9E34EF23D1A}" type="pres">
      <dgm:prSet presAssocID="{AFB49B47-5B2D-254D-8007-22186D6122F8}" presName="Name37" presStyleLbl="parChTrans1D2" presStyleIdx="2" presStyleCnt="4"/>
      <dgm:spPr/>
      <dgm:t>
        <a:bodyPr/>
        <a:lstStyle/>
        <a:p>
          <a:endParaRPr lang="zh-TW" altLang="en-US"/>
        </a:p>
      </dgm:t>
    </dgm:pt>
    <dgm:pt modelId="{374C9E68-5C6E-E947-ACF0-0AEF133FFBAE}" type="pres">
      <dgm:prSet presAssocID="{76BCA75D-3D22-A444-8781-3A948513588D}" presName="hierRoot2" presStyleCnt="0">
        <dgm:presLayoutVars>
          <dgm:hierBranch val="init"/>
        </dgm:presLayoutVars>
      </dgm:prSet>
      <dgm:spPr/>
    </dgm:pt>
    <dgm:pt modelId="{54F7D449-7C4E-3B48-B9A5-D649B7F3B1D9}" type="pres">
      <dgm:prSet presAssocID="{76BCA75D-3D22-A444-8781-3A948513588D}" presName="rootComposite" presStyleCnt="0"/>
      <dgm:spPr/>
    </dgm:pt>
    <dgm:pt modelId="{00BFCF7C-6734-AD4D-9447-995DF24B8500}" type="pres">
      <dgm:prSet presAssocID="{76BCA75D-3D22-A444-8781-3A948513588D}" presName="rootText" presStyleLbl="node2" presStyleIdx="2" presStyleCnt="3">
        <dgm:presLayoutVars>
          <dgm:chPref val="3"/>
        </dgm:presLayoutVars>
      </dgm:prSet>
      <dgm:spPr/>
      <dgm:t>
        <a:bodyPr/>
        <a:lstStyle/>
        <a:p>
          <a:endParaRPr lang="zh-TW" altLang="en-US"/>
        </a:p>
      </dgm:t>
    </dgm:pt>
    <dgm:pt modelId="{33631DFC-E14C-FE4F-AE24-0BF7187DB562}" type="pres">
      <dgm:prSet presAssocID="{76BCA75D-3D22-A444-8781-3A948513588D}" presName="rootConnector" presStyleLbl="node2" presStyleIdx="2" presStyleCnt="3"/>
      <dgm:spPr/>
      <dgm:t>
        <a:bodyPr/>
        <a:lstStyle/>
        <a:p>
          <a:endParaRPr lang="zh-TW" altLang="en-US"/>
        </a:p>
      </dgm:t>
    </dgm:pt>
    <dgm:pt modelId="{ED0C5BD5-2F8A-1147-BEA3-1396329BAEC7}" type="pres">
      <dgm:prSet presAssocID="{76BCA75D-3D22-A444-8781-3A948513588D}" presName="hierChild4" presStyleCnt="0"/>
      <dgm:spPr/>
    </dgm:pt>
    <dgm:pt modelId="{2218C030-FDEC-F64D-8282-D2159D6D162D}" type="pres">
      <dgm:prSet presAssocID="{76BCA75D-3D22-A444-8781-3A948513588D}" presName="hierChild5" presStyleCnt="0"/>
      <dgm:spPr/>
    </dgm:pt>
    <dgm:pt modelId="{16427253-475C-0B43-A2F9-D9DA1B238D9D}" type="pres">
      <dgm:prSet presAssocID="{A2699FE2-0AA9-514E-9DCF-D14ECEFA7F5F}" presName="hierChild3" presStyleCnt="0"/>
      <dgm:spPr/>
    </dgm:pt>
    <dgm:pt modelId="{5A2C80A1-4E77-044C-8126-5A70CC997911}" type="pres">
      <dgm:prSet presAssocID="{87BC327F-2179-1946-8D6B-6179DF36AA9A}" presName="Name111" presStyleLbl="parChTrans1D2" presStyleIdx="3" presStyleCnt="4"/>
      <dgm:spPr/>
      <dgm:t>
        <a:bodyPr/>
        <a:lstStyle/>
        <a:p>
          <a:endParaRPr lang="zh-TW" altLang="en-US"/>
        </a:p>
      </dgm:t>
    </dgm:pt>
    <dgm:pt modelId="{9EC0D097-4AC8-E94C-8D48-291B3D00CDE8}" type="pres">
      <dgm:prSet presAssocID="{673806CE-22E3-4B46-8755-670397067E08}" presName="hierRoot3" presStyleCnt="0">
        <dgm:presLayoutVars>
          <dgm:hierBranch val="init"/>
        </dgm:presLayoutVars>
      </dgm:prSet>
      <dgm:spPr/>
    </dgm:pt>
    <dgm:pt modelId="{DCE5A12C-F989-6341-8629-AFBE2FB43766}" type="pres">
      <dgm:prSet presAssocID="{673806CE-22E3-4B46-8755-670397067E08}" presName="rootComposite3" presStyleCnt="0"/>
      <dgm:spPr/>
    </dgm:pt>
    <dgm:pt modelId="{C67590DA-30AA-0941-BAC9-1ACDB645BB9A}" type="pres">
      <dgm:prSet presAssocID="{673806CE-22E3-4B46-8755-670397067E08}" presName="rootText3" presStyleLbl="asst1" presStyleIdx="0" presStyleCnt="1">
        <dgm:presLayoutVars>
          <dgm:chPref val="3"/>
        </dgm:presLayoutVars>
      </dgm:prSet>
      <dgm:spPr/>
      <dgm:t>
        <a:bodyPr/>
        <a:lstStyle/>
        <a:p>
          <a:endParaRPr lang="zh-TW" altLang="en-US"/>
        </a:p>
      </dgm:t>
    </dgm:pt>
    <dgm:pt modelId="{C5908114-8536-9C44-A96C-F5B513DC9A73}" type="pres">
      <dgm:prSet presAssocID="{673806CE-22E3-4B46-8755-670397067E08}" presName="rootConnector3" presStyleLbl="asst1" presStyleIdx="0" presStyleCnt="1"/>
      <dgm:spPr/>
      <dgm:t>
        <a:bodyPr/>
        <a:lstStyle/>
        <a:p>
          <a:endParaRPr lang="zh-TW" altLang="en-US"/>
        </a:p>
      </dgm:t>
    </dgm:pt>
    <dgm:pt modelId="{E50396BE-EE02-2B48-B258-E97F001E556F}" type="pres">
      <dgm:prSet presAssocID="{673806CE-22E3-4B46-8755-670397067E08}" presName="hierChild6" presStyleCnt="0"/>
      <dgm:spPr/>
    </dgm:pt>
    <dgm:pt modelId="{FFC6EFA2-8DE7-7A43-90EF-AD707FEE8F31}" type="pres">
      <dgm:prSet presAssocID="{673806CE-22E3-4B46-8755-670397067E08}" presName="hierChild7" presStyleCnt="0"/>
      <dgm:spPr/>
    </dgm:pt>
  </dgm:ptLst>
  <dgm:cxnLst>
    <dgm:cxn modelId="{3CD79EEA-A3BF-E849-AE54-D66D756406D1}" srcId="{C7C1ED3E-5E6C-7849-A1EB-774FB9A86D4E}" destId="{A2699FE2-0AA9-514E-9DCF-D14ECEFA7F5F}" srcOrd="0" destOrd="0" parTransId="{24DEE5CA-303B-CA43-A418-8B894149EC4E}" sibTransId="{6B525519-1335-2E45-8B20-98496B74FD3B}"/>
    <dgm:cxn modelId="{B9F9C43B-C295-3A4A-BC9B-CA2A45AA9B0B}" type="presOf" srcId="{C7C1ED3E-5E6C-7849-A1EB-774FB9A86D4E}" destId="{1CBC804E-8EBA-9C44-BDC6-031E8807ABAA}" srcOrd="0" destOrd="0" presId="urn:microsoft.com/office/officeart/2005/8/layout/orgChart1"/>
    <dgm:cxn modelId="{EAB54A70-224D-234B-980E-C45BCFD6EEAA}" type="presOf" srcId="{A2699FE2-0AA9-514E-9DCF-D14ECEFA7F5F}" destId="{FE4A9736-D6BA-CF43-8082-AF2C778D986C}" srcOrd="1" destOrd="0" presId="urn:microsoft.com/office/officeart/2005/8/layout/orgChart1"/>
    <dgm:cxn modelId="{3475CB83-3666-AB44-86FD-EB048E8C6E32}" type="presOf" srcId="{6B83A6F4-3946-A84A-859F-4D37A0F1399A}" destId="{3A06F448-02C6-7D4E-AABA-7818D8169BE3}" srcOrd="1" destOrd="0" presId="urn:microsoft.com/office/officeart/2005/8/layout/orgChart1"/>
    <dgm:cxn modelId="{63616669-2B6B-8246-A41E-BB6D4A271D62}" type="presOf" srcId="{5964DE8F-07DE-754B-A1B8-43406A38EDF8}" destId="{E0240356-8256-6240-81F6-EC47A59726B5}" srcOrd="0" destOrd="0" presId="urn:microsoft.com/office/officeart/2005/8/layout/orgChart1"/>
    <dgm:cxn modelId="{B848FCA3-F0F6-6341-9228-A6A82A1B67C7}" type="presOf" srcId="{673806CE-22E3-4B46-8755-670397067E08}" destId="{C67590DA-30AA-0941-BAC9-1ACDB645BB9A}" srcOrd="0" destOrd="0" presId="urn:microsoft.com/office/officeart/2005/8/layout/orgChart1"/>
    <dgm:cxn modelId="{BA6EAACA-D7E4-8045-B951-BE7B543FD7B9}" type="presOf" srcId="{8C6BA39D-9E5B-C640-9B7C-19EB592DFCBF}" destId="{FBE141E9-B69F-A54A-B594-3AF5B643AC36}" srcOrd="0" destOrd="0" presId="urn:microsoft.com/office/officeart/2005/8/layout/orgChart1"/>
    <dgm:cxn modelId="{4CB84652-DA2A-E243-A420-DBFA3E76D8E1}" type="presOf" srcId="{87BC327F-2179-1946-8D6B-6179DF36AA9A}" destId="{5A2C80A1-4E77-044C-8126-5A70CC997911}" srcOrd="0" destOrd="0" presId="urn:microsoft.com/office/officeart/2005/8/layout/orgChart1"/>
    <dgm:cxn modelId="{63FEE360-F1C8-8E45-9924-F6D41777621B}" type="presOf" srcId="{4A52B08E-923B-7F43-A845-DB99D9CDF8A8}" destId="{40E8703C-6F5E-4746-AED2-5BF002CB6D31}" srcOrd="0" destOrd="0" presId="urn:microsoft.com/office/officeart/2005/8/layout/orgChart1"/>
    <dgm:cxn modelId="{C88D2198-E277-624D-BC3F-06B72943CF45}" type="presOf" srcId="{5964DE8F-07DE-754B-A1B8-43406A38EDF8}" destId="{F095410C-8982-8E4F-BDDE-C72A6FA08596}" srcOrd="1" destOrd="0" presId="urn:microsoft.com/office/officeart/2005/8/layout/orgChart1"/>
    <dgm:cxn modelId="{00BA982B-70A7-8F42-BE94-673EA6F66DD8}" type="presOf" srcId="{AFB49B47-5B2D-254D-8007-22186D6122F8}" destId="{238925BB-7464-D141-8763-E9E34EF23D1A}" srcOrd="0" destOrd="0" presId="urn:microsoft.com/office/officeart/2005/8/layout/orgChart1"/>
    <dgm:cxn modelId="{F65939A2-7CCF-4D46-A1A3-EA8239095211}" type="presOf" srcId="{76BCA75D-3D22-A444-8781-3A948513588D}" destId="{33631DFC-E14C-FE4F-AE24-0BF7187DB562}" srcOrd="1" destOrd="0" presId="urn:microsoft.com/office/officeart/2005/8/layout/orgChart1"/>
    <dgm:cxn modelId="{A583ADF5-B889-BE48-BB28-69DA1DFF8D23}" type="presOf" srcId="{A2699FE2-0AA9-514E-9DCF-D14ECEFA7F5F}" destId="{A51FE534-FF70-1D4E-89E8-E8C914F5DF97}" srcOrd="0" destOrd="0" presId="urn:microsoft.com/office/officeart/2005/8/layout/orgChart1"/>
    <dgm:cxn modelId="{DD2521F6-B827-EC4A-9B44-AD55FB40C967}" srcId="{A2699FE2-0AA9-514E-9DCF-D14ECEFA7F5F}" destId="{76BCA75D-3D22-A444-8781-3A948513588D}" srcOrd="3" destOrd="0" parTransId="{AFB49B47-5B2D-254D-8007-22186D6122F8}" sibTransId="{A8D58A82-7958-7F4D-B626-F74931ED9242}"/>
    <dgm:cxn modelId="{0AA5B082-4C51-5A4A-93F3-D2C312BD2C15}" type="presOf" srcId="{76BCA75D-3D22-A444-8781-3A948513588D}" destId="{00BFCF7C-6734-AD4D-9447-995DF24B8500}" srcOrd="0" destOrd="0" presId="urn:microsoft.com/office/officeart/2005/8/layout/orgChart1"/>
    <dgm:cxn modelId="{4E06ACB4-9301-C54A-91FC-7F817EB188CB}" srcId="{A2699FE2-0AA9-514E-9DCF-D14ECEFA7F5F}" destId="{5964DE8F-07DE-754B-A1B8-43406A38EDF8}" srcOrd="1" destOrd="0" parTransId="{8C6BA39D-9E5B-C640-9B7C-19EB592DFCBF}" sibTransId="{3B3F20F9-E836-BE4A-BBC0-0B80AA28304C}"/>
    <dgm:cxn modelId="{9F676A60-8851-1642-834A-580E6B2733B9}" type="presOf" srcId="{673806CE-22E3-4B46-8755-670397067E08}" destId="{C5908114-8536-9C44-A96C-F5B513DC9A73}" srcOrd="1" destOrd="0" presId="urn:microsoft.com/office/officeart/2005/8/layout/orgChart1"/>
    <dgm:cxn modelId="{01730D9F-10D5-C542-98E7-1F13F1E03ED9}" type="presOf" srcId="{6B83A6F4-3946-A84A-859F-4D37A0F1399A}" destId="{58D5E7C6-C660-E848-B981-1F592C691C81}" srcOrd="0" destOrd="0" presId="urn:microsoft.com/office/officeart/2005/8/layout/orgChart1"/>
    <dgm:cxn modelId="{ED92BBCD-09BD-A544-BE77-568F8E3658CF}" srcId="{A2699FE2-0AA9-514E-9DCF-D14ECEFA7F5F}" destId="{6B83A6F4-3946-A84A-859F-4D37A0F1399A}" srcOrd="2" destOrd="0" parTransId="{4A52B08E-923B-7F43-A845-DB99D9CDF8A8}" sibTransId="{F760063C-F85B-F14F-985C-8381C74846B7}"/>
    <dgm:cxn modelId="{B95114E7-A02D-F64B-B107-4B66050F2775}" srcId="{A2699FE2-0AA9-514E-9DCF-D14ECEFA7F5F}" destId="{673806CE-22E3-4B46-8755-670397067E08}" srcOrd="0" destOrd="0" parTransId="{87BC327F-2179-1946-8D6B-6179DF36AA9A}" sibTransId="{4AC3DF6A-3D5C-EC41-A8BD-B2003AE27B04}"/>
    <dgm:cxn modelId="{D26AB39C-B6E6-9B49-ACA1-5B263F36F917}" type="presParOf" srcId="{1CBC804E-8EBA-9C44-BDC6-031E8807ABAA}" destId="{A174F258-745B-D842-A144-A249FCB6A389}" srcOrd="0" destOrd="0" presId="urn:microsoft.com/office/officeart/2005/8/layout/orgChart1"/>
    <dgm:cxn modelId="{0F2844D5-88AF-4D49-8253-67C5C07E3D4E}" type="presParOf" srcId="{A174F258-745B-D842-A144-A249FCB6A389}" destId="{4E80CD54-D180-584E-BA77-96D346BC1515}" srcOrd="0" destOrd="0" presId="urn:microsoft.com/office/officeart/2005/8/layout/orgChart1"/>
    <dgm:cxn modelId="{7C8BC7CC-5080-B340-BCD3-E7C8B6B3190B}" type="presParOf" srcId="{4E80CD54-D180-584E-BA77-96D346BC1515}" destId="{A51FE534-FF70-1D4E-89E8-E8C914F5DF97}" srcOrd="0" destOrd="0" presId="urn:microsoft.com/office/officeart/2005/8/layout/orgChart1"/>
    <dgm:cxn modelId="{C1D4D306-DB4C-0C49-AC25-7BE7A2AD026B}" type="presParOf" srcId="{4E80CD54-D180-584E-BA77-96D346BC1515}" destId="{FE4A9736-D6BA-CF43-8082-AF2C778D986C}" srcOrd="1" destOrd="0" presId="urn:microsoft.com/office/officeart/2005/8/layout/orgChart1"/>
    <dgm:cxn modelId="{1E0F50B9-90E6-E641-84E1-D2CF39A2D17D}" type="presParOf" srcId="{A174F258-745B-D842-A144-A249FCB6A389}" destId="{870F17FC-F7FF-BE4C-80C6-12345DF85A28}" srcOrd="1" destOrd="0" presId="urn:microsoft.com/office/officeart/2005/8/layout/orgChart1"/>
    <dgm:cxn modelId="{D490C935-56E5-7D48-A131-C9816D21BA70}" type="presParOf" srcId="{870F17FC-F7FF-BE4C-80C6-12345DF85A28}" destId="{FBE141E9-B69F-A54A-B594-3AF5B643AC36}" srcOrd="0" destOrd="0" presId="urn:microsoft.com/office/officeart/2005/8/layout/orgChart1"/>
    <dgm:cxn modelId="{9FA2AC0C-1120-4D45-BF3A-752019DB035E}" type="presParOf" srcId="{870F17FC-F7FF-BE4C-80C6-12345DF85A28}" destId="{AEFD93A6-05C0-D447-9F5F-8AD564D8E17E}" srcOrd="1" destOrd="0" presId="urn:microsoft.com/office/officeart/2005/8/layout/orgChart1"/>
    <dgm:cxn modelId="{9F2426A8-FFAA-154F-AEDE-A525D7EB0B70}" type="presParOf" srcId="{AEFD93A6-05C0-D447-9F5F-8AD564D8E17E}" destId="{545C37BA-3C07-9B47-8914-788B7EEEA533}" srcOrd="0" destOrd="0" presId="urn:microsoft.com/office/officeart/2005/8/layout/orgChart1"/>
    <dgm:cxn modelId="{D7B78E47-4276-454B-90C5-304087927BCB}" type="presParOf" srcId="{545C37BA-3C07-9B47-8914-788B7EEEA533}" destId="{E0240356-8256-6240-81F6-EC47A59726B5}" srcOrd="0" destOrd="0" presId="urn:microsoft.com/office/officeart/2005/8/layout/orgChart1"/>
    <dgm:cxn modelId="{82EA3213-53E2-B14D-9019-D4360AAF36C4}" type="presParOf" srcId="{545C37BA-3C07-9B47-8914-788B7EEEA533}" destId="{F095410C-8982-8E4F-BDDE-C72A6FA08596}" srcOrd="1" destOrd="0" presId="urn:microsoft.com/office/officeart/2005/8/layout/orgChart1"/>
    <dgm:cxn modelId="{A421F32F-A21E-6648-B3E5-F1FB4E753428}" type="presParOf" srcId="{AEFD93A6-05C0-D447-9F5F-8AD564D8E17E}" destId="{A168A712-7EC4-4943-8B91-D69E02411E87}" srcOrd="1" destOrd="0" presId="urn:microsoft.com/office/officeart/2005/8/layout/orgChart1"/>
    <dgm:cxn modelId="{93CE9CA1-0402-FD49-87C5-766BCC28BC98}" type="presParOf" srcId="{AEFD93A6-05C0-D447-9F5F-8AD564D8E17E}" destId="{7DA7D3B3-7C3B-A841-9BF3-5EB81C33BB7A}" srcOrd="2" destOrd="0" presId="urn:microsoft.com/office/officeart/2005/8/layout/orgChart1"/>
    <dgm:cxn modelId="{EC591F73-E5B2-DF4D-8AAB-1C42A562D8C8}" type="presParOf" srcId="{870F17FC-F7FF-BE4C-80C6-12345DF85A28}" destId="{40E8703C-6F5E-4746-AED2-5BF002CB6D31}" srcOrd="2" destOrd="0" presId="urn:microsoft.com/office/officeart/2005/8/layout/orgChart1"/>
    <dgm:cxn modelId="{5A8C5379-C361-8240-A1F6-F7E3B0A85740}" type="presParOf" srcId="{870F17FC-F7FF-BE4C-80C6-12345DF85A28}" destId="{367248DD-E5C1-784C-BA44-239845437CBE}" srcOrd="3" destOrd="0" presId="urn:microsoft.com/office/officeart/2005/8/layout/orgChart1"/>
    <dgm:cxn modelId="{2D26D42F-FDBD-C84E-81D9-88D75DD2F9FE}" type="presParOf" srcId="{367248DD-E5C1-784C-BA44-239845437CBE}" destId="{0D2C0000-A991-C341-B46A-1046F074A464}" srcOrd="0" destOrd="0" presId="urn:microsoft.com/office/officeart/2005/8/layout/orgChart1"/>
    <dgm:cxn modelId="{5B281727-6B81-C346-94B2-F105512653DF}" type="presParOf" srcId="{0D2C0000-A991-C341-B46A-1046F074A464}" destId="{58D5E7C6-C660-E848-B981-1F592C691C81}" srcOrd="0" destOrd="0" presId="urn:microsoft.com/office/officeart/2005/8/layout/orgChart1"/>
    <dgm:cxn modelId="{67210A17-1752-D840-AD8F-63B057F30030}" type="presParOf" srcId="{0D2C0000-A991-C341-B46A-1046F074A464}" destId="{3A06F448-02C6-7D4E-AABA-7818D8169BE3}" srcOrd="1" destOrd="0" presId="urn:microsoft.com/office/officeart/2005/8/layout/orgChart1"/>
    <dgm:cxn modelId="{BDFDF05C-3D69-DA4D-AB83-67348136B347}" type="presParOf" srcId="{367248DD-E5C1-784C-BA44-239845437CBE}" destId="{A4645C0F-61C4-374A-9364-3AF4B6D83616}" srcOrd="1" destOrd="0" presId="urn:microsoft.com/office/officeart/2005/8/layout/orgChart1"/>
    <dgm:cxn modelId="{0D8C6EBA-2337-164E-A5B1-C143CF1E5C07}" type="presParOf" srcId="{367248DD-E5C1-784C-BA44-239845437CBE}" destId="{B6E131B1-0923-2843-90EB-12FACE6DC0E1}" srcOrd="2" destOrd="0" presId="urn:microsoft.com/office/officeart/2005/8/layout/orgChart1"/>
    <dgm:cxn modelId="{FA2657CA-4530-2F47-9910-43C2D7C0BB83}" type="presParOf" srcId="{870F17FC-F7FF-BE4C-80C6-12345DF85A28}" destId="{238925BB-7464-D141-8763-E9E34EF23D1A}" srcOrd="4" destOrd="0" presId="urn:microsoft.com/office/officeart/2005/8/layout/orgChart1"/>
    <dgm:cxn modelId="{561B3D83-0600-1E49-9632-B4C9C85366A4}" type="presParOf" srcId="{870F17FC-F7FF-BE4C-80C6-12345DF85A28}" destId="{374C9E68-5C6E-E947-ACF0-0AEF133FFBAE}" srcOrd="5" destOrd="0" presId="urn:microsoft.com/office/officeart/2005/8/layout/orgChart1"/>
    <dgm:cxn modelId="{6847F268-3CD4-5B45-A97B-C2583F93FE53}" type="presParOf" srcId="{374C9E68-5C6E-E947-ACF0-0AEF133FFBAE}" destId="{54F7D449-7C4E-3B48-B9A5-D649B7F3B1D9}" srcOrd="0" destOrd="0" presId="urn:microsoft.com/office/officeart/2005/8/layout/orgChart1"/>
    <dgm:cxn modelId="{860F9EEC-5167-2C4C-8E2D-60EBABB2C5DE}" type="presParOf" srcId="{54F7D449-7C4E-3B48-B9A5-D649B7F3B1D9}" destId="{00BFCF7C-6734-AD4D-9447-995DF24B8500}" srcOrd="0" destOrd="0" presId="urn:microsoft.com/office/officeart/2005/8/layout/orgChart1"/>
    <dgm:cxn modelId="{0B217A22-AD31-144D-9099-DB405DDE7BB3}" type="presParOf" srcId="{54F7D449-7C4E-3B48-B9A5-D649B7F3B1D9}" destId="{33631DFC-E14C-FE4F-AE24-0BF7187DB562}" srcOrd="1" destOrd="0" presId="urn:microsoft.com/office/officeart/2005/8/layout/orgChart1"/>
    <dgm:cxn modelId="{CD70FB78-82EC-1041-A1F7-4E23812E415B}" type="presParOf" srcId="{374C9E68-5C6E-E947-ACF0-0AEF133FFBAE}" destId="{ED0C5BD5-2F8A-1147-BEA3-1396329BAEC7}" srcOrd="1" destOrd="0" presId="urn:microsoft.com/office/officeart/2005/8/layout/orgChart1"/>
    <dgm:cxn modelId="{77A6D2A1-E3BE-A244-A613-57FBA359A0E2}" type="presParOf" srcId="{374C9E68-5C6E-E947-ACF0-0AEF133FFBAE}" destId="{2218C030-FDEC-F64D-8282-D2159D6D162D}" srcOrd="2" destOrd="0" presId="urn:microsoft.com/office/officeart/2005/8/layout/orgChart1"/>
    <dgm:cxn modelId="{D0108FBB-F7AE-2649-8345-03D14D201552}" type="presParOf" srcId="{A174F258-745B-D842-A144-A249FCB6A389}" destId="{16427253-475C-0B43-A2F9-D9DA1B238D9D}" srcOrd="2" destOrd="0" presId="urn:microsoft.com/office/officeart/2005/8/layout/orgChart1"/>
    <dgm:cxn modelId="{E745BF27-5256-D44E-9F9A-29038C6DD3D5}" type="presParOf" srcId="{16427253-475C-0B43-A2F9-D9DA1B238D9D}" destId="{5A2C80A1-4E77-044C-8126-5A70CC997911}" srcOrd="0" destOrd="0" presId="urn:microsoft.com/office/officeart/2005/8/layout/orgChart1"/>
    <dgm:cxn modelId="{FD380075-8661-B24A-AF01-DB75583D97E1}" type="presParOf" srcId="{16427253-475C-0B43-A2F9-D9DA1B238D9D}" destId="{9EC0D097-4AC8-E94C-8D48-291B3D00CDE8}" srcOrd="1" destOrd="0" presId="urn:microsoft.com/office/officeart/2005/8/layout/orgChart1"/>
    <dgm:cxn modelId="{8D7C6BC9-2452-2348-8912-B8758D0B4AEA}" type="presParOf" srcId="{9EC0D097-4AC8-E94C-8D48-291B3D00CDE8}" destId="{DCE5A12C-F989-6341-8629-AFBE2FB43766}" srcOrd="0" destOrd="0" presId="urn:microsoft.com/office/officeart/2005/8/layout/orgChart1"/>
    <dgm:cxn modelId="{0EF47B79-3B4A-1B47-85B0-19F06C38DB84}" type="presParOf" srcId="{DCE5A12C-F989-6341-8629-AFBE2FB43766}" destId="{C67590DA-30AA-0941-BAC9-1ACDB645BB9A}" srcOrd="0" destOrd="0" presId="urn:microsoft.com/office/officeart/2005/8/layout/orgChart1"/>
    <dgm:cxn modelId="{170699C5-B662-C04D-A65F-DDB800CCC146}" type="presParOf" srcId="{DCE5A12C-F989-6341-8629-AFBE2FB43766}" destId="{C5908114-8536-9C44-A96C-F5B513DC9A73}" srcOrd="1" destOrd="0" presId="urn:microsoft.com/office/officeart/2005/8/layout/orgChart1"/>
    <dgm:cxn modelId="{1F3944FF-F384-CF47-B4CA-E5558BC4556D}" type="presParOf" srcId="{9EC0D097-4AC8-E94C-8D48-291B3D00CDE8}" destId="{E50396BE-EE02-2B48-B258-E97F001E556F}" srcOrd="1" destOrd="0" presId="urn:microsoft.com/office/officeart/2005/8/layout/orgChart1"/>
    <dgm:cxn modelId="{DA56C4B3-0905-4C42-823B-E9D3F7D86167}" type="presParOf" srcId="{9EC0D097-4AC8-E94C-8D48-291B3D00CDE8}" destId="{FFC6EFA2-8DE7-7A43-90EF-AD707FEE8F3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C1ED3E-5E6C-7849-A1EB-774FB9A86D4E}" type="doc">
      <dgm:prSet loTypeId="urn:microsoft.com/office/officeart/2005/8/layout/orgChart1" loCatId="" qsTypeId="urn:microsoft.com/office/officeart/2005/8/quickstyle/simple4" qsCatId="simple" csTypeId="urn:microsoft.com/office/officeart/2005/8/colors/accent1_2" csCatId="accent1" phldr="0"/>
      <dgm:spPr/>
      <dgm:t>
        <a:bodyPr/>
        <a:lstStyle/>
        <a:p>
          <a:endParaRPr lang="zh-TW" altLang="en-US"/>
        </a:p>
      </dgm:t>
    </dgm:pt>
    <dgm:pt modelId="{A2699FE2-0AA9-514E-9DCF-D14ECEFA7F5F}">
      <dgm:prSet phldrT="[文字]" phldr="1"/>
      <dgm:spPr/>
      <dgm:t>
        <a:bodyPr/>
        <a:lstStyle/>
        <a:p>
          <a:endParaRPr lang="zh-TW" altLang="en-US" dirty="0"/>
        </a:p>
      </dgm:t>
    </dgm:pt>
    <dgm:pt modelId="{24DEE5CA-303B-CA43-A418-8B894149EC4E}" type="parTrans" cxnId="{3CD79EEA-A3BF-E849-AE54-D66D756406D1}">
      <dgm:prSet/>
      <dgm:spPr/>
      <dgm:t>
        <a:bodyPr/>
        <a:lstStyle/>
        <a:p>
          <a:endParaRPr lang="zh-TW" altLang="en-US"/>
        </a:p>
      </dgm:t>
    </dgm:pt>
    <dgm:pt modelId="{6B525519-1335-2E45-8B20-98496B74FD3B}" type="sibTrans" cxnId="{3CD79EEA-A3BF-E849-AE54-D66D756406D1}">
      <dgm:prSet/>
      <dgm:spPr/>
      <dgm:t>
        <a:bodyPr/>
        <a:lstStyle/>
        <a:p>
          <a:endParaRPr lang="zh-TW" altLang="en-US"/>
        </a:p>
      </dgm:t>
    </dgm:pt>
    <dgm:pt modelId="{5964DE8F-07DE-754B-A1B8-43406A38EDF8}">
      <dgm:prSet phldrT="[文字]" phldr="1"/>
      <dgm:spPr/>
      <dgm:t>
        <a:bodyPr/>
        <a:lstStyle/>
        <a:p>
          <a:endParaRPr lang="zh-TW" altLang="en-US"/>
        </a:p>
      </dgm:t>
    </dgm:pt>
    <dgm:pt modelId="{8C6BA39D-9E5B-C640-9B7C-19EB592DFCBF}" type="parTrans" cxnId="{4E06ACB4-9301-C54A-91FC-7F817EB188CB}">
      <dgm:prSet/>
      <dgm:spPr/>
      <dgm:t>
        <a:bodyPr/>
        <a:lstStyle/>
        <a:p>
          <a:endParaRPr lang="zh-TW" altLang="en-US"/>
        </a:p>
      </dgm:t>
    </dgm:pt>
    <dgm:pt modelId="{3B3F20F9-E836-BE4A-BBC0-0B80AA28304C}" type="sibTrans" cxnId="{4E06ACB4-9301-C54A-91FC-7F817EB188CB}">
      <dgm:prSet/>
      <dgm:spPr/>
      <dgm:t>
        <a:bodyPr/>
        <a:lstStyle/>
        <a:p>
          <a:endParaRPr lang="zh-TW" altLang="en-US"/>
        </a:p>
      </dgm:t>
    </dgm:pt>
    <dgm:pt modelId="{6B83A6F4-3946-A84A-859F-4D37A0F1399A}">
      <dgm:prSet phldrT="[文字]" phldr="1"/>
      <dgm:spPr/>
      <dgm:t>
        <a:bodyPr/>
        <a:lstStyle/>
        <a:p>
          <a:endParaRPr lang="zh-TW" altLang="en-US"/>
        </a:p>
      </dgm:t>
    </dgm:pt>
    <dgm:pt modelId="{4A52B08E-923B-7F43-A845-DB99D9CDF8A8}" type="parTrans" cxnId="{ED92BBCD-09BD-A544-BE77-568F8E3658CF}">
      <dgm:prSet/>
      <dgm:spPr/>
      <dgm:t>
        <a:bodyPr/>
        <a:lstStyle/>
        <a:p>
          <a:endParaRPr lang="zh-TW" altLang="en-US"/>
        </a:p>
      </dgm:t>
    </dgm:pt>
    <dgm:pt modelId="{F760063C-F85B-F14F-985C-8381C74846B7}" type="sibTrans" cxnId="{ED92BBCD-09BD-A544-BE77-568F8E3658CF}">
      <dgm:prSet/>
      <dgm:spPr/>
      <dgm:t>
        <a:bodyPr/>
        <a:lstStyle/>
        <a:p>
          <a:endParaRPr lang="zh-TW" altLang="en-US"/>
        </a:p>
      </dgm:t>
    </dgm:pt>
    <dgm:pt modelId="{76BCA75D-3D22-A444-8781-3A948513588D}">
      <dgm:prSet phldrT="[文字]" phldr="1"/>
      <dgm:spPr/>
      <dgm:t>
        <a:bodyPr/>
        <a:lstStyle/>
        <a:p>
          <a:endParaRPr lang="zh-TW" altLang="en-US"/>
        </a:p>
      </dgm:t>
    </dgm:pt>
    <dgm:pt modelId="{AFB49B47-5B2D-254D-8007-22186D6122F8}" type="parTrans" cxnId="{DD2521F6-B827-EC4A-9B44-AD55FB40C967}">
      <dgm:prSet/>
      <dgm:spPr/>
      <dgm:t>
        <a:bodyPr/>
        <a:lstStyle/>
        <a:p>
          <a:endParaRPr lang="zh-TW" altLang="en-US"/>
        </a:p>
      </dgm:t>
    </dgm:pt>
    <dgm:pt modelId="{A8D58A82-7958-7F4D-B626-F74931ED9242}" type="sibTrans" cxnId="{DD2521F6-B827-EC4A-9B44-AD55FB40C967}">
      <dgm:prSet/>
      <dgm:spPr/>
      <dgm:t>
        <a:bodyPr/>
        <a:lstStyle/>
        <a:p>
          <a:endParaRPr lang="zh-TW" altLang="en-US"/>
        </a:p>
      </dgm:t>
    </dgm:pt>
    <dgm:pt modelId="{1CBC804E-8EBA-9C44-BDC6-031E8807ABAA}" type="pres">
      <dgm:prSet presAssocID="{C7C1ED3E-5E6C-7849-A1EB-774FB9A86D4E}" presName="hierChild1" presStyleCnt="0">
        <dgm:presLayoutVars>
          <dgm:orgChart val="1"/>
          <dgm:chPref val="1"/>
          <dgm:dir/>
          <dgm:animOne val="branch"/>
          <dgm:animLvl val="lvl"/>
          <dgm:resizeHandles/>
        </dgm:presLayoutVars>
      </dgm:prSet>
      <dgm:spPr/>
      <dgm:t>
        <a:bodyPr/>
        <a:lstStyle/>
        <a:p>
          <a:endParaRPr lang="zh-TW" altLang="en-US"/>
        </a:p>
      </dgm:t>
    </dgm:pt>
    <dgm:pt modelId="{A174F258-745B-D842-A144-A249FCB6A389}" type="pres">
      <dgm:prSet presAssocID="{A2699FE2-0AA9-514E-9DCF-D14ECEFA7F5F}" presName="hierRoot1" presStyleCnt="0">
        <dgm:presLayoutVars>
          <dgm:hierBranch val="init"/>
        </dgm:presLayoutVars>
      </dgm:prSet>
      <dgm:spPr/>
    </dgm:pt>
    <dgm:pt modelId="{4E80CD54-D180-584E-BA77-96D346BC1515}" type="pres">
      <dgm:prSet presAssocID="{A2699FE2-0AA9-514E-9DCF-D14ECEFA7F5F}" presName="rootComposite1" presStyleCnt="0"/>
      <dgm:spPr/>
    </dgm:pt>
    <dgm:pt modelId="{A51FE534-FF70-1D4E-89E8-E8C914F5DF97}" type="pres">
      <dgm:prSet presAssocID="{A2699FE2-0AA9-514E-9DCF-D14ECEFA7F5F}" presName="rootText1" presStyleLbl="node0" presStyleIdx="0" presStyleCnt="1">
        <dgm:presLayoutVars>
          <dgm:chPref val="3"/>
        </dgm:presLayoutVars>
      </dgm:prSet>
      <dgm:spPr/>
      <dgm:t>
        <a:bodyPr/>
        <a:lstStyle/>
        <a:p>
          <a:endParaRPr lang="zh-TW" altLang="en-US"/>
        </a:p>
      </dgm:t>
    </dgm:pt>
    <dgm:pt modelId="{FE4A9736-D6BA-CF43-8082-AF2C778D986C}" type="pres">
      <dgm:prSet presAssocID="{A2699FE2-0AA9-514E-9DCF-D14ECEFA7F5F}" presName="rootConnector1" presStyleLbl="node1" presStyleIdx="0" presStyleCnt="0"/>
      <dgm:spPr/>
      <dgm:t>
        <a:bodyPr/>
        <a:lstStyle/>
        <a:p>
          <a:endParaRPr lang="zh-TW" altLang="en-US"/>
        </a:p>
      </dgm:t>
    </dgm:pt>
    <dgm:pt modelId="{870F17FC-F7FF-BE4C-80C6-12345DF85A28}" type="pres">
      <dgm:prSet presAssocID="{A2699FE2-0AA9-514E-9DCF-D14ECEFA7F5F}" presName="hierChild2" presStyleCnt="0"/>
      <dgm:spPr/>
    </dgm:pt>
    <dgm:pt modelId="{FBE141E9-B69F-A54A-B594-3AF5B643AC36}" type="pres">
      <dgm:prSet presAssocID="{8C6BA39D-9E5B-C640-9B7C-19EB592DFCBF}" presName="Name37" presStyleLbl="parChTrans1D2" presStyleIdx="0" presStyleCnt="3"/>
      <dgm:spPr/>
      <dgm:t>
        <a:bodyPr/>
        <a:lstStyle/>
        <a:p>
          <a:endParaRPr lang="zh-TW" altLang="en-US"/>
        </a:p>
      </dgm:t>
    </dgm:pt>
    <dgm:pt modelId="{AEFD93A6-05C0-D447-9F5F-8AD564D8E17E}" type="pres">
      <dgm:prSet presAssocID="{5964DE8F-07DE-754B-A1B8-43406A38EDF8}" presName="hierRoot2" presStyleCnt="0">
        <dgm:presLayoutVars>
          <dgm:hierBranch val="init"/>
        </dgm:presLayoutVars>
      </dgm:prSet>
      <dgm:spPr/>
    </dgm:pt>
    <dgm:pt modelId="{545C37BA-3C07-9B47-8914-788B7EEEA533}" type="pres">
      <dgm:prSet presAssocID="{5964DE8F-07DE-754B-A1B8-43406A38EDF8}" presName="rootComposite" presStyleCnt="0"/>
      <dgm:spPr/>
    </dgm:pt>
    <dgm:pt modelId="{E0240356-8256-6240-81F6-EC47A59726B5}" type="pres">
      <dgm:prSet presAssocID="{5964DE8F-07DE-754B-A1B8-43406A38EDF8}" presName="rootText" presStyleLbl="node2" presStyleIdx="0" presStyleCnt="3">
        <dgm:presLayoutVars>
          <dgm:chPref val="3"/>
        </dgm:presLayoutVars>
      </dgm:prSet>
      <dgm:spPr/>
      <dgm:t>
        <a:bodyPr/>
        <a:lstStyle/>
        <a:p>
          <a:endParaRPr lang="zh-TW" altLang="en-US"/>
        </a:p>
      </dgm:t>
    </dgm:pt>
    <dgm:pt modelId="{F095410C-8982-8E4F-BDDE-C72A6FA08596}" type="pres">
      <dgm:prSet presAssocID="{5964DE8F-07DE-754B-A1B8-43406A38EDF8}" presName="rootConnector" presStyleLbl="node2" presStyleIdx="0" presStyleCnt="3"/>
      <dgm:spPr/>
      <dgm:t>
        <a:bodyPr/>
        <a:lstStyle/>
        <a:p>
          <a:endParaRPr lang="zh-TW" altLang="en-US"/>
        </a:p>
      </dgm:t>
    </dgm:pt>
    <dgm:pt modelId="{A168A712-7EC4-4943-8B91-D69E02411E87}" type="pres">
      <dgm:prSet presAssocID="{5964DE8F-07DE-754B-A1B8-43406A38EDF8}" presName="hierChild4" presStyleCnt="0"/>
      <dgm:spPr/>
    </dgm:pt>
    <dgm:pt modelId="{7DA7D3B3-7C3B-A841-9BF3-5EB81C33BB7A}" type="pres">
      <dgm:prSet presAssocID="{5964DE8F-07DE-754B-A1B8-43406A38EDF8}" presName="hierChild5" presStyleCnt="0"/>
      <dgm:spPr/>
    </dgm:pt>
    <dgm:pt modelId="{40E8703C-6F5E-4746-AED2-5BF002CB6D31}" type="pres">
      <dgm:prSet presAssocID="{4A52B08E-923B-7F43-A845-DB99D9CDF8A8}" presName="Name37" presStyleLbl="parChTrans1D2" presStyleIdx="1" presStyleCnt="3"/>
      <dgm:spPr/>
      <dgm:t>
        <a:bodyPr/>
        <a:lstStyle/>
        <a:p>
          <a:endParaRPr lang="zh-TW" altLang="en-US"/>
        </a:p>
      </dgm:t>
    </dgm:pt>
    <dgm:pt modelId="{367248DD-E5C1-784C-BA44-239845437CBE}" type="pres">
      <dgm:prSet presAssocID="{6B83A6F4-3946-A84A-859F-4D37A0F1399A}" presName="hierRoot2" presStyleCnt="0">
        <dgm:presLayoutVars>
          <dgm:hierBranch val="init"/>
        </dgm:presLayoutVars>
      </dgm:prSet>
      <dgm:spPr/>
    </dgm:pt>
    <dgm:pt modelId="{0D2C0000-A991-C341-B46A-1046F074A464}" type="pres">
      <dgm:prSet presAssocID="{6B83A6F4-3946-A84A-859F-4D37A0F1399A}" presName="rootComposite" presStyleCnt="0"/>
      <dgm:spPr/>
    </dgm:pt>
    <dgm:pt modelId="{58D5E7C6-C660-E848-B981-1F592C691C81}" type="pres">
      <dgm:prSet presAssocID="{6B83A6F4-3946-A84A-859F-4D37A0F1399A}" presName="rootText" presStyleLbl="node2" presStyleIdx="1" presStyleCnt="3">
        <dgm:presLayoutVars>
          <dgm:chPref val="3"/>
        </dgm:presLayoutVars>
      </dgm:prSet>
      <dgm:spPr/>
      <dgm:t>
        <a:bodyPr/>
        <a:lstStyle/>
        <a:p>
          <a:endParaRPr lang="zh-TW" altLang="en-US"/>
        </a:p>
      </dgm:t>
    </dgm:pt>
    <dgm:pt modelId="{3A06F448-02C6-7D4E-AABA-7818D8169BE3}" type="pres">
      <dgm:prSet presAssocID="{6B83A6F4-3946-A84A-859F-4D37A0F1399A}" presName="rootConnector" presStyleLbl="node2" presStyleIdx="1" presStyleCnt="3"/>
      <dgm:spPr/>
      <dgm:t>
        <a:bodyPr/>
        <a:lstStyle/>
        <a:p>
          <a:endParaRPr lang="zh-TW" altLang="en-US"/>
        </a:p>
      </dgm:t>
    </dgm:pt>
    <dgm:pt modelId="{A4645C0F-61C4-374A-9364-3AF4B6D83616}" type="pres">
      <dgm:prSet presAssocID="{6B83A6F4-3946-A84A-859F-4D37A0F1399A}" presName="hierChild4" presStyleCnt="0"/>
      <dgm:spPr/>
    </dgm:pt>
    <dgm:pt modelId="{B6E131B1-0923-2843-90EB-12FACE6DC0E1}" type="pres">
      <dgm:prSet presAssocID="{6B83A6F4-3946-A84A-859F-4D37A0F1399A}" presName="hierChild5" presStyleCnt="0"/>
      <dgm:spPr/>
    </dgm:pt>
    <dgm:pt modelId="{238925BB-7464-D141-8763-E9E34EF23D1A}" type="pres">
      <dgm:prSet presAssocID="{AFB49B47-5B2D-254D-8007-22186D6122F8}" presName="Name37" presStyleLbl="parChTrans1D2" presStyleIdx="2" presStyleCnt="3"/>
      <dgm:spPr/>
      <dgm:t>
        <a:bodyPr/>
        <a:lstStyle/>
        <a:p>
          <a:endParaRPr lang="zh-TW" altLang="en-US"/>
        </a:p>
      </dgm:t>
    </dgm:pt>
    <dgm:pt modelId="{374C9E68-5C6E-E947-ACF0-0AEF133FFBAE}" type="pres">
      <dgm:prSet presAssocID="{76BCA75D-3D22-A444-8781-3A948513588D}" presName="hierRoot2" presStyleCnt="0">
        <dgm:presLayoutVars>
          <dgm:hierBranch val="init"/>
        </dgm:presLayoutVars>
      </dgm:prSet>
      <dgm:spPr/>
    </dgm:pt>
    <dgm:pt modelId="{54F7D449-7C4E-3B48-B9A5-D649B7F3B1D9}" type="pres">
      <dgm:prSet presAssocID="{76BCA75D-3D22-A444-8781-3A948513588D}" presName="rootComposite" presStyleCnt="0"/>
      <dgm:spPr/>
    </dgm:pt>
    <dgm:pt modelId="{00BFCF7C-6734-AD4D-9447-995DF24B8500}" type="pres">
      <dgm:prSet presAssocID="{76BCA75D-3D22-A444-8781-3A948513588D}" presName="rootText" presStyleLbl="node2" presStyleIdx="2" presStyleCnt="3">
        <dgm:presLayoutVars>
          <dgm:chPref val="3"/>
        </dgm:presLayoutVars>
      </dgm:prSet>
      <dgm:spPr/>
      <dgm:t>
        <a:bodyPr/>
        <a:lstStyle/>
        <a:p>
          <a:endParaRPr lang="zh-TW" altLang="en-US"/>
        </a:p>
      </dgm:t>
    </dgm:pt>
    <dgm:pt modelId="{33631DFC-E14C-FE4F-AE24-0BF7187DB562}" type="pres">
      <dgm:prSet presAssocID="{76BCA75D-3D22-A444-8781-3A948513588D}" presName="rootConnector" presStyleLbl="node2" presStyleIdx="2" presStyleCnt="3"/>
      <dgm:spPr/>
      <dgm:t>
        <a:bodyPr/>
        <a:lstStyle/>
        <a:p>
          <a:endParaRPr lang="zh-TW" altLang="en-US"/>
        </a:p>
      </dgm:t>
    </dgm:pt>
    <dgm:pt modelId="{ED0C5BD5-2F8A-1147-BEA3-1396329BAEC7}" type="pres">
      <dgm:prSet presAssocID="{76BCA75D-3D22-A444-8781-3A948513588D}" presName="hierChild4" presStyleCnt="0"/>
      <dgm:spPr/>
    </dgm:pt>
    <dgm:pt modelId="{2218C030-FDEC-F64D-8282-D2159D6D162D}" type="pres">
      <dgm:prSet presAssocID="{76BCA75D-3D22-A444-8781-3A948513588D}" presName="hierChild5" presStyleCnt="0"/>
      <dgm:spPr/>
    </dgm:pt>
    <dgm:pt modelId="{16427253-475C-0B43-A2F9-D9DA1B238D9D}" type="pres">
      <dgm:prSet presAssocID="{A2699FE2-0AA9-514E-9DCF-D14ECEFA7F5F}" presName="hierChild3" presStyleCnt="0"/>
      <dgm:spPr/>
    </dgm:pt>
  </dgm:ptLst>
  <dgm:cxnLst>
    <dgm:cxn modelId="{7DF938A0-918B-7B42-A8E0-64B4E8FD0C10}" type="presOf" srcId="{A2699FE2-0AA9-514E-9DCF-D14ECEFA7F5F}" destId="{A51FE534-FF70-1D4E-89E8-E8C914F5DF97}" srcOrd="0" destOrd="0" presId="urn:microsoft.com/office/officeart/2005/8/layout/orgChart1"/>
    <dgm:cxn modelId="{D67CA353-535E-C540-BA20-157A1107A3ED}" type="presOf" srcId="{76BCA75D-3D22-A444-8781-3A948513588D}" destId="{33631DFC-E14C-FE4F-AE24-0BF7187DB562}" srcOrd="1" destOrd="0" presId="urn:microsoft.com/office/officeart/2005/8/layout/orgChart1"/>
    <dgm:cxn modelId="{4E06ACB4-9301-C54A-91FC-7F817EB188CB}" srcId="{A2699FE2-0AA9-514E-9DCF-D14ECEFA7F5F}" destId="{5964DE8F-07DE-754B-A1B8-43406A38EDF8}" srcOrd="0" destOrd="0" parTransId="{8C6BA39D-9E5B-C640-9B7C-19EB592DFCBF}" sibTransId="{3B3F20F9-E836-BE4A-BBC0-0B80AA28304C}"/>
    <dgm:cxn modelId="{87D7AEC1-C90F-6441-8270-7B2BCD594B8C}" type="presOf" srcId="{AFB49B47-5B2D-254D-8007-22186D6122F8}" destId="{238925BB-7464-D141-8763-E9E34EF23D1A}" srcOrd="0" destOrd="0" presId="urn:microsoft.com/office/officeart/2005/8/layout/orgChart1"/>
    <dgm:cxn modelId="{D92DF856-F6EA-A345-BF46-1B5B20DBF2AB}" type="presOf" srcId="{A2699FE2-0AA9-514E-9DCF-D14ECEFA7F5F}" destId="{FE4A9736-D6BA-CF43-8082-AF2C778D986C}" srcOrd="1" destOrd="0" presId="urn:microsoft.com/office/officeart/2005/8/layout/orgChart1"/>
    <dgm:cxn modelId="{B5735F49-9080-1146-968C-A06FC7C97EA6}" type="presOf" srcId="{4A52B08E-923B-7F43-A845-DB99D9CDF8A8}" destId="{40E8703C-6F5E-4746-AED2-5BF002CB6D31}" srcOrd="0" destOrd="0" presId="urn:microsoft.com/office/officeart/2005/8/layout/orgChart1"/>
    <dgm:cxn modelId="{C6CBEF41-E440-A248-A3E4-39CD6414BB25}" type="presOf" srcId="{5964DE8F-07DE-754B-A1B8-43406A38EDF8}" destId="{F095410C-8982-8E4F-BDDE-C72A6FA08596}" srcOrd="1" destOrd="0" presId="urn:microsoft.com/office/officeart/2005/8/layout/orgChart1"/>
    <dgm:cxn modelId="{1108F389-BEEB-2D41-9751-650E8243A1EE}" type="presOf" srcId="{76BCA75D-3D22-A444-8781-3A948513588D}" destId="{00BFCF7C-6734-AD4D-9447-995DF24B8500}" srcOrd="0" destOrd="0" presId="urn:microsoft.com/office/officeart/2005/8/layout/orgChart1"/>
    <dgm:cxn modelId="{DD2521F6-B827-EC4A-9B44-AD55FB40C967}" srcId="{A2699FE2-0AA9-514E-9DCF-D14ECEFA7F5F}" destId="{76BCA75D-3D22-A444-8781-3A948513588D}" srcOrd="2" destOrd="0" parTransId="{AFB49B47-5B2D-254D-8007-22186D6122F8}" sibTransId="{A8D58A82-7958-7F4D-B626-F74931ED9242}"/>
    <dgm:cxn modelId="{ED92BBCD-09BD-A544-BE77-568F8E3658CF}" srcId="{A2699FE2-0AA9-514E-9DCF-D14ECEFA7F5F}" destId="{6B83A6F4-3946-A84A-859F-4D37A0F1399A}" srcOrd="1" destOrd="0" parTransId="{4A52B08E-923B-7F43-A845-DB99D9CDF8A8}" sibTransId="{F760063C-F85B-F14F-985C-8381C74846B7}"/>
    <dgm:cxn modelId="{75B7217D-4F87-1E43-9B54-8552DCE167B3}" type="presOf" srcId="{5964DE8F-07DE-754B-A1B8-43406A38EDF8}" destId="{E0240356-8256-6240-81F6-EC47A59726B5}" srcOrd="0" destOrd="0" presId="urn:microsoft.com/office/officeart/2005/8/layout/orgChart1"/>
    <dgm:cxn modelId="{DA943A61-F86D-2D48-98EC-E6C7D67C62B9}" type="presOf" srcId="{8C6BA39D-9E5B-C640-9B7C-19EB592DFCBF}" destId="{FBE141E9-B69F-A54A-B594-3AF5B643AC36}" srcOrd="0" destOrd="0" presId="urn:microsoft.com/office/officeart/2005/8/layout/orgChart1"/>
    <dgm:cxn modelId="{09BBA3F3-718F-0C47-8290-15B7A7445CC9}" type="presOf" srcId="{6B83A6F4-3946-A84A-859F-4D37A0F1399A}" destId="{58D5E7C6-C660-E848-B981-1F592C691C81}" srcOrd="0" destOrd="0" presId="urn:microsoft.com/office/officeart/2005/8/layout/orgChart1"/>
    <dgm:cxn modelId="{E4D6A95E-25DC-2044-B2EE-08A88EBE08FA}" type="presOf" srcId="{C7C1ED3E-5E6C-7849-A1EB-774FB9A86D4E}" destId="{1CBC804E-8EBA-9C44-BDC6-031E8807ABAA}" srcOrd="0" destOrd="0" presId="urn:microsoft.com/office/officeart/2005/8/layout/orgChart1"/>
    <dgm:cxn modelId="{3CD79EEA-A3BF-E849-AE54-D66D756406D1}" srcId="{C7C1ED3E-5E6C-7849-A1EB-774FB9A86D4E}" destId="{A2699FE2-0AA9-514E-9DCF-D14ECEFA7F5F}" srcOrd="0" destOrd="0" parTransId="{24DEE5CA-303B-CA43-A418-8B894149EC4E}" sibTransId="{6B525519-1335-2E45-8B20-98496B74FD3B}"/>
    <dgm:cxn modelId="{2EACD99A-A80D-DC4E-9324-E45B52410762}" type="presOf" srcId="{6B83A6F4-3946-A84A-859F-4D37A0F1399A}" destId="{3A06F448-02C6-7D4E-AABA-7818D8169BE3}" srcOrd="1" destOrd="0" presId="urn:microsoft.com/office/officeart/2005/8/layout/orgChart1"/>
    <dgm:cxn modelId="{C3C50E8D-F702-0442-9B7B-14CC11D09D97}" type="presParOf" srcId="{1CBC804E-8EBA-9C44-BDC6-031E8807ABAA}" destId="{A174F258-745B-D842-A144-A249FCB6A389}" srcOrd="0" destOrd="0" presId="urn:microsoft.com/office/officeart/2005/8/layout/orgChart1"/>
    <dgm:cxn modelId="{0C03EC21-55C4-F341-943C-CAD5077C90FB}" type="presParOf" srcId="{A174F258-745B-D842-A144-A249FCB6A389}" destId="{4E80CD54-D180-584E-BA77-96D346BC1515}" srcOrd="0" destOrd="0" presId="urn:microsoft.com/office/officeart/2005/8/layout/orgChart1"/>
    <dgm:cxn modelId="{758A2F9B-E35D-8A44-9CFB-5412DE3ED221}" type="presParOf" srcId="{4E80CD54-D180-584E-BA77-96D346BC1515}" destId="{A51FE534-FF70-1D4E-89E8-E8C914F5DF97}" srcOrd="0" destOrd="0" presId="urn:microsoft.com/office/officeart/2005/8/layout/orgChart1"/>
    <dgm:cxn modelId="{23FCA068-4ED7-1D4E-8D73-F9C9B48F60A6}" type="presParOf" srcId="{4E80CD54-D180-584E-BA77-96D346BC1515}" destId="{FE4A9736-D6BA-CF43-8082-AF2C778D986C}" srcOrd="1" destOrd="0" presId="urn:microsoft.com/office/officeart/2005/8/layout/orgChart1"/>
    <dgm:cxn modelId="{6CD57066-ABEF-E24C-90C6-36C30C17C1A1}" type="presParOf" srcId="{A174F258-745B-D842-A144-A249FCB6A389}" destId="{870F17FC-F7FF-BE4C-80C6-12345DF85A28}" srcOrd="1" destOrd="0" presId="urn:microsoft.com/office/officeart/2005/8/layout/orgChart1"/>
    <dgm:cxn modelId="{7A9FACB3-9160-B545-8954-3FF633397168}" type="presParOf" srcId="{870F17FC-F7FF-BE4C-80C6-12345DF85A28}" destId="{FBE141E9-B69F-A54A-B594-3AF5B643AC36}" srcOrd="0" destOrd="0" presId="urn:microsoft.com/office/officeart/2005/8/layout/orgChart1"/>
    <dgm:cxn modelId="{48ACE1B7-A047-9D4D-88BA-B07B40B19AE0}" type="presParOf" srcId="{870F17FC-F7FF-BE4C-80C6-12345DF85A28}" destId="{AEFD93A6-05C0-D447-9F5F-8AD564D8E17E}" srcOrd="1" destOrd="0" presId="urn:microsoft.com/office/officeart/2005/8/layout/orgChart1"/>
    <dgm:cxn modelId="{5636B216-C6FC-C845-9502-B5DEBF16FD50}" type="presParOf" srcId="{AEFD93A6-05C0-D447-9F5F-8AD564D8E17E}" destId="{545C37BA-3C07-9B47-8914-788B7EEEA533}" srcOrd="0" destOrd="0" presId="urn:microsoft.com/office/officeart/2005/8/layout/orgChart1"/>
    <dgm:cxn modelId="{90D86B46-6E8F-2D49-BB9C-5C51BD65CECF}" type="presParOf" srcId="{545C37BA-3C07-9B47-8914-788B7EEEA533}" destId="{E0240356-8256-6240-81F6-EC47A59726B5}" srcOrd="0" destOrd="0" presId="urn:microsoft.com/office/officeart/2005/8/layout/orgChart1"/>
    <dgm:cxn modelId="{7766A387-6015-214F-92D8-3ADA3AD13C45}" type="presParOf" srcId="{545C37BA-3C07-9B47-8914-788B7EEEA533}" destId="{F095410C-8982-8E4F-BDDE-C72A6FA08596}" srcOrd="1" destOrd="0" presId="urn:microsoft.com/office/officeart/2005/8/layout/orgChart1"/>
    <dgm:cxn modelId="{387A7EA5-DA1A-9544-8B1A-5D021E60543A}" type="presParOf" srcId="{AEFD93A6-05C0-D447-9F5F-8AD564D8E17E}" destId="{A168A712-7EC4-4943-8B91-D69E02411E87}" srcOrd="1" destOrd="0" presId="urn:microsoft.com/office/officeart/2005/8/layout/orgChart1"/>
    <dgm:cxn modelId="{814F3652-6CF9-7442-9ABE-E0E0E51F0E7C}" type="presParOf" srcId="{AEFD93A6-05C0-D447-9F5F-8AD564D8E17E}" destId="{7DA7D3B3-7C3B-A841-9BF3-5EB81C33BB7A}" srcOrd="2" destOrd="0" presId="urn:microsoft.com/office/officeart/2005/8/layout/orgChart1"/>
    <dgm:cxn modelId="{3C361A55-77B2-A34F-9A8B-A80E93882965}" type="presParOf" srcId="{870F17FC-F7FF-BE4C-80C6-12345DF85A28}" destId="{40E8703C-6F5E-4746-AED2-5BF002CB6D31}" srcOrd="2" destOrd="0" presId="urn:microsoft.com/office/officeart/2005/8/layout/orgChart1"/>
    <dgm:cxn modelId="{82B04A59-2BD6-2B41-B024-0042B7C62812}" type="presParOf" srcId="{870F17FC-F7FF-BE4C-80C6-12345DF85A28}" destId="{367248DD-E5C1-784C-BA44-239845437CBE}" srcOrd="3" destOrd="0" presId="urn:microsoft.com/office/officeart/2005/8/layout/orgChart1"/>
    <dgm:cxn modelId="{679CCA3A-9B19-3147-BB11-4642875D4458}" type="presParOf" srcId="{367248DD-E5C1-784C-BA44-239845437CBE}" destId="{0D2C0000-A991-C341-B46A-1046F074A464}" srcOrd="0" destOrd="0" presId="urn:microsoft.com/office/officeart/2005/8/layout/orgChart1"/>
    <dgm:cxn modelId="{C2E87B62-6115-BF44-B47D-D81FEF68D941}" type="presParOf" srcId="{0D2C0000-A991-C341-B46A-1046F074A464}" destId="{58D5E7C6-C660-E848-B981-1F592C691C81}" srcOrd="0" destOrd="0" presId="urn:microsoft.com/office/officeart/2005/8/layout/orgChart1"/>
    <dgm:cxn modelId="{D8D4ABAB-DE1E-B149-B08A-84A82B20470A}" type="presParOf" srcId="{0D2C0000-A991-C341-B46A-1046F074A464}" destId="{3A06F448-02C6-7D4E-AABA-7818D8169BE3}" srcOrd="1" destOrd="0" presId="urn:microsoft.com/office/officeart/2005/8/layout/orgChart1"/>
    <dgm:cxn modelId="{4AE33A41-97F5-E14A-9859-E38D0F1EAB7D}" type="presParOf" srcId="{367248DD-E5C1-784C-BA44-239845437CBE}" destId="{A4645C0F-61C4-374A-9364-3AF4B6D83616}" srcOrd="1" destOrd="0" presId="urn:microsoft.com/office/officeart/2005/8/layout/orgChart1"/>
    <dgm:cxn modelId="{05946B0C-59EC-1A4C-ACC3-E11912CBFD88}" type="presParOf" srcId="{367248DD-E5C1-784C-BA44-239845437CBE}" destId="{B6E131B1-0923-2843-90EB-12FACE6DC0E1}" srcOrd="2" destOrd="0" presId="urn:microsoft.com/office/officeart/2005/8/layout/orgChart1"/>
    <dgm:cxn modelId="{F98E8194-454A-B044-A467-E2EE594FDAFF}" type="presParOf" srcId="{870F17FC-F7FF-BE4C-80C6-12345DF85A28}" destId="{238925BB-7464-D141-8763-E9E34EF23D1A}" srcOrd="4" destOrd="0" presId="urn:microsoft.com/office/officeart/2005/8/layout/orgChart1"/>
    <dgm:cxn modelId="{B5566951-8E99-DE41-8CB6-5AF77D05D34E}" type="presParOf" srcId="{870F17FC-F7FF-BE4C-80C6-12345DF85A28}" destId="{374C9E68-5C6E-E947-ACF0-0AEF133FFBAE}" srcOrd="5" destOrd="0" presId="urn:microsoft.com/office/officeart/2005/8/layout/orgChart1"/>
    <dgm:cxn modelId="{A87CE698-5ACC-444A-88BC-B2FFDB208A96}" type="presParOf" srcId="{374C9E68-5C6E-E947-ACF0-0AEF133FFBAE}" destId="{54F7D449-7C4E-3B48-B9A5-D649B7F3B1D9}" srcOrd="0" destOrd="0" presId="urn:microsoft.com/office/officeart/2005/8/layout/orgChart1"/>
    <dgm:cxn modelId="{52DF8D79-7BBD-7D4C-9021-95EB71EDBA02}" type="presParOf" srcId="{54F7D449-7C4E-3B48-B9A5-D649B7F3B1D9}" destId="{00BFCF7C-6734-AD4D-9447-995DF24B8500}" srcOrd="0" destOrd="0" presId="urn:microsoft.com/office/officeart/2005/8/layout/orgChart1"/>
    <dgm:cxn modelId="{D5AA02BD-B4F2-8D4B-9ADA-76925770EE52}" type="presParOf" srcId="{54F7D449-7C4E-3B48-B9A5-D649B7F3B1D9}" destId="{33631DFC-E14C-FE4F-AE24-0BF7187DB562}" srcOrd="1" destOrd="0" presId="urn:microsoft.com/office/officeart/2005/8/layout/orgChart1"/>
    <dgm:cxn modelId="{950F3877-81DE-F04F-8165-FB1F092E5A72}" type="presParOf" srcId="{374C9E68-5C6E-E947-ACF0-0AEF133FFBAE}" destId="{ED0C5BD5-2F8A-1147-BEA3-1396329BAEC7}" srcOrd="1" destOrd="0" presId="urn:microsoft.com/office/officeart/2005/8/layout/orgChart1"/>
    <dgm:cxn modelId="{F6C04E1F-C2D5-7745-8F8A-02560E8C1C7F}" type="presParOf" srcId="{374C9E68-5C6E-E947-ACF0-0AEF133FFBAE}" destId="{2218C030-FDEC-F64D-8282-D2159D6D162D}" srcOrd="2" destOrd="0" presId="urn:microsoft.com/office/officeart/2005/8/layout/orgChart1"/>
    <dgm:cxn modelId="{34C58E99-859D-3B43-8119-6621E46B0DD6}" type="presParOf" srcId="{A174F258-745B-D842-A144-A249FCB6A389}" destId="{16427253-475C-0B43-A2F9-D9DA1B238D9D}"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C1ED3E-5E6C-7849-A1EB-774FB9A86D4E}" type="doc">
      <dgm:prSet loTypeId="urn:microsoft.com/office/officeart/2005/8/layout/orgChart1" loCatId="" qsTypeId="urn:microsoft.com/office/officeart/2005/8/quickstyle/simple4" qsCatId="simple" csTypeId="urn:microsoft.com/office/officeart/2005/8/colors/accent1_2" csCatId="accent1" phldr="0"/>
      <dgm:spPr/>
      <dgm:t>
        <a:bodyPr/>
        <a:lstStyle/>
        <a:p>
          <a:endParaRPr lang="zh-TW" altLang="en-US"/>
        </a:p>
      </dgm:t>
    </dgm:pt>
    <dgm:pt modelId="{A2699FE2-0AA9-514E-9DCF-D14ECEFA7F5F}">
      <dgm:prSet phldrT="[文字]" phldr="1"/>
      <dgm:spPr/>
      <dgm:t>
        <a:bodyPr/>
        <a:lstStyle/>
        <a:p>
          <a:endParaRPr lang="zh-TW" altLang="en-US"/>
        </a:p>
      </dgm:t>
    </dgm:pt>
    <dgm:pt modelId="{24DEE5CA-303B-CA43-A418-8B894149EC4E}" type="parTrans" cxnId="{3CD79EEA-A3BF-E849-AE54-D66D756406D1}">
      <dgm:prSet/>
      <dgm:spPr/>
      <dgm:t>
        <a:bodyPr/>
        <a:lstStyle/>
        <a:p>
          <a:endParaRPr lang="zh-TW" altLang="en-US"/>
        </a:p>
      </dgm:t>
    </dgm:pt>
    <dgm:pt modelId="{6B525519-1335-2E45-8B20-98496B74FD3B}" type="sibTrans" cxnId="{3CD79EEA-A3BF-E849-AE54-D66D756406D1}">
      <dgm:prSet/>
      <dgm:spPr/>
      <dgm:t>
        <a:bodyPr/>
        <a:lstStyle/>
        <a:p>
          <a:endParaRPr lang="zh-TW" altLang="en-US"/>
        </a:p>
      </dgm:t>
    </dgm:pt>
    <dgm:pt modelId="{673806CE-22E3-4B46-8755-670397067E08}" type="asst">
      <dgm:prSet phldrT="[文字]" phldr="1"/>
      <dgm:spPr/>
      <dgm:t>
        <a:bodyPr/>
        <a:lstStyle/>
        <a:p>
          <a:endParaRPr lang="zh-TW" altLang="en-US"/>
        </a:p>
      </dgm:t>
    </dgm:pt>
    <dgm:pt modelId="{87BC327F-2179-1946-8D6B-6179DF36AA9A}" type="parTrans" cxnId="{B95114E7-A02D-F64B-B107-4B66050F2775}">
      <dgm:prSet/>
      <dgm:spPr/>
      <dgm:t>
        <a:bodyPr/>
        <a:lstStyle/>
        <a:p>
          <a:endParaRPr lang="zh-TW" altLang="en-US"/>
        </a:p>
      </dgm:t>
    </dgm:pt>
    <dgm:pt modelId="{4AC3DF6A-3D5C-EC41-A8BD-B2003AE27B04}" type="sibTrans" cxnId="{B95114E7-A02D-F64B-B107-4B66050F2775}">
      <dgm:prSet/>
      <dgm:spPr/>
      <dgm:t>
        <a:bodyPr/>
        <a:lstStyle/>
        <a:p>
          <a:endParaRPr lang="zh-TW" altLang="en-US"/>
        </a:p>
      </dgm:t>
    </dgm:pt>
    <dgm:pt modelId="{5964DE8F-07DE-754B-A1B8-43406A38EDF8}">
      <dgm:prSet phldrT="[文字]" phldr="1"/>
      <dgm:spPr/>
      <dgm:t>
        <a:bodyPr/>
        <a:lstStyle/>
        <a:p>
          <a:endParaRPr lang="zh-TW" altLang="en-US" dirty="0"/>
        </a:p>
      </dgm:t>
    </dgm:pt>
    <dgm:pt modelId="{8C6BA39D-9E5B-C640-9B7C-19EB592DFCBF}" type="parTrans" cxnId="{4E06ACB4-9301-C54A-91FC-7F817EB188CB}">
      <dgm:prSet/>
      <dgm:spPr/>
      <dgm:t>
        <a:bodyPr/>
        <a:lstStyle/>
        <a:p>
          <a:endParaRPr lang="zh-TW" altLang="en-US"/>
        </a:p>
      </dgm:t>
    </dgm:pt>
    <dgm:pt modelId="{3B3F20F9-E836-BE4A-BBC0-0B80AA28304C}" type="sibTrans" cxnId="{4E06ACB4-9301-C54A-91FC-7F817EB188CB}">
      <dgm:prSet/>
      <dgm:spPr/>
      <dgm:t>
        <a:bodyPr/>
        <a:lstStyle/>
        <a:p>
          <a:endParaRPr lang="zh-TW" altLang="en-US"/>
        </a:p>
      </dgm:t>
    </dgm:pt>
    <dgm:pt modelId="{6B83A6F4-3946-A84A-859F-4D37A0F1399A}">
      <dgm:prSet phldrT="[文字]" phldr="1"/>
      <dgm:spPr/>
      <dgm:t>
        <a:bodyPr/>
        <a:lstStyle/>
        <a:p>
          <a:endParaRPr lang="zh-TW" altLang="en-US" dirty="0"/>
        </a:p>
      </dgm:t>
    </dgm:pt>
    <dgm:pt modelId="{4A52B08E-923B-7F43-A845-DB99D9CDF8A8}" type="parTrans" cxnId="{ED92BBCD-09BD-A544-BE77-568F8E3658CF}">
      <dgm:prSet/>
      <dgm:spPr/>
      <dgm:t>
        <a:bodyPr/>
        <a:lstStyle/>
        <a:p>
          <a:endParaRPr lang="zh-TW" altLang="en-US"/>
        </a:p>
      </dgm:t>
    </dgm:pt>
    <dgm:pt modelId="{F760063C-F85B-F14F-985C-8381C74846B7}" type="sibTrans" cxnId="{ED92BBCD-09BD-A544-BE77-568F8E3658CF}">
      <dgm:prSet/>
      <dgm:spPr/>
      <dgm:t>
        <a:bodyPr/>
        <a:lstStyle/>
        <a:p>
          <a:endParaRPr lang="zh-TW" altLang="en-US"/>
        </a:p>
      </dgm:t>
    </dgm:pt>
    <dgm:pt modelId="{76BCA75D-3D22-A444-8781-3A948513588D}">
      <dgm:prSet phldrT="[文字]" phldr="1"/>
      <dgm:spPr/>
      <dgm:t>
        <a:bodyPr/>
        <a:lstStyle/>
        <a:p>
          <a:endParaRPr lang="zh-TW" altLang="en-US"/>
        </a:p>
      </dgm:t>
    </dgm:pt>
    <dgm:pt modelId="{AFB49B47-5B2D-254D-8007-22186D6122F8}" type="parTrans" cxnId="{DD2521F6-B827-EC4A-9B44-AD55FB40C967}">
      <dgm:prSet/>
      <dgm:spPr/>
      <dgm:t>
        <a:bodyPr/>
        <a:lstStyle/>
        <a:p>
          <a:endParaRPr lang="zh-TW" altLang="en-US"/>
        </a:p>
      </dgm:t>
    </dgm:pt>
    <dgm:pt modelId="{A8D58A82-7958-7F4D-B626-F74931ED9242}" type="sibTrans" cxnId="{DD2521F6-B827-EC4A-9B44-AD55FB40C967}">
      <dgm:prSet/>
      <dgm:spPr/>
      <dgm:t>
        <a:bodyPr/>
        <a:lstStyle/>
        <a:p>
          <a:endParaRPr lang="zh-TW" altLang="en-US"/>
        </a:p>
      </dgm:t>
    </dgm:pt>
    <dgm:pt modelId="{1CBC804E-8EBA-9C44-BDC6-031E8807ABAA}" type="pres">
      <dgm:prSet presAssocID="{C7C1ED3E-5E6C-7849-A1EB-774FB9A86D4E}" presName="hierChild1" presStyleCnt="0">
        <dgm:presLayoutVars>
          <dgm:orgChart val="1"/>
          <dgm:chPref val="1"/>
          <dgm:dir/>
          <dgm:animOne val="branch"/>
          <dgm:animLvl val="lvl"/>
          <dgm:resizeHandles/>
        </dgm:presLayoutVars>
      </dgm:prSet>
      <dgm:spPr/>
      <dgm:t>
        <a:bodyPr/>
        <a:lstStyle/>
        <a:p>
          <a:endParaRPr lang="zh-TW" altLang="en-US"/>
        </a:p>
      </dgm:t>
    </dgm:pt>
    <dgm:pt modelId="{A174F258-745B-D842-A144-A249FCB6A389}" type="pres">
      <dgm:prSet presAssocID="{A2699FE2-0AA9-514E-9DCF-D14ECEFA7F5F}" presName="hierRoot1" presStyleCnt="0">
        <dgm:presLayoutVars>
          <dgm:hierBranch val="init"/>
        </dgm:presLayoutVars>
      </dgm:prSet>
      <dgm:spPr/>
    </dgm:pt>
    <dgm:pt modelId="{4E80CD54-D180-584E-BA77-96D346BC1515}" type="pres">
      <dgm:prSet presAssocID="{A2699FE2-0AA9-514E-9DCF-D14ECEFA7F5F}" presName="rootComposite1" presStyleCnt="0"/>
      <dgm:spPr/>
    </dgm:pt>
    <dgm:pt modelId="{A51FE534-FF70-1D4E-89E8-E8C914F5DF97}" type="pres">
      <dgm:prSet presAssocID="{A2699FE2-0AA9-514E-9DCF-D14ECEFA7F5F}" presName="rootText1" presStyleLbl="node0" presStyleIdx="0" presStyleCnt="1">
        <dgm:presLayoutVars>
          <dgm:chPref val="3"/>
        </dgm:presLayoutVars>
      </dgm:prSet>
      <dgm:spPr/>
      <dgm:t>
        <a:bodyPr/>
        <a:lstStyle/>
        <a:p>
          <a:endParaRPr lang="zh-TW" altLang="en-US"/>
        </a:p>
      </dgm:t>
    </dgm:pt>
    <dgm:pt modelId="{FE4A9736-D6BA-CF43-8082-AF2C778D986C}" type="pres">
      <dgm:prSet presAssocID="{A2699FE2-0AA9-514E-9DCF-D14ECEFA7F5F}" presName="rootConnector1" presStyleLbl="node1" presStyleIdx="0" presStyleCnt="0"/>
      <dgm:spPr/>
      <dgm:t>
        <a:bodyPr/>
        <a:lstStyle/>
        <a:p>
          <a:endParaRPr lang="zh-TW" altLang="en-US"/>
        </a:p>
      </dgm:t>
    </dgm:pt>
    <dgm:pt modelId="{870F17FC-F7FF-BE4C-80C6-12345DF85A28}" type="pres">
      <dgm:prSet presAssocID="{A2699FE2-0AA9-514E-9DCF-D14ECEFA7F5F}" presName="hierChild2" presStyleCnt="0"/>
      <dgm:spPr/>
    </dgm:pt>
    <dgm:pt modelId="{FBE141E9-B69F-A54A-B594-3AF5B643AC36}" type="pres">
      <dgm:prSet presAssocID="{8C6BA39D-9E5B-C640-9B7C-19EB592DFCBF}" presName="Name37" presStyleLbl="parChTrans1D2" presStyleIdx="0" presStyleCnt="4"/>
      <dgm:spPr/>
      <dgm:t>
        <a:bodyPr/>
        <a:lstStyle/>
        <a:p>
          <a:endParaRPr lang="zh-TW" altLang="en-US"/>
        </a:p>
      </dgm:t>
    </dgm:pt>
    <dgm:pt modelId="{AEFD93A6-05C0-D447-9F5F-8AD564D8E17E}" type="pres">
      <dgm:prSet presAssocID="{5964DE8F-07DE-754B-A1B8-43406A38EDF8}" presName="hierRoot2" presStyleCnt="0">
        <dgm:presLayoutVars>
          <dgm:hierBranch val="init"/>
        </dgm:presLayoutVars>
      </dgm:prSet>
      <dgm:spPr/>
    </dgm:pt>
    <dgm:pt modelId="{545C37BA-3C07-9B47-8914-788B7EEEA533}" type="pres">
      <dgm:prSet presAssocID="{5964DE8F-07DE-754B-A1B8-43406A38EDF8}" presName="rootComposite" presStyleCnt="0"/>
      <dgm:spPr/>
    </dgm:pt>
    <dgm:pt modelId="{E0240356-8256-6240-81F6-EC47A59726B5}" type="pres">
      <dgm:prSet presAssocID="{5964DE8F-07DE-754B-A1B8-43406A38EDF8}" presName="rootText" presStyleLbl="node2" presStyleIdx="0" presStyleCnt="3">
        <dgm:presLayoutVars>
          <dgm:chPref val="3"/>
        </dgm:presLayoutVars>
      </dgm:prSet>
      <dgm:spPr/>
      <dgm:t>
        <a:bodyPr/>
        <a:lstStyle/>
        <a:p>
          <a:endParaRPr lang="zh-TW" altLang="en-US"/>
        </a:p>
      </dgm:t>
    </dgm:pt>
    <dgm:pt modelId="{F095410C-8982-8E4F-BDDE-C72A6FA08596}" type="pres">
      <dgm:prSet presAssocID="{5964DE8F-07DE-754B-A1B8-43406A38EDF8}" presName="rootConnector" presStyleLbl="node2" presStyleIdx="0" presStyleCnt="3"/>
      <dgm:spPr/>
      <dgm:t>
        <a:bodyPr/>
        <a:lstStyle/>
        <a:p>
          <a:endParaRPr lang="zh-TW" altLang="en-US"/>
        </a:p>
      </dgm:t>
    </dgm:pt>
    <dgm:pt modelId="{A168A712-7EC4-4943-8B91-D69E02411E87}" type="pres">
      <dgm:prSet presAssocID="{5964DE8F-07DE-754B-A1B8-43406A38EDF8}" presName="hierChild4" presStyleCnt="0"/>
      <dgm:spPr/>
    </dgm:pt>
    <dgm:pt modelId="{7DA7D3B3-7C3B-A841-9BF3-5EB81C33BB7A}" type="pres">
      <dgm:prSet presAssocID="{5964DE8F-07DE-754B-A1B8-43406A38EDF8}" presName="hierChild5" presStyleCnt="0"/>
      <dgm:spPr/>
    </dgm:pt>
    <dgm:pt modelId="{40E8703C-6F5E-4746-AED2-5BF002CB6D31}" type="pres">
      <dgm:prSet presAssocID="{4A52B08E-923B-7F43-A845-DB99D9CDF8A8}" presName="Name37" presStyleLbl="parChTrans1D2" presStyleIdx="1" presStyleCnt="4"/>
      <dgm:spPr/>
      <dgm:t>
        <a:bodyPr/>
        <a:lstStyle/>
        <a:p>
          <a:endParaRPr lang="zh-TW" altLang="en-US"/>
        </a:p>
      </dgm:t>
    </dgm:pt>
    <dgm:pt modelId="{367248DD-E5C1-784C-BA44-239845437CBE}" type="pres">
      <dgm:prSet presAssocID="{6B83A6F4-3946-A84A-859F-4D37A0F1399A}" presName="hierRoot2" presStyleCnt="0">
        <dgm:presLayoutVars>
          <dgm:hierBranch val="init"/>
        </dgm:presLayoutVars>
      </dgm:prSet>
      <dgm:spPr/>
    </dgm:pt>
    <dgm:pt modelId="{0D2C0000-A991-C341-B46A-1046F074A464}" type="pres">
      <dgm:prSet presAssocID="{6B83A6F4-3946-A84A-859F-4D37A0F1399A}" presName="rootComposite" presStyleCnt="0"/>
      <dgm:spPr/>
    </dgm:pt>
    <dgm:pt modelId="{58D5E7C6-C660-E848-B981-1F592C691C81}" type="pres">
      <dgm:prSet presAssocID="{6B83A6F4-3946-A84A-859F-4D37A0F1399A}" presName="rootText" presStyleLbl="node2" presStyleIdx="1" presStyleCnt="3">
        <dgm:presLayoutVars>
          <dgm:chPref val="3"/>
        </dgm:presLayoutVars>
      </dgm:prSet>
      <dgm:spPr/>
      <dgm:t>
        <a:bodyPr/>
        <a:lstStyle/>
        <a:p>
          <a:endParaRPr lang="zh-TW" altLang="en-US"/>
        </a:p>
      </dgm:t>
    </dgm:pt>
    <dgm:pt modelId="{3A06F448-02C6-7D4E-AABA-7818D8169BE3}" type="pres">
      <dgm:prSet presAssocID="{6B83A6F4-3946-A84A-859F-4D37A0F1399A}" presName="rootConnector" presStyleLbl="node2" presStyleIdx="1" presStyleCnt="3"/>
      <dgm:spPr/>
      <dgm:t>
        <a:bodyPr/>
        <a:lstStyle/>
        <a:p>
          <a:endParaRPr lang="zh-TW" altLang="en-US"/>
        </a:p>
      </dgm:t>
    </dgm:pt>
    <dgm:pt modelId="{A4645C0F-61C4-374A-9364-3AF4B6D83616}" type="pres">
      <dgm:prSet presAssocID="{6B83A6F4-3946-A84A-859F-4D37A0F1399A}" presName="hierChild4" presStyleCnt="0"/>
      <dgm:spPr/>
    </dgm:pt>
    <dgm:pt modelId="{B6E131B1-0923-2843-90EB-12FACE6DC0E1}" type="pres">
      <dgm:prSet presAssocID="{6B83A6F4-3946-A84A-859F-4D37A0F1399A}" presName="hierChild5" presStyleCnt="0"/>
      <dgm:spPr/>
    </dgm:pt>
    <dgm:pt modelId="{238925BB-7464-D141-8763-E9E34EF23D1A}" type="pres">
      <dgm:prSet presAssocID="{AFB49B47-5B2D-254D-8007-22186D6122F8}" presName="Name37" presStyleLbl="parChTrans1D2" presStyleIdx="2" presStyleCnt="4"/>
      <dgm:spPr/>
      <dgm:t>
        <a:bodyPr/>
        <a:lstStyle/>
        <a:p>
          <a:endParaRPr lang="zh-TW" altLang="en-US"/>
        </a:p>
      </dgm:t>
    </dgm:pt>
    <dgm:pt modelId="{374C9E68-5C6E-E947-ACF0-0AEF133FFBAE}" type="pres">
      <dgm:prSet presAssocID="{76BCA75D-3D22-A444-8781-3A948513588D}" presName="hierRoot2" presStyleCnt="0">
        <dgm:presLayoutVars>
          <dgm:hierBranch val="init"/>
        </dgm:presLayoutVars>
      </dgm:prSet>
      <dgm:spPr/>
    </dgm:pt>
    <dgm:pt modelId="{54F7D449-7C4E-3B48-B9A5-D649B7F3B1D9}" type="pres">
      <dgm:prSet presAssocID="{76BCA75D-3D22-A444-8781-3A948513588D}" presName="rootComposite" presStyleCnt="0"/>
      <dgm:spPr/>
    </dgm:pt>
    <dgm:pt modelId="{00BFCF7C-6734-AD4D-9447-995DF24B8500}" type="pres">
      <dgm:prSet presAssocID="{76BCA75D-3D22-A444-8781-3A948513588D}" presName="rootText" presStyleLbl="node2" presStyleIdx="2" presStyleCnt="3">
        <dgm:presLayoutVars>
          <dgm:chPref val="3"/>
        </dgm:presLayoutVars>
      </dgm:prSet>
      <dgm:spPr/>
      <dgm:t>
        <a:bodyPr/>
        <a:lstStyle/>
        <a:p>
          <a:endParaRPr lang="zh-TW" altLang="en-US"/>
        </a:p>
      </dgm:t>
    </dgm:pt>
    <dgm:pt modelId="{33631DFC-E14C-FE4F-AE24-0BF7187DB562}" type="pres">
      <dgm:prSet presAssocID="{76BCA75D-3D22-A444-8781-3A948513588D}" presName="rootConnector" presStyleLbl="node2" presStyleIdx="2" presStyleCnt="3"/>
      <dgm:spPr/>
      <dgm:t>
        <a:bodyPr/>
        <a:lstStyle/>
        <a:p>
          <a:endParaRPr lang="zh-TW" altLang="en-US"/>
        </a:p>
      </dgm:t>
    </dgm:pt>
    <dgm:pt modelId="{ED0C5BD5-2F8A-1147-BEA3-1396329BAEC7}" type="pres">
      <dgm:prSet presAssocID="{76BCA75D-3D22-A444-8781-3A948513588D}" presName="hierChild4" presStyleCnt="0"/>
      <dgm:spPr/>
    </dgm:pt>
    <dgm:pt modelId="{2218C030-FDEC-F64D-8282-D2159D6D162D}" type="pres">
      <dgm:prSet presAssocID="{76BCA75D-3D22-A444-8781-3A948513588D}" presName="hierChild5" presStyleCnt="0"/>
      <dgm:spPr/>
    </dgm:pt>
    <dgm:pt modelId="{16427253-475C-0B43-A2F9-D9DA1B238D9D}" type="pres">
      <dgm:prSet presAssocID="{A2699FE2-0AA9-514E-9DCF-D14ECEFA7F5F}" presName="hierChild3" presStyleCnt="0"/>
      <dgm:spPr/>
    </dgm:pt>
    <dgm:pt modelId="{5A2C80A1-4E77-044C-8126-5A70CC997911}" type="pres">
      <dgm:prSet presAssocID="{87BC327F-2179-1946-8D6B-6179DF36AA9A}" presName="Name111" presStyleLbl="parChTrans1D2" presStyleIdx="3" presStyleCnt="4"/>
      <dgm:spPr/>
      <dgm:t>
        <a:bodyPr/>
        <a:lstStyle/>
        <a:p>
          <a:endParaRPr lang="zh-TW" altLang="en-US"/>
        </a:p>
      </dgm:t>
    </dgm:pt>
    <dgm:pt modelId="{9EC0D097-4AC8-E94C-8D48-291B3D00CDE8}" type="pres">
      <dgm:prSet presAssocID="{673806CE-22E3-4B46-8755-670397067E08}" presName="hierRoot3" presStyleCnt="0">
        <dgm:presLayoutVars>
          <dgm:hierBranch val="init"/>
        </dgm:presLayoutVars>
      </dgm:prSet>
      <dgm:spPr/>
    </dgm:pt>
    <dgm:pt modelId="{DCE5A12C-F989-6341-8629-AFBE2FB43766}" type="pres">
      <dgm:prSet presAssocID="{673806CE-22E3-4B46-8755-670397067E08}" presName="rootComposite3" presStyleCnt="0"/>
      <dgm:spPr/>
    </dgm:pt>
    <dgm:pt modelId="{C67590DA-30AA-0941-BAC9-1ACDB645BB9A}" type="pres">
      <dgm:prSet presAssocID="{673806CE-22E3-4B46-8755-670397067E08}" presName="rootText3" presStyleLbl="asst1" presStyleIdx="0" presStyleCnt="1">
        <dgm:presLayoutVars>
          <dgm:chPref val="3"/>
        </dgm:presLayoutVars>
      </dgm:prSet>
      <dgm:spPr/>
      <dgm:t>
        <a:bodyPr/>
        <a:lstStyle/>
        <a:p>
          <a:endParaRPr lang="zh-TW" altLang="en-US"/>
        </a:p>
      </dgm:t>
    </dgm:pt>
    <dgm:pt modelId="{C5908114-8536-9C44-A96C-F5B513DC9A73}" type="pres">
      <dgm:prSet presAssocID="{673806CE-22E3-4B46-8755-670397067E08}" presName="rootConnector3" presStyleLbl="asst1" presStyleIdx="0" presStyleCnt="1"/>
      <dgm:spPr/>
      <dgm:t>
        <a:bodyPr/>
        <a:lstStyle/>
        <a:p>
          <a:endParaRPr lang="zh-TW" altLang="en-US"/>
        </a:p>
      </dgm:t>
    </dgm:pt>
    <dgm:pt modelId="{E50396BE-EE02-2B48-B258-E97F001E556F}" type="pres">
      <dgm:prSet presAssocID="{673806CE-22E3-4B46-8755-670397067E08}" presName="hierChild6" presStyleCnt="0"/>
      <dgm:spPr/>
    </dgm:pt>
    <dgm:pt modelId="{FFC6EFA2-8DE7-7A43-90EF-AD707FEE8F31}" type="pres">
      <dgm:prSet presAssocID="{673806CE-22E3-4B46-8755-670397067E08}" presName="hierChild7" presStyleCnt="0"/>
      <dgm:spPr/>
    </dgm:pt>
  </dgm:ptLst>
  <dgm:cxnLst>
    <dgm:cxn modelId="{2B03145C-F9CC-4F48-90D7-D14A6E17C513}" type="presOf" srcId="{4A52B08E-923B-7F43-A845-DB99D9CDF8A8}" destId="{40E8703C-6F5E-4746-AED2-5BF002CB6D31}" srcOrd="0" destOrd="0" presId="urn:microsoft.com/office/officeart/2005/8/layout/orgChart1"/>
    <dgm:cxn modelId="{B95114E7-A02D-F64B-B107-4B66050F2775}" srcId="{A2699FE2-0AA9-514E-9DCF-D14ECEFA7F5F}" destId="{673806CE-22E3-4B46-8755-670397067E08}" srcOrd="0" destOrd="0" parTransId="{87BC327F-2179-1946-8D6B-6179DF36AA9A}" sibTransId="{4AC3DF6A-3D5C-EC41-A8BD-B2003AE27B04}"/>
    <dgm:cxn modelId="{4E06ACB4-9301-C54A-91FC-7F817EB188CB}" srcId="{A2699FE2-0AA9-514E-9DCF-D14ECEFA7F5F}" destId="{5964DE8F-07DE-754B-A1B8-43406A38EDF8}" srcOrd="1" destOrd="0" parTransId="{8C6BA39D-9E5B-C640-9B7C-19EB592DFCBF}" sibTransId="{3B3F20F9-E836-BE4A-BBC0-0B80AA28304C}"/>
    <dgm:cxn modelId="{3D127CEF-1AC6-9744-8F59-43724A44233E}" type="presOf" srcId="{6B83A6F4-3946-A84A-859F-4D37A0F1399A}" destId="{3A06F448-02C6-7D4E-AABA-7818D8169BE3}" srcOrd="1" destOrd="0" presId="urn:microsoft.com/office/officeart/2005/8/layout/orgChart1"/>
    <dgm:cxn modelId="{F6B8D8FC-1D08-8549-A0B3-F77F95DED8A5}" type="presOf" srcId="{A2699FE2-0AA9-514E-9DCF-D14ECEFA7F5F}" destId="{A51FE534-FF70-1D4E-89E8-E8C914F5DF97}" srcOrd="0" destOrd="0" presId="urn:microsoft.com/office/officeart/2005/8/layout/orgChart1"/>
    <dgm:cxn modelId="{3B5EF0CA-DFA1-9240-9665-E6E60DE2D18D}" type="presOf" srcId="{673806CE-22E3-4B46-8755-670397067E08}" destId="{C67590DA-30AA-0941-BAC9-1ACDB645BB9A}" srcOrd="0" destOrd="0" presId="urn:microsoft.com/office/officeart/2005/8/layout/orgChart1"/>
    <dgm:cxn modelId="{62005B94-DF55-0747-AE13-98C062B7CD38}" type="presOf" srcId="{5964DE8F-07DE-754B-A1B8-43406A38EDF8}" destId="{E0240356-8256-6240-81F6-EC47A59726B5}" srcOrd="0" destOrd="0" presId="urn:microsoft.com/office/officeart/2005/8/layout/orgChart1"/>
    <dgm:cxn modelId="{515C04BF-5041-9F4E-B801-E96AB4802027}" type="presOf" srcId="{A2699FE2-0AA9-514E-9DCF-D14ECEFA7F5F}" destId="{FE4A9736-D6BA-CF43-8082-AF2C778D986C}" srcOrd="1" destOrd="0" presId="urn:microsoft.com/office/officeart/2005/8/layout/orgChart1"/>
    <dgm:cxn modelId="{73FC79FF-101F-3949-AB7B-BEDEAD3721E5}" type="presOf" srcId="{6B83A6F4-3946-A84A-859F-4D37A0F1399A}" destId="{58D5E7C6-C660-E848-B981-1F592C691C81}" srcOrd="0" destOrd="0" presId="urn:microsoft.com/office/officeart/2005/8/layout/orgChart1"/>
    <dgm:cxn modelId="{6BD3EA00-63DE-A54E-AA4D-782993590AB4}" type="presOf" srcId="{673806CE-22E3-4B46-8755-670397067E08}" destId="{C5908114-8536-9C44-A96C-F5B513DC9A73}" srcOrd="1" destOrd="0" presId="urn:microsoft.com/office/officeart/2005/8/layout/orgChart1"/>
    <dgm:cxn modelId="{E66E6DC1-E013-FF4D-AD87-E31116DDA666}" type="presOf" srcId="{87BC327F-2179-1946-8D6B-6179DF36AA9A}" destId="{5A2C80A1-4E77-044C-8126-5A70CC997911}" srcOrd="0" destOrd="0" presId="urn:microsoft.com/office/officeart/2005/8/layout/orgChart1"/>
    <dgm:cxn modelId="{8E27F70A-6B0A-5B45-9F34-DA94622A81C1}" type="presOf" srcId="{C7C1ED3E-5E6C-7849-A1EB-774FB9A86D4E}" destId="{1CBC804E-8EBA-9C44-BDC6-031E8807ABAA}" srcOrd="0" destOrd="0" presId="urn:microsoft.com/office/officeart/2005/8/layout/orgChart1"/>
    <dgm:cxn modelId="{B2987F56-4FE3-7A4C-ACC2-E7222CD7150C}" type="presOf" srcId="{AFB49B47-5B2D-254D-8007-22186D6122F8}" destId="{238925BB-7464-D141-8763-E9E34EF23D1A}" srcOrd="0" destOrd="0" presId="urn:microsoft.com/office/officeart/2005/8/layout/orgChart1"/>
    <dgm:cxn modelId="{573284E3-873E-4444-AD78-334C98EEB13A}" type="presOf" srcId="{8C6BA39D-9E5B-C640-9B7C-19EB592DFCBF}" destId="{FBE141E9-B69F-A54A-B594-3AF5B643AC36}" srcOrd="0" destOrd="0" presId="urn:microsoft.com/office/officeart/2005/8/layout/orgChart1"/>
    <dgm:cxn modelId="{ED92BBCD-09BD-A544-BE77-568F8E3658CF}" srcId="{A2699FE2-0AA9-514E-9DCF-D14ECEFA7F5F}" destId="{6B83A6F4-3946-A84A-859F-4D37A0F1399A}" srcOrd="2" destOrd="0" parTransId="{4A52B08E-923B-7F43-A845-DB99D9CDF8A8}" sibTransId="{F760063C-F85B-F14F-985C-8381C74846B7}"/>
    <dgm:cxn modelId="{3CD79EEA-A3BF-E849-AE54-D66D756406D1}" srcId="{C7C1ED3E-5E6C-7849-A1EB-774FB9A86D4E}" destId="{A2699FE2-0AA9-514E-9DCF-D14ECEFA7F5F}" srcOrd="0" destOrd="0" parTransId="{24DEE5CA-303B-CA43-A418-8B894149EC4E}" sibTransId="{6B525519-1335-2E45-8B20-98496B74FD3B}"/>
    <dgm:cxn modelId="{6D85EF4A-07D3-8944-8530-7FFAF4E5F2C7}" type="presOf" srcId="{5964DE8F-07DE-754B-A1B8-43406A38EDF8}" destId="{F095410C-8982-8E4F-BDDE-C72A6FA08596}" srcOrd="1" destOrd="0" presId="urn:microsoft.com/office/officeart/2005/8/layout/orgChart1"/>
    <dgm:cxn modelId="{80A4ECBD-3957-A34A-AFA8-CBE9C2BF38F4}" type="presOf" srcId="{76BCA75D-3D22-A444-8781-3A948513588D}" destId="{33631DFC-E14C-FE4F-AE24-0BF7187DB562}" srcOrd="1" destOrd="0" presId="urn:microsoft.com/office/officeart/2005/8/layout/orgChart1"/>
    <dgm:cxn modelId="{C1B4F938-CA8B-B44A-8B5C-F696FEF0551D}" type="presOf" srcId="{76BCA75D-3D22-A444-8781-3A948513588D}" destId="{00BFCF7C-6734-AD4D-9447-995DF24B8500}" srcOrd="0" destOrd="0" presId="urn:microsoft.com/office/officeart/2005/8/layout/orgChart1"/>
    <dgm:cxn modelId="{DD2521F6-B827-EC4A-9B44-AD55FB40C967}" srcId="{A2699FE2-0AA9-514E-9DCF-D14ECEFA7F5F}" destId="{76BCA75D-3D22-A444-8781-3A948513588D}" srcOrd="3" destOrd="0" parTransId="{AFB49B47-5B2D-254D-8007-22186D6122F8}" sibTransId="{A8D58A82-7958-7F4D-B626-F74931ED9242}"/>
    <dgm:cxn modelId="{8D304084-328F-7942-A258-707B4CD5B9F8}" type="presParOf" srcId="{1CBC804E-8EBA-9C44-BDC6-031E8807ABAA}" destId="{A174F258-745B-D842-A144-A249FCB6A389}" srcOrd="0" destOrd="0" presId="urn:microsoft.com/office/officeart/2005/8/layout/orgChart1"/>
    <dgm:cxn modelId="{F7C53104-47A9-0F47-9464-76B2FE429B97}" type="presParOf" srcId="{A174F258-745B-D842-A144-A249FCB6A389}" destId="{4E80CD54-D180-584E-BA77-96D346BC1515}" srcOrd="0" destOrd="0" presId="urn:microsoft.com/office/officeart/2005/8/layout/orgChart1"/>
    <dgm:cxn modelId="{EEAD3666-52F8-4145-AFCE-C16FC757CC9E}" type="presParOf" srcId="{4E80CD54-D180-584E-BA77-96D346BC1515}" destId="{A51FE534-FF70-1D4E-89E8-E8C914F5DF97}" srcOrd="0" destOrd="0" presId="urn:microsoft.com/office/officeart/2005/8/layout/orgChart1"/>
    <dgm:cxn modelId="{38CB5B86-7933-4346-9221-D2C5660FD1C2}" type="presParOf" srcId="{4E80CD54-D180-584E-BA77-96D346BC1515}" destId="{FE4A9736-D6BA-CF43-8082-AF2C778D986C}" srcOrd="1" destOrd="0" presId="urn:microsoft.com/office/officeart/2005/8/layout/orgChart1"/>
    <dgm:cxn modelId="{1D7C18C4-FAB6-2540-905A-7831DDBEF602}" type="presParOf" srcId="{A174F258-745B-D842-A144-A249FCB6A389}" destId="{870F17FC-F7FF-BE4C-80C6-12345DF85A28}" srcOrd="1" destOrd="0" presId="urn:microsoft.com/office/officeart/2005/8/layout/orgChart1"/>
    <dgm:cxn modelId="{37A138AD-4BC8-3140-A04D-E1DE1F3491DC}" type="presParOf" srcId="{870F17FC-F7FF-BE4C-80C6-12345DF85A28}" destId="{FBE141E9-B69F-A54A-B594-3AF5B643AC36}" srcOrd="0" destOrd="0" presId="urn:microsoft.com/office/officeart/2005/8/layout/orgChart1"/>
    <dgm:cxn modelId="{7DBFB0DB-4835-4349-905A-C8A620617841}" type="presParOf" srcId="{870F17FC-F7FF-BE4C-80C6-12345DF85A28}" destId="{AEFD93A6-05C0-D447-9F5F-8AD564D8E17E}" srcOrd="1" destOrd="0" presId="urn:microsoft.com/office/officeart/2005/8/layout/orgChart1"/>
    <dgm:cxn modelId="{C027D628-19AA-0E48-937E-285B3FE498A4}" type="presParOf" srcId="{AEFD93A6-05C0-D447-9F5F-8AD564D8E17E}" destId="{545C37BA-3C07-9B47-8914-788B7EEEA533}" srcOrd="0" destOrd="0" presId="urn:microsoft.com/office/officeart/2005/8/layout/orgChart1"/>
    <dgm:cxn modelId="{21FE7EA3-400D-5C49-AAEC-21DA101261B2}" type="presParOf" srcId="{545C37BA-3C07-9B47-8914-788B7EEEA533}" destId="{E0240356-8256-6240-81F6-EC47A59726B5}" srcOrd="0" destOrd="0" presId="urn:microsoft.com/office/officeart/2005/8/layout/orgChart1"/>
    <dgm:cxn modelId="{B8A5CE7E-8430-2542-963A-51D2508E1E40}" type="presParOf" srcId="{545C37BA-3C07-9B47-8914-788B7EEEA533}" destId="{F095410C-8982-8E4F-BDDE-C72A6FA08596}" srcOrd="1" destOrd="0" presId="urn:microsoft.com/office/officeart/2005/8/layout/orgChart1"/>
    <dgm:cxn modelId="{57DE072A-7CC5-7D46-9107-720B7562858F}" type="presParOf" srcId="{AEFD93A6-05C0-D447-9F5F-8AD564D8E17E}" destId="{A168A712-7EC4-4943-8B91-D69E02411E87}" srcOrd="1" destOrd="0" presId="urn:microsoft.com/office/officeart/2005/8/layout/orgChart1"/>
    <dgm:cxn modelId="{A41AC0AD-18FA-394C-9855-979E5146FF70}" type="presParOf" srcId="{AEFD93A6-05C0-D447-9F5F-8AD564D8E17E}" destId="{7DA7D3B3-7C3B-A841-9BF3-5EB81C33BB7A}" srcOrd="2" destOrd="0" presId="urn:microsoft.com/office/officeart/2005/8/layout/orgChart1"/>
    <dgm:cxn modelId="{5C98B6FD-A26E-7847-8EB8-3F24265D0A72}" type="presParOf" srcId="{870F17FC-F7FF-BE4C-80C6-12345DF85A28}" destId="{40E8703C-6F5E-4746-AED2-5BF002CB6D31}" srcOrd="2" destOrd="0" presId="urn:microsoft.com/office/officeart/2005/8/layout/orgChart1"/>
    <dgm:cxn modelId="{A09CB489-5B88-AF4A-BC3B-52F01E2C084A}" type="presParOf" srcId="{870F17FC-F7FF-BE4C-80C6-12345DF85A28}" destId="{367248DD-E5C1-784C-BA44-239845437CBE}" srcOrd="3" destOrd="0" presId="urn:microsoft.com/office/officeart/2005/8/layout/orgChart1"/>
    <dgm:cxn modelId="{59903522-80A5-B74D-9919-603960DE603B}" type="presParOf" srcId="{367248DD-E5C1-784C-BA44-239845437CBE}" destId="{0D2C0000-A991-C341-B46A-1046F074A464}" srcOrd="0" destOrd="0" presId="urn:microsoft.com/office/officeart/2005/8/layout/orgChart1"/>
    <dgm:cxn modelId="{402B73F1-D390-DB4E-9BFD-D70505AD5F1D}" type="presParOf" srcId="{0D2C0000-A991-C341-B46A-1046F074A464}" destId="{58D5E7C6-C660-E848-B981-1F592C691C81}" srcOrd="0" destOrd="0" presId="urn:microsoft.com/office/officeart/2005/8/layout/orgChart1"/>
    <dgm:cxn modelId="{1DBA999D-D17C-F944-AD4A-0F5BD0D4FD83}" type="presParOf" srcId="{0D2C0000-A991-C341-B46A-1046F074A464}" destId="{3A06F448-02C6-7D4E-AABA-7818D8169BE3}" srcOrd="1" destOrd="0" presId="urn:microsoft.com/office/officeart/2005/8/layout/orgChart1"/>
    <dgm:cxn modelId="{AFFEF4D0-3976-454B-B925-FE1AAC46EE41}" type="presParOf" srcId="{367248DD-E5C1-784C-BA44-239845437CBE}" destId="{A4645C0F-61C4-374A-9364-3AF4B6D83616}" srcOrd="1" destOrd="0" presId="urn:microsoft.com/office/officeart/2005/8/layout/orgChart1"/>
    <dgm:cxn modelId="{F7330F63-84F0-6A48-A861-B95C410C58B9}" type="presParOf" srcId="{367248DD-E5C1-784C-BA44-239845437CBE}" destId="{B6E131B1-0923-2843-90EB-12FACE6DC0E1}" srcOrd="2" destOrd="0" presId="urn:microsoft.com/office/officeart/2005/8/layout/orgChart1"/>
    <dgm:cxn modelId="{0703C97F-E61B-F949-B302-3A8EAE693AEA}" type="presParOf" srcId="{870F17FC-F7FF-BE4C-80C6-12345DF85A28}" destId="{238925BB-7464-D141-8763-E9E34EF23D1A}" srcOrd="4" destOrd="0" presId="urn:microsoft.com/office/officeart/2005/8/layout/orgChart1"/>
    <dgm:cxn modelId="{F78B73E1-5B59-0743-AE8D-CD6266A05AB9}" type="presParOf" srcId="{870F17FC-F7FF-BE4C-80C6-12345DF85A28}" destId="{374C9E68-5C6E-E947-ACF0-0AEF133FFBAE}" srcOrd="5" destOrd="0" presId="urn:microsoft.com/office/officeart/2005/8/layout/orgChart1"/>
    <dgm:cxn modelId="{DAC510EB-B84E-2A44-87C8-A0238E152CD1}" type="presParOf" srcId="{374C9E68-5C6E-E947-ACF0-0AEF133FFBAE}" destId="{54F7D449-7C4E-3B48-B9A5-D649B7F3B1D9}" srcOrd="0" destOrd="0" presId="urn:microsoft.com/office/officeart/2005/8/layout/orgChart1"/>
    <dgm:cxn modelId="{E5E0CAE2-5B25-8E45-A4C3-ACAAF7FB57D8}" type="presParOf" srcId="{54F7D449-7C4E-3B48-B9A5-D649B7F3B1D9}" destId="{00BFCF7C-6734-AD4D-9447-995DF24B8500}" srcOrd="0" destOrd="0" presId="urn:microsoft.com/office/officeart/2005/8/layout/orgChart1"/>
    <dgm:cxn modelId="{4AE944B9-8253-5946-AA7E-03924F4653BD}" type="presParOf" srcId="{54F7D449-7C4E-3B48-B9A5-D649B7F3B1D9}" destId="{33631DFC-E14C-FE4F-AE24-0BF7187DB562}" srcOrd="1" destOrd="0" presId="urn:microsoft.com/office/officeart/2005/8/layout/orgChart1"/>
    <dgm:cxn modelId="{F20D87D6-9EFE-014D-9720-607E68D20E58}" type="presParOf" srcId="{374C9E68-5C6E-E947-ACF0-0AEF133FFBAE}" destId="{ED0C5BD5-2F8A-1147-BEA3-1396329BAEC7}" srcOrd="1" destOrd="0" presId="urn:microsoft.com/office/officeart/2005/8/layout/orgChart1"/>
    <dgm:cxn modelId="{0B7FB0AA-DA2B-F549-8873-D42D1B3FCC70}" type="presParOf" srcId="{374C9E68-5C6E-E947-ACF0-0AEF133FFBAE}" destId="{2218C030-FDEC-F64D-8282-D2159D6D162D}" srcOrd="2" destOrd="0" presId="urn:microsoft.com/office/officeart/2005/8/layout/orgChart1"/>
    <dgm:cxn modelId="{450573D6-38C8-5E4F-994F-25DA285464D3}" type="presParOf" srcId="{A174F258-745B-D842-A144-A249FCB6A389}" destId="{16427253-475C-0B43-A2F9-D9DA1B238D9D}" srcOrd="2" destOrd="0" presId="urn:microsoft.com/office/officeart/2005/8/layout/orgChart1"/>
    <dgm:cxn modelId="{55C1753C-5C13-E04B-9717-CB14DE6FE332}" type="presParOf" srcId="{16427253-475C-0B43-A2F9-D9DA1B238D9D}" destId="{5A2C80A1-4E77-044C-8126-5A70CC997911}" srcOrd="0" destOrd="0" presId="urn:microsoft.com/office/officeart/2005/8/layout/orgChart1"/>
    <dgm:cxn modelId="{C4B03A2E-75CF-634F-8E1A-66CE7B524A3D}" type="presParOf" srcId="{16427253-475C-0B43-A2F9-D9DA1B238D9D}" destId="{9EC0D097-4AC8-E94C-8D48-291B3D00CDE8}" srcOrd="1" destOrd="0" presId="urn:microsoft.com/office/officeart/2005/8/layout/orgChart1"/>
    <dgm:cxn modelId="{850CA0A9-FACB-C540-9B8C-968BBFB32108}" type="presParOf" srcId="{9EC0D097-4AC8-E94C-8D48-291B3D00CDE8}" destId="{DCE5A12C-F989-6341-8629-AFBE2FB43766}" srcOrd="0" destOrd="0" presId="urn:microsoft.com/office/officeart/2005/8/layout/orgChart1"/>
    <dgm:cxn modelId="{E1329A4A-F8E8-AA4A-B6BA-B2414FB15ED1}" type="presParOf" srcId="{DCE5A12C-F989-6341-8629-AFBE2FB43766}" destId="{C67590DA-30AA-0941-BAC9-1ACDB645BB9A}" srcOrd="0" destOrd="0" presId="urn:microsoft.com/office/officeart/2005/8/layout/orgChart1"/>
    <dgm:cxn modelId="{B827FA74-B511-9D44-B8E2-4F3BBB2340CA}" type="presParOf" srcId="{DCE5A12C-F989-6341-8629-AFBE2FB43766}" destId="{C5908114-8536-9C44-A96C-F5B513DC9A73}" srcOrd="1" destOrd="0" presId="urn:microsoft.com/office/officeart/2005/8/layout/orgChart1"/>
    <dgm:cxn modelId="{9C581CA2-ADFE-3549-A31C-A1EEFD7E6DE1}" type="presParOf" srcId="{9EC0D097-4AC8-E94C-8D48-291B3D00CDE8}" destId="{E50396BE-EE02-2B48-B258-E97F001E556F}" srcOrd="1" destOrd="0" presId="urn:microsoft.com/office/officeart/2005/8/layout/orgChart1"/>
    <dgm:cxn modelId="{4D582072-B128-AC40-A1C3-BD400C544077}" type="presParOf" srcId="{9EC0D097-4AC8-E94C-8D48-291B3D00CDE8}" destId="{FFC6EFA2-8DE7-7A43-90EF-AD707FEE8F31}" srcOrd="2" destOrd="0" presId="urn:microsoft.com/office/officeart/2005/8/layout/orgChart1"/>
  </dgm:cxnLst>
  <dgm:bg>
    <a:solidFill>
      <a:srgbClr val="FF6600"/>
    </a:solid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C1ED3E-5E6C-7849-A1EB-774FB9A86D4E}" type="doc">
      <dgm:prSet loTypeId="urn:microsoft.com/office/officeart/2005/8/layout/orgChart1" loCatId="" qsTypeId="urn:microsoft.com/office/officeart/2005/8/quickstyle/simple4" qsCatId="simple" csTypeId="urn:microsoft.com/office/officeart/2005/8/colors/accent1_2" csCatId="accent1" phldr="0"/>
      <dgm:spPr/>
      <dgm:t>
        <a:bodyPr/>
        <a:lstStyle/>
        <a:p>
          <a:endParaRPr lang="zh-TW" altLang="en-US"/>
        </a:p>
      </dgm:t>
    </dgm:pt>
    <dgm:pt modelId="{A2699FE2-0AA9-514E-9DCF-D14ECEFA7F5F}">
      <dgm:prSet phldrT="[文字]" phldr="1"/>
      <dgm:spPr/>
      <dgm:t>
        <a:bodyPr/>
        <a:lstStyle/>
        <a:p>
          <a:endParaRPr lang="zh-TW" altLang="en-US" dirty="0"/>
        </a:p>
      </dgm:t>
    </dgm:pt>
    <dgm:pt modelId="{24DEE5CA-303B-CA43-A418-8B894149EC4E}" type="parTrans" cxnId="{3CD79EEA-A3BF-E849-AE54-D66D756406D1}">
      <dgm:prSet/>
      <dgm:spPr/>
      <dgm:t>
        <a:bodyPr/>
        <a:lstStyle/>
        <a:p>
          <a:endParaRPr lang="zh-TW" altLang="en-US"/>
        </a:p>
      </dgm:t>
    </dgm:pt>
    <dgm:pt modelId="{6B525519-1335-2E45-8B20-98496B74FD3B}" type="sibTrans" cxnId="{3CD79EEA-A3BF-E849-AE54-D66D756406D1}">
      <dgm:prSet/>
      <dgm:spPr/>
      <dgm:t>
        <a:bodyPr/>
        <a:lstStyle/>
        <a:p>
          <a:endParaRPr lang="zh-TW" altLang="en-US"/>
        </a:p>
      </dgm:t>
    </dgm:pt>
    <dgm:pt modelId="{673806CE-22E3-4B46-8755-670397067E08}" type="asst">
      <dgm:prSet phldrT="[文字]" phldr="1"/>
      <dgm:spPr/>
      <dgm:t>
        <a:bodyPr/>
        <a:lstStyle/>
        <a:p>
          <a:endParaRPr lang="zh-TW" altLang="en-US"/>
        </a:p>
      </dgm:t>
    </dgm:pt>
    <dgm:pt modelId="{87BC327F-2179-1946-8D6B-6179DF36AA9A}" type="parTrans" cxnId="{B95114E7-A02D-F64B-B107-4B66050F2775}">
      <dgm:prSet/>
      <dgm:spPr/>
      <dgm:t>
        <a:bodyPr/>
        <a:lstStyle/>
        <a:p>
          <a:endParaRPr lang="zh-TW" altLang="en-US"/>
        </a:p>
      </dgm:t>
    </dgm:pt>
    <dgm:pt modelId="{4AC3DF6A-3D5C-EC41-A8BD-B2003AE27B04}" type="sibTrans" cxnId="{B95114E7-A02D-F64B-B107-4B66050F2775}">
      <dgm:prSet/>
      <dgm:spPr/>
      <dgm:t>
        <a:bodyPr/>
        <a:lstStyle/>
        <a:p>
          <a:endParaRPr lang="zh-TW" altLang="en-US"/>
        </a:p>
      </dgm:t>
    </dgm:pt>
    <dgm:pt modelId="{5964DE8F-07DE-754B-A1B8-43406A38EDF8}">
      <dgm:prSet phldrT="[文字]" phldr="1"/>
      <dgm:spPr/>
      <dgm:t>
        <a:bodyPr/>
        <a:lstStyle/>
        <a:p>
          <a:endParaRPr lang="zh-TW" altLang="en-US"/>
        </a:p>
      </dgm:t>
    </dgm:pt>
    <dgm:pt modelId="{8C6BA39D-9E5B-C640-9B7C-19EB592DFCBF}" type="parTrans" cxnId="{4E06ACB4-9301-C54A-91FC-7F817EB188CB}">
      <dgm:prSet/>
      <dgm:spPr/>
      <dgm:t>
        <a:bodyPr/>
        <a:lstStyle/>
        <a:p>
          <a:endParaRPr lang="zh-TW" altLang="en-US"/>
        </a:p>
      </dgm:t>
    </dgm:pt>
    <dgm:pt modelId="{3B3F20F9-E836-BE4A-BBC0-0B80AA28304C}" type="sibTrans" cxnId="{4E06ACB4-9301-C54A-91FC-7F817EB188CB}">
      <dgm:prSet/>
      <dgm:spPr/>
      <dgm:t>
        <a:bodyPr/>
        <a:lstStyle/>
        <a:p>
          <a:endParaRPr lang="zh-TW" altLang="en-US"/>
        </a:p>
      </dgm:t>
    </dgm:pt>
    <dgm:pt modelId="{6B83A6F4-3946-A84A-859F-4D37A0F1399A}">
      <dgm:prSet phldrT="[文字]" phldr="1"/>
      <dgm:spPr/>
      <dgm:t>
        <a:bodyPr/>
        <a:lstStyle/>
        <a:p>
          <a:endParaRPr lang="zh-TW" altLang="en-US" dirty="0"/>
        </a:p>
      </dgm:t>
    </dgm:pt>
    <dgm:pt modelId="{4A52B08E-923B-7F43-A845-DB99D9CDF8A8}" type="parTrans" cxnId="{ED92BBCD-09BD-A544-BE77-568F8E3658CF}">
      <dgm:prSet/>
      <dgm:spPr/>
      <dgm:t>
        <a:bodyPr/>
        <a:lstStyle/>
        <a:p>
          <a:endParaRPr lang="zh-TW" altLang="en-US"/>
        </a:p>
      </dgm:t>
    </dgm:pt>
    <dgm:pt modelId="{F760063C-F85B-F14F-985C-8381C74846B7}" type="sibTrans" cxnId="{ED92BBCD-09BD-A544-BE77-568F8E3658CF}">
      <dgm:prSet/>
      <dgm:spPr/>
      <dgm:t>
        <a:bodyPr/>
        <a:lstStyle/>
        <a:p>
          <a:endParaRPr lang="zh-TW" altLang="en-US"/>
        </a:p>
      </dgm:t>
    </dgm:pt>
    <dgm:pt modelId="{1CBC804E-8EBA-9C44-BDC6-031E8807ABAA}" type="pres">
      <dgm:prSet presAssocID="{C7C1ED3E-5E6C-7849-A1EB-774FB9A86D4E}" presName="hierChild1" presStyleCnt="0">
        <dgm:presLayoutVars>
          <dgm:orgChart val="1"/>
          <dgm:chPref val="1"/>
          <dgm:dir/>
          <dgm:animOne val="branch"/>
          <dgm:animLvl val="lvl"/>
          <dgm:resizeHandles/>
        </dgm:presLayoutVars>
      </dgm:prSet>
      <dgm:spPr/>
      <dgm:t>
        <a:bodyPr/>
        <a:lstStyle/>
        <a:p>
          <a:endParaRPr lang="zh-TW" altLang="en-US"/>
        </a:p>
      </dgm:t>
    </dgm:pt>
    <dgm:pt modelId="{A174F258-745B-D842-A144-A249FCB6A389}" type="pres">
      <dgm:prSet presAssocID="{A2699FE2-0AA9-514E-9DCF-D14ECEFA7F5F}" presName="hierRoot1" presStyleCnt="0">
        <dgm:presLayoutVars>
          <dgm:hierBranch val="init"/>
        </dgm:presLayoutVars>
      </dgm:prSet>
      <dgm:spPr/>
    </dgm:pt>
    <dgm:pt modelId="{4E80CD54-D180-584E-BA77-96D346BC1515}" type="pres">
      <dgm:prSet presAssocID="{A2699FE2-0AA9-514E-9DCF-D14ECEFA7F5F}" presName="rootComposite1" presStyleCnt="0"/>
      <dgm:spPr/>
    </dgm:pt>
    <dgm:pt modelId="{A51FE534-FF70-1D4E-89E8-E8C914F5DF97}" type="pres">
      <dgm:prSet presAssocID="{A2699FE2-0AA9-514E-9DCF-D14ECEFA7F5F}" presName="rootText1" presStyleLbl="node0" presStyleIdx="0" presStyleCnt="1">
        <dgm:presLayoutVars>
          <dgm:chPref val="3"/>
        </dgm:presLayoutVars>
      </dgm:prSet>
      <dgm:spPr/>
      <dgm:t>
        <a:bodyPr/>
        <a:lstStyle/>
        <a:p>
          <a:endParaRPr lang="zh-TW" altLang="en-US"/>
        </a:p>
      </dgm:t>
    </dgm:pt>
    <dgm:pt modelId="{FE4A9736-D6BA-CF43-8082-AF2C778D986C}" type="pres">
      <dgm:prSet presAssocID="{A2699FE2-0AA9-514E-9DCF-D14ECEFA7F5F}" presName="rootConnector1" presStyleLbl="node1" presStyleIdx="0" presStyleCnt="0"/>
      <dgm:spPr/>
      <dgm:t>
        <a:bodyPr/>
        <a:lstStyle/>
        <a:p>
          <a:endParaRPr lang="zh-TW" altLang="en-US"/>
        </a:p>
      </dgm:t>
    </dgm:pt>
    <dgm:pt modelId="{870F17FC-F7FF-BE4C-80C6-12345DF85A28}" type="pres">
      <dgm:prSet presAssocID="{A2699FE2-0AA9-514E-9DCF-D14ECEFA7F5F}" presName="hierChild2" presStyleCnt="0"/>
      <dgm:spPr/>
    </dgm:pt>
    <dgm:pt modelId="{FBE141E9-B69F-A54A-B594-3AF5B643AC36}" type="pres">
      <dgm:prSet presAssocID="{8C6BA39D-9E5B-C640-9B7C-19EB592DFCBF}" presName="Name37" presStyleLbl="parChTrans1D2" presStyleIdx="0" presStyleCnt="3"/>
      <dgm:spPr/>
      <dgm:t>
        <a:bodyPr/>
        <a:lstStyle/>
        <a:p>
          <a:endParaRPr lang="zh-TW" altLang="en-US"/>
        </a:p>
      </dgm:t>
    </dgm:pt>
    <dgm:pt modelId="{AEFD93A6-05C0-D447-9F5F-8AD564D8E17E}" type="pres">
      <dgm:prSet presAssocID="{5964DE8F-07DE-754B-A1B8-43406A38EDF8}" presName="hierRoot2" presStyleCnt="0">
        <dgm:presLayoutVars>
          <dgm:hierBranch val="init"/>
        </dgm:presLayoutVars>
      </dgm:prSet>
      <dgm:spPr/>
    </dgm:pt>
    <dgm:pt modelId="{545C37BA-3C07-9B47-8914-788B7EEEA533}" type="pres">
      <dgm:prSet presAssocID="{5964DE8F-07DE-754B-A1B8-43406A38EDF8}" presName="rootComposite" presStyleCnt="0"/>
      <dgm:spPr/>
    </dgm:pt>
    <dgm:pt modelId="{E0240356-8256-6240-81F6-EC47A59726B5}" type="pres">
      <dgm:prSet presAssocID="{5964DE8F-07DE-754B-A1B8-43406A38EDF8}" presName="rootText" presStyleLbl="node2" presStyleIdx="0" presStyleCnt="2">
        <dgm:presLayoutVars>
          <dgm:chPref val="3"/>
        </dgm:presLayoutVars>
      </dgm:prSet>
      <dgm:spPr/>
      <dgm:t>
        <a:bodyPr/>
        <a:lstStyle/>
        <a:p>
          <a:endParaRPr lang="zh-TW" altLang="en-US"/>
        </a:p>
      </dgm:t>
    </dgm:pt>
    <dgm:pt modelId="{F095410C-8982-8E4F-BDDE-C72A6FA08596}" type="pres">
      <dgm:prSet presAssocID="{5964DE8F-07DE-754B-A1B8-43406A38EDF8}" presName="rootConnector" presStyleLbl="node2" presStyleIdx="0" presStyleCnt="2"/>
      <dgm:spPr/>
      <dgm:t>
        <a:bodyPr/>
        <a:lstStyle/>
        <a:p>
          <a:endParaRPr lang="zh-TW" altLang="en-US"/>
        </a:p>
      </dgm:t>
    </dgm:pt>
    <dgm:pt modelId="{A168A712-7EC4-4943-8B91-D69E02411E87}" type="pres">
      <dgm:prSet presAssocID="{5964DE8F-07DE-754B-A1B8-43406A38EDF8}" presName="hierChild4" presStyleCnt="0"/>
      <dgm:spPr/>
    </dgm:pt>
    <dgm:pt modelId="{7DA7D3B3-7C3B-A841-9BF3-5EB81C33BB7A}" type="pres">
      <dgm:prSet presAssocID="{5964DE8F-07DE-754B-A1B8-43406A38EDF8}" presName="hierChild5" presStyleCnt="0"/>
      <dgm:spPr/>
    </dgm:pt>
    <dgm:pt modelId="{40E8703C-6F5E-4746-AED2-5BF002CB6D31}" type="pres">
      <dgm:prSet presAssocID="{4A52B08E-923B-7F43-A845-DB99D9CDF8A8}" presName="Name37" presStyleLbl="parChTrans1D2" presStyleIdx="1" presStyleCnt="3"/>
      <dgm:spPr/>
      <dgm:t>
        <a:bodyPr/>
        <a:lstStyle/>
        <a:p>
          <a:endParaRPr lang="zh-TW" altLang="en-US"/>
        </a:p>
      </dgm:t>
    </dgm:pt>
    <dgm:pt modelId="{367248DD-E5C1-784C-BA44-239845437CBE}" type="pres">
      <dgm:prSet presAssocID="{6B83A6F4-3946-A84A-859F-4D37A0F1399A}" presName="hierRoot2" presStyleCnt="0">
        <dgm:presLayoutVars>
          <dgm:hierBranch val="init"/>
        </dgm:presLayoutVars>
      </dgm:prSet>
      <dgm:spPr/>
    </dgm:pt>
    <dgm:pt modelId="{0D2C0000-A991-C341-B46A-1046F074A464}" type="pres">
      <dgm:prSet presAssocID="{6B83A6F4-3946-A84A-859F-4D37A0F1399A}" presName="rootComposite" presStyleCnt="0"/>
      <dgm:spPr/>
    </dgm:pt>
    <dgm:pt modelId="{58D5E7C6-C660-E848-B981-1F592C691C81}" type="pres">
      <dgm:prSet presAssocID="{6B83A6F4-3946-A84A-859F-4D37A0F1399A}" presName="rootText" presStyleLbl="node2" presStyleIdx="1" presStyleCnt="2">
        <dgm:presLayoutVars>
          <dgm:chPref val="3"/>
        </dgm:presLayoutVars>
      </dgm:prSet>
      <dgm:spPr/>
      <dgm:t>
        <a:bodyPr/>
        <a:lstStyle/>
        <a:p>
          <a:endParaRPr lang="zh-TW" altLang="en-US"/>
        </a:p>
      </dgm:t>
    </dgm:pt>
    <dgm:pt modelId="{3A06F448-02C6-7D4E-AABA-7818D8169BE3}" type="pres">
      <dgm:prSet presAssocID="{6B83A6F4-3946-A84A-859F-4D37A0F1399A}" presName="rootConnector" presStyleLbl="node2" presStyleIdx="1" presStyleCnt="2"/>
      <dgm:spPr/>
      <dgm:t>
        <a:bodyPr/>
        <a:lstStyle/>
        <a:p>
          <a:endParaRPr lang="zh-TW" altLang="en-US"/>
        </a:p>
      </dgm:t>
    </dgm:pt>
    <dgm:pt modelId="{A4645C0F-61C4-374A-9364-3AF4B6D83616}" type="pres">
      <dgm:prSet presAssocID="{6B83A6F4-3946-A84A-859F-4D37A0F1399A}" presName="hierChild4" presStyleCnt="0"/>
      <dgm:spPr/>
    </dgm:pt>
    <dgm:pt modelId="{B6E131B1-0923-2843-90EB-12FACE6DC0E1}" type="pres">
      <dgm:prSet presAssocID="{6B83A6F4-3946-A84A-859F-4D37A0F1399A}" presName="hierChild5" presStyleCnt="0"/>
      <dgm:spPr/>
    </dgm:pt>
    <dgm:pt modelId="{16427253-475C-0B43-A2F9-D9DA1B238D9D}" type="pres">
      <dgm:prSet presAssocID="{A2699FE2-0AA9-514E-9DCF-D14ECEFA7F5F}" presName="hierChild3" presStyleCnt="0"/>
      <dgm:spPr/>
    </dgm:pt>
    <dgm:pt modelId="{5A2C80A1-4E77-044C-8126-5A70CC997911}" type="pres">
      <dgm:prSet presAssocID="{87BC327F-2179-1946-8D6B-6179DF36AA9A}" presName="Name111" presStyleLbl="parChTrans1D2" presStyleIdx="2" presStyleCnt="3"/>
      <dgm:spPr/>
      <dgm:t>
        <a:bodyPr/>
        <a:lstStyle/>
        <a:p>
          <a:endParaRPr lang="zh-TW" altLang="en-US"/>
        </a:p>
      </dgm:t>
    </dgm:pt>
    <dgm:pt modelId="{9EC0D097-4AC8-E94C-8D48-291B3D00CDE8}" type="pres">
      <dgm:prSet presAssocID="{673806CE-22E3-4B46-8755-670397067E08}" presName="hierRoot3" presStyleCnt="0">
        <dgm:presLayoutVars>
          <dgm:hierBranch val="init"/>
        </dgm:presLayoutVars>
      </dgm:prSet>
      <dgm:spPr/>
    </dgm:pt>
    <dgm:pt modelId="{DCE5A12C-F989-6341-8629-AFBE2FB43766}" type="pres">
      <dgm:prSet presAssocID="{673806CE-22E3-4B46-8755-670397067E08}" presName="rootComposite3" presStyleCnt="0"/>
      <dgm:spPr/>
    </dgm:pt>
    <dgm:pt modelId="{C67590DA-30AA-0941-BAC9-1ACDB645BB9A}" type="pres">
      <dgm:prSet presAssocID="{673806CE-22E3-4B46-8755-670397067E08}" presName="rootText3" presStyleLbl="asst1" presStyleIdx="0" presStyleCnt="1">
        <dgm:presLayoutVars>
          <dgm:chPref val="3"/>
        </dgm:presLayoutVars>
      </dgm:prSet>
      <dgm:spPr/>
      <dgm:t>
        <a:bodyPr/>
        <a:lstStyle/>
        <a:p>
          <a:endParaRPr lang="zh-TW" altLang="en-US"/>
        </a:p>
      </dgm:t>
    </dgm:pt>
    <dgm:pt modelId="{C5908114-8536-9C44-A96C-F5B513DC9A73}" type="pres">
      <dgm:prSet presAssocID="{673806CE-22E3-4B46-8755-670397067E08}" presName="rootConnector3" presStyleLbl="asst1" presStyleIdx="0" presStyleCnt="1"/>
      <dgm:spPr/>
      <dgm:t>
        <a:bodyPr/>
        <a:lstStyle/>
        <a:p>
          <a:endParaRPr lang="zh-TW" altLang="en-US"/>
        </a:p>
      </dgm:t>
    </dgm:pt>
    <dgm:pt modelId="{E50396BE-EE02-2B48-B258-E97F001E556F}" type="pres">
      <dgm:prSet presAssocID="{673806CE-22E3-4B46-8755-670397067E08}" presName="hierChild6" presStyleCnt="0"/>
      <dgm:spPr/>
    </dgm:pt>
    <dgm:pt modelId="{FFC6EFA2-8DE7-7A43-90EF-AD707FEE8F31}" type="pres">
      <dgm:prSet presAssocID="{673806CE-22E3-4B46-8755-670397067E08}" presName="hierChild7" presStyleCnt="0"/>
      <dgm:spPr/>
    </dgm:pt>
  </dgm:ptLst>
  <dgm:cxnLst>
    <dgm:cxn modelId="{923B8E39-4FE9-CC47-9F55-E6CF3DF3716D}" type="presOf" srcId="{8C6BA39D-9E5B-C640-9B7C-19EB592DFCBF}" destId="{FBE141E9-B69F-A54A-B594-3AF5B643AC36}" srcOrd="0" destOrd="0" presId="urn:microsoft.com/office/officeart/2005/8/layout/orgChart1"/>
    <dgm:cxn modelId="{F6EC6646-3076-8E4F-B38D-8E23DD866A21}" type="presOf" srcId="{4A52B08E-923B-7F43-A845-DB99D9CDF8A8}" destId="{40E8703C-6F5E-4746-AED2-5BF002CB6D31}" srcOrd="0" destOrd="0" presId="urn:microsoft.com/office/officeart/2005/8/layout/orgChart1"/>
    <dgm:cxn modelId="{1056DBB7-6295-1D42-956C-84133CB0ECC6}" type="presOf" srcId="{673806CE-22E3-4B46-8755-670397067E08}" destId="{C67590DA-30AA-0941-BAC9-1ACDB645BB9A}" srcOrd="0" destOrd="0" presId="urn:microsoft.com/office/officeart/2005/8/layout/orgChart1"/>
    <dgm:cxn modelId="{918F5A02-3BBB-2241-948F-786C33A55064}" type="presOf" srcId="{A2699FE2-0AA9-514E-9DCF-D14ECEFA7F5F}" destId="{FE4A9736-D6BA-CF43-8082-AF2C778D986C}" srcOrd="1" destOrd="0" presId="urn:microsoft.com/office/officeart/2005/8/layout/orgChart1"/>
    <dgm:cxn modelId="{8C4FF4B6-4CAF-3E49-B860-E65C112A00AE}" type="presOf" srcId="{6B83A6F4-3946-A84A-859F-4D37A0F1399A}" destId="{58D5E7C6-C660-E848-B981-1F592C691C81}" srcOrd="0" destOrd="0" presId="urn:microsoft.com/office/officeart/2005/8/layout/orgChart1"/>
    <dgm:cxn modelId="{C9E155F3-2117-474F-9C60-512150FCF32E}" type="presOf" srcId="{673806CE-22E3-4B46-8755-670397067E08}" destId="{C5908114-8536-9C44-A96C-F5B513DC9A73}" srcOrd="1" destOrd="0" presId="urn:microsoft.com/office/officeart/2005/8/layout/orgChart1"/>
    <dgm:cxn modelId="{4E06ACB4-9301-C54A-91FC-7F817EB188CB}" srcId="{A2699FE2-0AA9-514E-9DCF-D14ECEFA7F5F}" destId="{5964DE8F-07DE-754B-A1B8-43406A38EDF8}" srcOrd="1" destOrd="0" parTransId="{8C6BA39D-9E5B-C640-9B7C-19EB592DFCBF}" sibTransId="{3B3F20F9-E836-BE4A-BBC0-0B80AA28304C}"/>
    <dgm:cxn modelId="{9598261B-3C52-BC46-9A87-A3E44246FC13}" type="presOf" srcId="{5964DE8F-07DE-754B-A1B8-43406A38EDF8}" destId="{E0240356-8256-6240-81F6-EC47A59726B5}" srcOrd="0" destOrd="0" presId="urn:microsoft.com/office/officeart/2005/8/layout/orgChart1"/>
    <dgm:cxn modelId="{893ACACF-428A-6F4A-B39F-B03A92D829E7}" type="presOf" srcId="{5964DE8F-07DE-754B-A1B8-43406A38EDF8}" destId="{F095410C-8982-8E4F-BDDE-C72A6FA08596}" srcOrd="1" destOrd="0" presId="urn:microsoft.com/office/officeart/2005/8/layout/orgChart1"/>
    <dgm:cxn modelId="{7A78B5BF-7F21-5C4D-9CAE-D22F77102EF1}" type="presOf" srcId="{87BC327F-2179-1946-8D6B-6179DF36AA9A}" destId="{5A2C80A1-4E77-044C-8126-5A70CC997911}" srcOrd="0" destOrd="0" presId="urn:microsoft.com/office/officeart/2005/8/layout/orgChart1"/>
    <dgm:cxn modelId="{ED92BBCD-09BD-A544-BE77-568F8E3658CF}" srcId="{A2699FE2-0AA9-514E-9DCF-D14ECEFA7F5F}" destId="{6B83A6F4-3946-A84A-859F-4D37A0F1399A}" srcOrd="2" destOrd="0" parTransId="{4A52B08E-923B-7F43-A845-DB99D9CDF8A8}" sibTransId="{F760063C-F85B-F14F-985C-8381C74846B7}"/>
    <dgm:cxn modelId="{B95114E7-A02D-F64B-B107-4B66050F2775}" srcId="{A2699FE2-0AA9-514E-9DCF-D14ECEFA7F5F}" destId="{673806CE-22E3-4B46-8755-670397067E08}" srcOrd="0" destOrd="0" parTransId="{87BC327F-2179-1946-8D6B-6179DF36AA9A}" sibTransId="{4AC3DF6A-3D5C-EC41-A8BD-B2003AE27B04}"/>
    <dgm:cxn modelId="{3F8EE19C-1EBA-2044-BA16-7FFC4E3953E9}" type="presOf" srcId="{C7C1ED3E-5E6C-7849-A1EB-774FB9A86D4E}" destId="{1CBC804E-8EBA-9C44-BDC6-031E8807ABAA}" srcOrd="0" destOrd="0" presId="urn:microsoft.com/office/officeart/2005/8/layout/orgChart1"/>
    <dgm:cxn modelId="{150AEAC9-0874-4947-B1D6-6630474D50DF}" type="presOf" srcId="{6B83A6F4-3946-A84A-859F-4D37A0F1399A}" destId="{3A06F448-02C6-7D4E-AABA-7818D8169BE3}" srcOrd="1" destOrd="0" presId="urn:microsoft.com/office/officeart/2005/8/layout/orgChart1"/>
    <dgm:cxn modelId="{3CD79EEA-A3BF-E849-AE54-D66D756406D1}" srcId="{C7C1ED3E-5E6C-7849-A1EB-774FB9A86D4E}" destId="{A2699FE2-0AA9-514E-9DCF-D14ECEFA7F5F}" srcOrd="0" destOrd="0" parTransId="{24DEE5CA-303B-CA43-A418-8B894149EC4E}" sibTransId="{6B525519-1335-2E45-8B20-98496B74FD3B}"/>
    <dgm:cxn modelId="{2025B47B-F201-1C40-8E1F-30B5B3819636}" type="presOf" srcId="{A2699FE2-0AA9-514E-9DCF-D14ECEFA7F5F}" destId="{A51FE534-FF70-1D4E-89E8-E8C914F5DF97}" srcOrd="0" destOrd="0" presId="urn:microsoft.com/office/officeart/2005/8/layout/orgChart1"/>
    <dgm:cxn modelId="{E05B006F-894A-8E47-BF1B-DBFA2CE226F6}" type="presParOf" srcId="{1CBC804E-8EBA-9C44-BDC6-031E8807ABAA}" destId="{A174F258-745B-D842-A144-A249FCB6A389}" srcOrd="0" destOrd="0" presId="urn:microsoft.com/office/officeart/2005/8/layout/orgChart1"/>
    <dgm:cxn modelId="{129477F5-73E2-DF4A-9DCE-8414B0809102}" type="presParOf" srcId="{A174F258-745B-D842-A144-A249FCB6A389}" destId="{4E80CD54-D180-584E-BA77-96D346BC1515}" srcOrd="0" destOrd="0" presId="urn:microsoft.com/office/officeart/2005/8/layout/orgChart1"/>
    <dgm:cxn modelId="{DB4082DF-4695-3B4D-A236-D44ABD24E7E0}" type="presParOf" srcId="{4E80CD54-D180-584E-BA77-96D346BC1515}" destId="{A51FE534-FF70-1D4E-89E8-E8C914F5DF97}" srcOrd="0" destOrd="0" presId="urn:microsoft.com/office/officeart/2005/8/layout/orgChart1"/>
    <dgm:cxn modelId="{01A64053-5E36-2A47-9837-C1B8F8E1AEC0}" type="presParOf" srcId="{4E80CD54-D180-584E-BA77-96D346BC1515}" destId="{FE4A9736-D6BA-CF43-8082-AF2C778D986C}" srcOrd="1" destOrd="0" presId="urn:microsoft.com/office/officeart/2005/8/layout/orgChart1"/>
    <dgm:cxn modelId="{959135B7-9934-F344-9D41-62B9BCEDAC0E}" type="presParOf" srcId="{A174F258-745B-D842-A144-A249FCB6A389}" destId="{870F17FC-F7FF-BE4C-80C6-12345DF85A28}" srcOrd="1" destOrd="0" presId="urn:microsoft.com/office/officeart/2005/8/layout/orgChart1"/>
    <dgm:cxn modelId="{9D354366-2D9E-3247-89D0-D0FEC2877D91}" type="presParOf" srcId="{870F17FC-F7FF-BE4C-80C6-12345DF85A28}" destId="{FBE141E9-B69F-A54A-B594-3AF5B643AC36}" srcOrd="0" destOrd="0" presId="urn:microsoft.com/office/officeart/2005/8/layout/orgChart1"/>
    <dgm:cxn modelId="{8D6A0D89-28CD-A241-BC09-25E7DBE819B3}" type="presParOf" srcId="{870F17FC-F7FF-BE4C-80C6-12345DF85A28}" destId="{AEFD93A6-05C0-D447-9F5F-8AD564D8E17E}" srcOrd="1" destOrd="0" presId="urn:microsoft.com/office/officeart/2005/8/layout/orgChart1"/>
    <dgm:cxn modelId="{8FBE75E6-EC65-1645-A0ED-C308B9336EE2}" type="presParOf" srcId="{AEFD93A6-05C0-D447-9F5F-8AD564D8E17E}" destId="{545C37BA-3C07-9B47-8914-788B7EEEA533}" srcOrd="0" destOrd="0" presId="urn:microsoft.com/office/officeart/2005/8/layout/orgChart1"/>
    <dgm:cxn modelId="{B4B5FFC5-8286-AD43-930D-B39CD57C8D9D}" type="presParOf" srcId="{545C37BA-3C07-9B47-8914-788B7EEEA533}" destId="{E0240356-8256-6240-81F6-EC47A59726B5}" srcOrd="0" destOrd="0" presId="urn:microsoft.com/office/officeart/2005/8/layout/orgChart1"/>
    <dgm:cxn modelId="{B58AB0A7-9053-AB44-83DF-EA1DE9D797D8}" type="presParOf" srcId="{545C37BA-3C07-9B47-8914-788B7EEEA533}" destId="{F095410C-8982-8E4F-BDDE-C72A6FA08596}" srcOrd="1" destOrd="0" presId="urn:microsoft.com/office/officeart/2005/8/layout/orgChart1"/>
    <dgm:cxn modelId="{C337C064-AD65-AD44-8901-FF32B88184FC}" type="presParOf" srcId="{AEFD93A6-05C0-D447-9F5F-8AD564D8E17E}" destId="{A168A712-7EC4-4943-8B91-D69E02411E87}" srcOrd="1" destOrd="0" presId="urn:microsoft.com/office/officeart/2005/8/layout/orgChart1"/>
    <dgm:cxn modelId="{8C11DBCF-2F48-D44E-8E2F-1D53AD299337}" type="presParOf" srcId="{AEFD93A6-05C0-D447-9F5F-8AD564D8E17E}" destId="{7DA7D3B3-7C3B-A841-9BF3-5EB81C33BB7A}" srcOrd="2" destOrd="0" presId="urn:microsoft.com/office/officeart/2005/8/layout/orgChart1"/>
    <dgm:cxn modelId="{A66A2996-34D4-9045-B4D3-1D4C06E7DAD6}" type="presParOf" srcId="{870F17FC-F7FF-BE4C-80C6-12345DF85A28}" destId="{40E8703C-6F5E-4746-AED2-5BF002CB6D31}" srcOrd="2" destOrd="0" presId="urn:microsoft.com/office/officeart/2005/8/layout/orgChart1"/>
    <dgm:cxn modelId="{180369CD-B08A-B44A-B7AB-132ABF330187}" type="presParOf" srcId="{870F17FC-F7FF-BE4C-80C6-12345DF85A28}" destId="{367248DD-E5C1-784C-BA44-239845437CBE}" srcOrd="3" destOrd="0" presId="urn:microsoft.com/office/officeart/2005/8/layout/orgChart1"/>
    <dgm:cxn modelId="{28C0BD5C-9DB5-D44D-8160-C1D0D60C0954}" type="presParOf" srcId="{367248DD-E5C1-784C-BA44-239845437CBE}" destId="{0D2C0000-A991-C341-B46A-1046F074A464}" srcOrd="0" destOrd="0" presId="urn:microsoft.com/office/officeart/2005/8/layout/orgChart1"/>
    <dgm:cxn modelId="{3FF07094-7144-E145-A5AA-328B7AF627AE}" type="presParOf" srcId="{0D2C0000-A991-C341-B46A-1046F074A464}" destId="{58D5E7C6-C660-E848-B981-1F592C691C81}" srcOrd="0" destOrd="0" presId="urn:microsoft.com/office/officeart/2005/8/layout/orgChart1"/>
    <dgm:cxn modelId="{03BB3D5B-F26E-9C46-AAC7-A57B359FBAEF}" type="presParOf" srcId="{0D2C0000-A991-C341-B46A-1046F074A464}" destId="{3A06F448-02C6-7D4E-AABA-7818D8169BE3}" srcOrd="1" destOrd="0" presId="urn:microsoft.com/office/officeart/2005/8/layout/orgChart1"/>
    <dgm:cxn modelId="{3FABAA23-9E38-314F-8663-6404606A2C60}" type="presParOf" srcId="{367248DD-E5C1-784C-BA44-239845437CBE}" destId="{A4645C0F-61C4-374A-9364-3AF4B6D83616}" srcOrd="1" destOrd="0" presId="urn:microsoft.com/office/officeart/2005/8/layout/orgChart1"/>
    <dgm:cxn modelId="{062B1DC6-1A1F-7844-A29C-1F3A00FE656A}" type="presParOf" srcId="{367248DD-E5C1-784C-BA44-239845437CBE}" destId="{B6E131B1-0923-2843-90EB-12FACE6DC0E1}" srcOrd="2" destOrd="0" presId="urn:microsoft.com/office/officeart/2005/8/layout/orgChart1"/>
    <dgm:cxn modelId="{30DACC0E-86F2-BF4D-8446-60051BBA9A66}" type="presParOf" srcId="{A174F258-745B-D842-A144-A249FCB6A389}" destId="{16427253-475C-0B43-A2F9-D9DA1B238D9D}" srcOrd="2" destOrd="0" presId="urn:microsoft.com/office/officeart/2005/8/layout/orgChart1"/>
    <dgm:cxn modelId="{E266C804-6606-BF47-B2E3-816D419AE5B2}" type="presParOf" srcId="{16427253-475C-0B43-A2F9-D9DA1B238D9D}" destId="{5A2C80A1-4E77-044C-8126-5A70CC997911}" srcOrd="0" destOrd="0" presId="urn:microsoft.com/office/officeart/2005/8/layout/orgChart1"/>
    <dgm:cxn modelId="{121580D5-AE33-F849-B2A0-3A33794CFB1C}" type="presParOf" srcId="{16427253-475C-0B43-A2F9-D9DA1B238D9D}" destId="{9EC0D097-4AC8-E94C-8D48-291B3D00CDE8}" srcOrd="1" destOrd="0" presId="urn:microsoft.com/office/officeart/2005/8/layout/orgChart1"/>
    <dgm:cxn modelId="{A3816169-80B6-2248-B233-F2348BFD3645}" type="presParOf" srcId="{9EC0D097-4AC8-E94C-8D48-291B3D00CDE8}" destId="{DCE5A12C-F989-6341-8629-AFBE2FB43766}" srcOrd="0" destOrd="0" presId="urn:microsoft.com/office/officeart/2005/8/layout/orgChart1"/>
    <dgm:cxn modelId="{ACAC19AE-ADDB-7644-BDFC-7E4D3C9BE9BD}" type="presParOf" srcId="{DCE5A12C-F989-6341-8629-AFBE2FB43766}" destId="{C67590DA-30AA-0941-BAC9-1ACDB645BB9A}" srcOrd="0" destOrd="0" presId="urn:microsoft.com/office/officeart/2005/8/layout/orgChart1"/>
    <dgm:cxn modelId="{B0FDE375-BAA8-EB46-9EF5-7734B12EBF8F}" type="presParOf" srcId="{DCE5A12C-F989-6341-8629-AFBE2FB43766}" destId="{C5908114-8536-9C44-A96C-F5B513DC9A73}" srcOrd="1" destOrd="0" presId="urn:microsoft.com/office/officeart/2005/8/layout/orgChart1"/>
    <dgm:cxn modelId="{9FC9A6ED-70A7-7648-98FF-B6BD9C7312C8}" type="presParOf" srcId="{9EC0D097-4AC8-E94C-8D48-291B3D00CDE8}" destId="{E50396BE-EE02-2B48-B258-E97F001E556F}" srcOrd="1" destOrd="0" presId="urn:microsoft.com/office/officeart/2005/8/layout/orgChart1"/>
    <dgm:cxn modelId="{29507E9F-7C9C-814B-97D9-C51F1076F113}" type="presParOf" srcId="{9EC0D097-4AC8-E94C-8D48-291B3D00CDE8}" destId="{FFC6EFA2-8DE7-7A43-90EF-AD707FEE8F31}"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C1ED3E-5E6C-7849-A1EB-774FB9A86D4E}" type="doc">
      <dgm:prSet loTypeId="urn:microsoft.com/office/officeart/2005/8/layout/orgChart1" loCatId="" qsTypeId="urn:microsoft.com/office/officeart/2005/8/quickstyle/simple4" qsCatId="simple" csTypeId="urn:microsoft.com/office/officeart/2005/8/colors/accent1_2" csCatId="accent1" phldr="0"/>
      <dgm:spPr/>
      <dgm:t>
        <a:bodyPr/>
        <a:lstStyle/>
        <a:p>
          <a:endParaRPr lang="zh-TW" altLang="en-US"/>
        </a:p>
      </dgm:t>
    </dgm:pt>
    <dgm:pt modelId="{A2699FE2-0AA9-514E-9DCF-D14ECEFA7F5F}">
      <dgm:prSet phldrT="[文字]" phldr="1"/>
      <dgm:spPr/>
      <dgm:t>
        <a:bodyPr/>
        <a:lstStyle/>
        <a:p>
          <a:endParaRPr lang="zh-TW" altLang="en-US"/>
        </a:p>
      </dgm:t>
    </dgm:pt>
    <dgm:pt modelId="{24DEE5CA-303B-CA43-A418-8B894149EC4E}" type="parTrans" cxnId="{3CD79EEA-A3BF-E849-AE54-D66D756406D1}">
      <dgm:prSet/>
      <dgm:spPr/>
      <dgm:t>
        <a:bodyPr/>
        <a:lstStyle/>
        <a:p>
          <a:endParaRPr lang="zh-TW" altLang="en-US"/>
        </a:p>
      </dgm:t>
    </dgm:pt>
    <dgm:pt modelId="{6B525519-1335-2E45-8B20-98496B74FD3B}" type="sibTrans" cxnId="{3CD79EEA-A3BF-E849-AE54-D66D756406D1}">
      <dgm:prSet/>
      <dgm:spPr/>
      <dgm:t>
        <a:bodyPr/>
        <a:lstStyle/>
        <a:p>
          <a:endParaRPr lang="zh-TW" altLang="en-US"/>
        </a:p>
      </dgm:t>
    </dgm:pt>
    <dgm:pt modelId="{673806CE-22E3-4B46-8755-670397067E08}" type="asst">
      <dgm:prSet phldrT="[文字]" phldr="1"/>
      <dgm:spPr/>
      <dgm:t>
        <a:bodyPr/>
        <a:lstStyle/>
        <a:p>
          <a:endParaRPr lang="zh-TW" altLang="en-US"/>
        </a:p>
      </dgm:t>
    </dgm:pt>
    <dgm:pt modelId="{87BC327F-2179-1946-8D6B-6179DF36AA9A}" type="parTrans" cxnId="{B95114E7-A02D-F64B-B107-4B66050F2775}">
      <dgm:prSet/>
      <dgm:spPr/>
      <dgm:t>
        <a:bodyPr/>
        <a:lstStyle/>
        <a:p>
          <a:endParaRPr lang="zh-TW" altLang="en-US"/>
        </a:p>
      </dgm:t>
    </dgm:pt>
    <dgm:pt modelId="{4AC3DF6A-3D5C-EC41-A8BD-B2003AE27B04}" type="sibTrans" cxnId="{B95114E7-A02D-F64B-B107-4B66050F2775}">
      <dgm:prSet/>
      <dgm:spPr/>
      <dgm:t>
        <a:bodyPr/>
        <a:lstStyle/>
        <a:p>
          <a:endParaRPr lang="zh-TW" altLang="en-US"/>
        </a:p>
      </dgm:t>
    </dgm:pt>
    <dgm:pt modelId="{5964DE8F-07DE-754B-A1B8-43406A38EDF8}">
      <dgm:prSet phldrT="[文字]" phldr="1"/>
      <dgm:spPr/>
      <dgm:t>
        <a:bodyPr/>
        <a:lstStyle/>
        <a:p>
          <a:endParaRPr lang="zh-TW" altLang="en-US"/>
        </a:p>
      </dgm:t>
    </dgm:pt>
    <dgm:pt modelId="{8C6BA39D-9E5B-C640-9B7C-19EB592DFCBF}" type="parTrans" cxnId="{4E06ACB4-9301-C54A-91FC-7F817EB188CB}">
      <dgm:prSet/>
      <dgm:spPr/>
      <dgm:t>
        <a:bodyPr/>
        <a:lstStyle/>
        <a:p>
          <a:endParaRPr lang="zh-TW" altLang="en-US"/>
        </a:p>
      </dgm:t>
    </dgm:pt>
    <dgm:pt modelId="{3B3F20F9-E836-BE4A-BBC0-0B80AA28304C}" type="sibTrans" cxnId="{4E06ACB4-9301-C54A-91FC-7F817EB188CB}">
      <dgm:prSet/>
      <dgm:spPr/>
      <dgm:t>
        <a:bodyPr/>
        <a:lstStyle/>
        <a:p>
          <a:endParaRPr lang="zh-TW" altLang="en-US"/>
        </a:p>
      </dgm:t>
    </dgm:pt>
    <dgm:pt modelId="{6B83A6F4-3946-A84A-859F-4D37A0F1399A}">
      <dgm:prSet phldrT="[文字]" phldr="1"/>
      <dgm:spPr/>
      <dgm:t>
        <a:bodyPr/>
        <a:lstStyle/>
        <a:p>
          <a:endParaRPr lang="zh-TW" altLang="en-US" dirty="0"/>
        </a:p>
      </dgm:t>
    </dgm:pt>
    <dgm:pt modelId="{4A52B08E-923B-7F43-A845-DB99D9CDF8A8}" type="parTrans" cxnId="{ED92BBCD-09BD-A544-BE77-568F8E3658CF}">
      <dgm:prSet/>
      <dgm:spPr/>
      <dgm:t>
        <a:bodyPr/>
        <a:lstStyle/>
        <a:p>
          <a:endParaRPr lang="zh-TW" altLang="en-US"/>
        </a:p>
      </dgm:t>
    </dgm:pt>
    <dgm:pt modelId="{F760063C-F85B-F14F-985C-8381C74846B7}" type="sibTrans" cxnId="{ED92BBCD-09BD-A544-BE77-568F8E3658CF}">
      <dgm:prSet/>
      <dgm:spPr/>
      <dgm:t>
        <a:bodyPr/>
        <a:lstStyle/>
        <a:p>
          <a:endParaRPr lang="zh-TW" altLang="en-US"/>
        </a:p>
      </dgm:t>
    </dgm:pt>
    <dgm:pt modelId="{76BCA75D-3D22-A444-8781-3A948513588D}">
      <dgm:prSet phldrT="[文字]" phldr="1"/>
      <dgm:spPr/>
      <dgm:t>
        <a:bodyPr/>
        <a:lstStyle/>
        <a:p>
          <a:endParaRPr lang="zh-TW" altLang="en-US" dirty="0"/>
        </a:p>
      </dgm:t>
    </dgm:pt>
    <dgm:pt modelId="{AFB49B47-5B2D-254D-8007-22186D6122F8}" type="parTrans" cxnId="{DD2521F6-B827-EC4A-9B44-AD55FB40C967}">
      <dgm:prSet/>
      <dgm:spPr/>
      <dgm:t>
        <a:bodyPr/>
        <a:lstStyle/>
        <a:p>
          <a:endParaRPr lang="zh-TW" altLang="en-US"/>
        </a:p>
      </dgm:t>
    </dgm:pt>
    <dgm:pt modelId="{A8D58A82-7958-7F4D-B626-F74931ED9242}" type="sibTrans" cxnId="{DD2521F6-B827-EC4A-9B44-AD55FB40C967}">
      <dgm:prSet/>
      <dgm:spPr/>
      <dgm:t>
        <a:bodyPr/>
        <a:lstStyle/>
        <a:p>
          <a:endParaRPr lang="zh-TW" altLang="en-US"/>
        </a:p>
      </dgm:t>
    </dgm:pt>
    <dgm:pt modelId="{1CBC804E-8EBA-9C44-BDC6-031E8807ABAA}" type="pres">
      <dgm:prSet presAssocID="{C7C1ED3E-5E6C-7849-A1EB-774FB9A86D4E}" presName="hierChild1" presStyleCnt="0">
        <dgm:presLayoutVars>
          <dgm:orgChart val="1"/>
          <dgm:chPref val="1"/>
          <dgm:dir/>
          <dgm:animOne val="branch"/>
          <dgm:animLvl val="lvl"/>
          <dgm:resizeHandles/>
        </dgm:presLayoutVars>
      </dgm:prSet>
      <dgm:spPr/>
      <dgm:t>
        <a:bodyPr/>
        <a:lstStyle/>
        <a:p>
          <a:endParaRPr lang="zh-TW" altLang="en-US"/>
        </a:p>
      </dgm:t>
    </dgm:pt>
    <dgm:pt modelId="{A174F258-745B-D842-A144-A249FCB6A389}" type="pres">
      <dgm:prSet presAssocID="{A2699FE2-0AA9-514E-9DCF-D14ECEFA7F5F}" presName="hierRoot1" presStyleCnt="0">
        <dgm:presLayoutVars>
          <dgm:hierBranch val="init"/>
        </dgm:presLayoutVars>
      </dgm:prSet>
      <dgm:spPr/>
    </dgm:pt>
    <dgm:pt modelId="{4E80CD54-D180-584E-BA77-96D346BC1515}" type="pres">
      <dgm:prSet presAssocID="{A2699FE2-0AA9-514E-9DCF-D14ECEFA7F5F}" presName="rootComposite1" presStyleCnt="0"/>
      <dgm:spPr/>
    </dgm:pt>
    <dgm:pt modelId="{A51FE534-FF70-1D4E-89E8-E8C914F5DF97}" type="pres">
      <dgm:prSet presAssocID="{A2699FE2-0AA9-514E-9DCF-D14ECEFA7F5F}" presName="rootText1" presStyleLbl="node0" presStyleIdx="0" presStyleCnt="1">
        <dgm:presLayoutVars>
          <dgm:chPref val="3"/>
        </dgm:presLayoutVars>
      </dgm:prSet>
      <dgm:spPr/>
      <dgm:t>
        <a:bodyPr/>
        <a:lstStyle/>
        <a:p>
          <a:endParaRPr lang="zh-TW" altLang="en-US"/>
        </a:p>
      </dgm:t>
    </dgm:pt>
    <dgm:pt modelId="{FE4A9736-D6BA-CF43-8082-AF2C778D986C}" type="pres">
      <dgm:prSet presAssocID="{A2699FE2-0AA9-514E-9DCF-D14ECEFA7F5F}" presName="rootConnector1" presStyleLbl="node1" presStyleIdx="0" presStyleCnt="0"/>
      <dgm:spPr/>
      <dgm:t>
        <a:bodyPr/>
        <a:lstStyle/>
        <a:p>
          <a:endParaRPr lang="zh-TW" altLang="en-US"/>
        </a:p>
      </dgm:t>
    </dgm:pt>
    <dgm:pt modelId="{870F17FC-F7FF-BE4C-80C6-12345DF85A28}" type="pres">
      <dgm:prSet presAssocID="{A2699FE2-0AA9-514E-9DCF-D14ECEFA7F5F}" presName="hierChild2" presStyleCnt="0"/>
      <dgm:spPr/>
    </dgm:pt>
    <dgm:pt modelId="{FBE141E9-B69F-A54A-B594-3AF5B643AC36}" type="pres">
      <dgm:prSet presAssocID="{8C6BA39D-9E5B-C640-9B7C-19EB592DFCBF}" presName="Name37" presStyleLbl="parChTrans1D2" presStyleIdx="0" presStyleCnt="4"/>
      <dgm:spPr/>
      <dgm:t>
        <a:bodyPr/>
        <a:lstStyle/>
        <a:p>
          <a:endParaRPr lang="zh-TW" altLang="en-US"/>
        </a:p>
      </dgm:t>
    </dgm:pt>
    <dgm:pt modelId="{AEFD93A6-05C0-D447-9F5F-8AD564D8E17E}" type="pres">
      <dgm:prSet presAssocID="{5964DE8F-07DE-754B-A1B8-43406A38EDF8}" presName="hierRoot2" presStyleCnt="0">
        <dgm:presLayoutVars>
          <dgm:hierBranch val="init"/>
        </dgm:presLayoutVars>
      </dgm:prSet>
      <dgm:spPr/>
    </dgm:pt>
    <dgm:pt modelId="{545C37BA-3C07-9B47-8914-788B7EEEA533}" type="pres">
      <dgm:prSet presAssocID="{5964DE8F-07DE-754B-A1B8-43406A38EDF8}" presName="rootComposite" presStyleCnt="0"/>
      <dgm:spPr/>
    </dgm:pt>
    <dgm:pt modelId="{E0240356-8256-6240-81F6-EC47A59726B5}" type="pres">
      <dgm:prSet presAssocID="{5964DE8F-07DE-754B-A1B8-43406A38EDF8}" presName="rootText" presStyleLbl="node2" presStyleIdx="0" presStyleCnt="3">
        <dgm:presLayoutVars>
          <dgm:chPref val="3"/>
        </dgm:presLayoutVars>
      </dgm:prSet>
      <dgm:spPr/>
      <dgm:t>
        <a:bodyPr/>
        <a:lstStyle/>
        <a:p>
          <a:endParaRPr lang="zh-TW" altLang="en-US"/>
        </a:p>
      </dgm:t>
    </dgm:pt>
    <dgm:pt modelId="{F095410C-8982-8E4F-BDDE-C72A6FA08596}" type="pres">
      <dgm:prSet presAssocID="{5964DE8F-07DE-754B-A1B8-43406A38EDF8}" presName="rootConnector" presStyleLbl="node2" presStyleIdx="0" presStyleCnt="3"/>
      <dgm:spPr/>
      <dgm:t>
        <a:bodyPr/>
        <a:lstStyle/>
        <a:p>
          <a:endParaRPr lang="zh-TW" altLang="en-US"/>
        </a:p>
      </dgm:t>
    </dgm:pt>
    <dgm:pt modelId="{A168A712-7EC4-4943-8B91-D69E02411E87}" type="pres">
      <dgm:prSet presAssocID="{5964DE8F-07DE-754B-A1B8-43406A38EDF8}" presName="hierChild4" presStyleCnt="0"/>
      <dgm:spPr/>
    </dgm:pt>
    <dgm:pt modelId="{7DA7D3B3-7C3B-A841-9BF3-5EB81C33BB7A}" type="pres">
      <dgm:prSet presAssocID="{5964DE8F-07DE-754B-A1B8-43406A38EDF8}" presName="hierChild5" presStyleCnt="0"/>
      <dgm:spPr/>
    </dgm:pt>
    <dgm:pt modelId="{40E8703C-6F5E-4746-AED2-5BF002CB6D31}" type="pres">
      <dgm:prSet presAssocID="{4A52B08E-923B-7F43-A845-DB99D9CDF8A8}" presName="Name37" presStyleLbl="parChTrans1D2" presStyleIdx="1" presStyleCnt="4"/>
      <dgm:spPr/>
      <dgm:t>
        <a:bodyPr/>
        <a:lstStyle/>
        <a:p>
          <a:endParaRPr lang="zh-TW" altLang="en-US"/>
        </a:p>
      </dgm:t>
    </dgm:pt>
    <dgm:pt modelId="{367248DD-E5C1-784C-BA44-239845437CBE}" type="pres">
      <dgm:prSet presAssocID="{6B83A6F4-3946-A84A-859F-4D37A0F1399A}" presName="hierRoot2" presStyleCnt="0">
        <dgm:presLayoutVars>
          <dgm:hierBranch val="init"/>
        </dgm:presLayoutVars>
      </dgm:prSet>
      <dgm:spPr/>
    </dgm:pt>
    <dgm:pt modelId="{0D2C0000-A991-C341-B46A-1046F074A464}" type="pres">
      <dgm:prSet presAssocID="{6B83A6F4-3946-A84A-859F-4D37A0F1399A}" presName="rootComposite" presStyleCnt="0"/>
      <dgm:spPr/>
    </dgm:pt>
    <dgm:pt modelId="{58D5E7C6-C660-E848-B981-1F592C691C81}" type="pres">
      <dgm:prSet presAssocID="{6B83A6F4-3946-A84A-859F-4D37A0F1399A}" presName="rootText" presStyleLbl="node2" presStyleIdx="1" presStyleCnt="3">
        <dgm:presLayoutVars>
          <dgm:chPref val="3"/>
        </dgm:presLayoutVars>
      </dgm:prSet>
      <dgm:spPr/>
      <dgm:t>
        <a:bodyPr/>
        <a:lstStyle/>
        <a:p>
          <a:endParaRPr lang="zh-TW" altLang="en-US"/>
        </a:p>
      </dgm:t>
    </dgm:pt>
    <dgm:pt modelId="{3A06F448-02C6-7D4E-AABA-7818D8169BE3}" type="pres">
      <dgm:prSet presAssocID="{6B83A6F4-3946-A84A-859F-4D37A0F1399A}" presName="rootConnector" presStyleLbl="node2" presStyleIdx="1" presStyleCnt="3"/>
      <dgm:spPr/>
      <dgm:t>
        <a:bodyPr/>
        <a:lstStyle/>
        <a:p>
          <a:endParaRPr lang="zh-TW" altLang="en-US"/>
        </a:p>
      </dgm:t>
    </dgm:pt>
    <dgm:pt modelId="{A4645C0F-61C4-374A-9364-3AF4B6D83616}" type="pres">
      <dgm:prSet presAssocID="{6B83A6F4-3946-A84A-859F-4D37A0F1399A}" presName="hierChild4" presStyleCnt="0"/>
      <dgm:spPr/>
    </dgm:pt>
    <dgm:pt modelId="{B6E131B1-0923-2843-90EB-12FACE6DC0E1}" type="pres">
      <dgm:prSet presAssocID="{6B83A6F4-3946-A84A-859F-4D37A0F1399A}" presName="hierChild5" presStyleCnt="0"/>
      <dgm:spPr/>
    </dgm:pt>
    <dgm:pt modelId="{238925BB-7464-D141-8763-E9E34EF23D1A}" type="pres">
      <dgm:prSet presAssocID="{AFB49B47-5B2D-254D-8007-22186D6122F8}" presName="Name37" presStyleLbl="parChTrans1D2" presStyleIdx="2" presStyleCnt="4"/>
      <dgm:spPr/>
      <dgm:t>
        <a:bodyPr/>
        <a:lstStyle/>
        <a:p>
          <a:endParaRPr lang="zh-TW" altLang="en-US"/>
        </a:p>
      </dgm:t>
    </dgm:pt>
    <dgm:pt modelId="{374C9E68-5C6E-E947-ACF0-0AEF133FFBAE}" type="pres">
      <dgm:prSet presAssocID="{76BCA75D-3D22-A444-8781-3A948513588D}" presName="hierRoot2" presStyleCnt="0">
        <dgm:presLayoutVars>
          <dgm:hierBranch val="init"/>
        </dgm:presLayoutVars>
      </dgm:prSet>
      <dgm:spPr/>
    </dgm:pt>
    <dgm:pt modelId="{54F7D449-7C4E-3B48-B9A5-D649B7F3B1D9}" type="pres">
      <dgm:prSet presAssocID="{76BCA75D-3D22-A444-8781-3A948513588D}" presName="rootComposite" presStyleCnt="0"/>
      <dgm:spPr/>
    </dgm:pt>
    <dgm:pt modelId="{00BFCF7C-6734-AD4D-9447-995DF24B8500}" type="pres">
      <dgm:prSet presAssocID="{76BCA75D-3D22-A444-8781-3A948513588D}" presName="rootText" presStyleLbl="node2" presStyleIdx="2" presStyleCnt="3">
        <dgm:presLayoutVars>
          <dgm:chPref val="3"/>
        </dgm:presLayoutVars>
      </dgm:prSet>
      <dgm:spPr/>
      <dgm:t>
        <a:bodyPr/>
        <a:lstStyle/>
        <a:p>
          <a:endParaRPr lang="zh-TW" altLang="en-US"/>
        </a:p>
      </dgm:t>
    </dgm:pt>
    <dgm:pt modelId="{33631DFC-E14C-FE4F-AE24-0BF7187DB562}" type="pres">
      <dgm:prSet presAssocID="{76BCA75D-3D22-A444-8781-3A948513588D}" presName="rootConnector" presStyleLbl="node2" presStyleIdx="2" presStyleCnt="3"/>
      <dgm:spPr/>
      <dgm:t>
        <a:bodyPr/>
        <a:lstStyle/>
        <a:p>
          <a:endParaRPr lang="zh-TW" altLang="en-US"/>
        </a:p>
      </dgm:t>
    </dgm:pt>
    <dgm:pt modelId="{ED0C5BD5-2F8A-1147-BEA3-1396329BAEC7}" type="pres">
      <dgm:prSet presAssocID="{76BCA75D-3D22-A444-8781-3A948513588D}" presName="hierChild4" presStyleCnt="0"/>
      <dgm:spPr/>
    </dgm:pt>
    <dgm:pt modelId="{2218C030-FDEC-F64D-8282-D2159D6D162D}" type="pres">
      <dgm:prSet presAssocID="{76BCA75D-3D22-A444-8781-3A948513588D}" presName="hierChild5" presStyleCnt="0"/>
      <dgm:spPr/>
    </dgm:pt>
    <dgm:pt modelId="{16427253-475C-0B43-A2F9-D9DA1B238D9D}" type="pres">
      <dgm:prSet presAssocID="{A2699FE2-0AA9-514E-9DCF-D14ECEFA7F5F}" presName="hierChild3" presStyleCnt="0"/>
      <dgm:spPr/>
    </dgm:pt>
    <dgm:pt modelId="{5A2C80A1-4E77-044C-8126-5A70CC997911}" type="pres">
      <dgm:prSet presAssocID="{87BC327F-2179-1946-8D6B-6179DF36AA9A}" presName="Name111" presStyleLbl="parChTrans1D2" presStyleIdx="3" presStyleCnt="4"/>
      <dgm:spPr/>
      <dgm:t>
        <a:bodyPr/>
        <a:lstStyle/>
        <a:p>
          <a:endParaRPr lang="zh-TW" altLang="en-US"/>
        </a:p>
      </dgm:t>
    </dgm:pt>
    <dgm:pt modelId="{9EC0D097-4AC8-E94C-8D48-291B3D00CDE8}" type="pres">
      <dgm:prSet presAssocID="{673806CE-22E3-4B46-8755-670397067E08}" presName="hierRoot3" presStyleCnt="0">
        <dgm:presLayoutVars>
          <dgm:hierBranch val="init"/>
        </dgm:presLayoutVars>
      </dgm:prSet>
      <dgm:spPr/>
    </dgm:pt>
    <dgm:pt modelId="{DCE5A12C-F989-6341-8629-AFBE2FB43766}" type="pres">
      <dgm:prSet presAssocID="{673806CE-22E3-4B46-8755-670397067E08}" presName="rootComposite3" presStyleCnt="0"/>
      <dgm:spPr/>
    </dgm:pt>
    <dgm:pt modelId="{C67590DA-30AA-0941-BAC9-1ACDB645BB9A}" type="pres">
      <dgm:prSet presAssocID="{673806CE-22E3-4B46-8755-670397067E08}" presName="rootText3" presStyleLbl="asst1" presStyleIdx="0" presStyleCnt="1">
        <dgm:presLayoutVars>
          <dgm:chPref val="3"/>
        </dgm:presLayoutVars>
      </dgm:prSet>
      <dgm:spPr/>
      <dgm:t>
        <a:bodyPr/>
        <a:lstStyle/>
        <a:p>
          <a:endParaRPr lang="zh-TW" altLang="en-US"/>
        </a:p>
      </dgm:t>
    </dgm:pt>
    <dgm:pt modelId="{C5908114-8536-9C44-A96C-F5B513DC9A73}" type="pres">
      <dgm:prSet presAssocID="{673806CE-22E3-4B46-8755-670397067E08}" presName="rootConnector3" presStyleLbl="asst1" presStyleIdx="0" presStyleCnt="1"/>
      <dgm:spPr/>
      <dgm:t>
        <a:bodyPr/>
        <a:lstStyle/>
        <a:p>
          <a:endParaRPr lang="zh-TW" altLang="en-US"/>
        </a:p>
      </dgm:t>
    </dgm:pt>
    <dgm:pt modelId="{E50396BE-EE02-2B48-B258-E97F001E556F}" type="pres">
      <dgm:prSet presAssocID="{673806CE-22E3-4B46-8755-670397067E08}" presName="hierChild6" presStyleCnt="0"/>
      <dgm:spPr/>
    </dgm:pt>
    <dgm:pt modelId="{FFC6EFA2-8DE7-7A43-90EF-AD707FEE8F31}" type="pres">
      <dgm:prSet presAssocID="{673806CE-22E3-4B46-8755-670397067E08}" presName="hierChild7" presStyleCnt="0"/>
      <dgm:spPr/>
    </dgm:pt>
  </dgm:ptLst>
  <dgm:cxnLst>
    <dgm:cxn modelId="{3CD79EEA-A3BF-E849-AE54-D66D756406D1}" srcId="{C7C1ED3E-5E6C-7849-A1EB-774FB9A86D4E}" destId="{A2699FE2-0AA9-514E-9DCF-D14ECEFA7F5F}" srcOrd="0" destOrd="0" parTransId="{24DEE5CA-303B-CA43-A418-8B894149EC4E}" sibTransId="{6B525519-1335-2E45-8B20-98496B74FD3B}"/>
    <dgm:cxn modelId="{76180198-6E71-2C42-BE7B-39CE3572577D}" type="presOf" srcId="{6B83A6F4-3946-A84A-859F-4D37A0F1399A}" destId="{58D5E7C6-C660-E848-B981-1F592C691C81}" srcOrd="0" destOrd="0" presId="urn:microsoft.com/office/officeart/2005/8/layout/orgChart1"/>
    <dgm:cxn modelId="{4B1847CD-CF6E-174D-B1B1-C04DA222E287}" type="presOf" srcId="{5964DE8F-07DE-754B-A1B8-43406A38EDF8}" destId="{E0240356-8256-6240-81F6-EC47A59726B5}" srcOrd="0" destOrd="0" presId="urn:microsoft.com/office/officeart/2005/8/layout/orgChart1"/>
    <dgm:cxn modelId="{8A337992-53AF-1B40-8732-13A5B98D6848}" type="presOf" srcId="{76BCA75D-3D22-A444-8781-3A948513588D}" destId="{33631DFC-E14C-FE4F-AE24-0BF7187DB562}" srcOrd="1" destOrd="0" presId="urn:microsoft.com/office/officeart/2005/8/layout/orgChart1"/>
    <dgm:cxn modelId="{9773C9F3-84E3-CD4E-B1EC-22FC06803C84}" type="presOf" srcId="{C7C1ED3E-5E6C-7849-A1EB-774FB9A86D4E}" destId="{1CBC804E-8EBA-9C44-BDC6-031E8807ABAA}" srcOrd="0" destOrd="0" presId="urn:microsoft.com/office/officeart/2005/8/layout/orgChart1"/>
    <dgm:cxn modelId="{6DB2B6B8-F5AC-1E4D-B724-DD220F0BE990}" type="presOf" srcId="{8C6BA39D-9E5B-C640-9B7C-19EB592DFCBF}" destId="{FBE141E9-B69F-A54A-B594-3AF5B643AC36}" srcOrd="0" destOrd="0" presId="urn:microsoft.com/office/officeart/2005/8/layout/orgChart1"/>
    <dgm:cxn modelId="{07442B82-020D-7244-9F22-CC7DCC947EC8}" type="presOf" srcId="{5964DE8F-07DE-754B-A1B8-43406A38EDF8}" destId="{F095410C-8982-8E4F-BDDE-C72A6FA08596}" srcOrd="1" destOrd="0" presId="urn:microsoft.com/office/officeart/2005/8/layout/orgChart1"/>
    <dgm:cxn modelId="{720D220F-8677-9149-9383-554F3F331922}" type="presOf" srcId="{76BCA75D-3D22-A444-8781-3A948513588D}" destId="{00BFCF7C-6734-AD4D-9447-995DF24B8500}" srcOrd="0" destOrd="0" presId="urn:microsoft.com/office/officeart/2005/8/layout/orgChart1"/>
    <dgm:cxn modelId="{DD2521F6-B827-EC4A-9B44-AD55FB40C967}" srcId="{A2699FE2-0AA9-514E-9DCF-D14ECEFA7F5F}" destId="{76BCA75D-3D22-A444-8781-3A948513588D}" srcOrd="3" destOrd="0" parTransId="{AFB49B47-5B2D-254D-8007-22186D6122F8}" sibTransId="{A8D58A82-7958-7F4D-B626-F74931ED9242}"/>
    <dgm:cxn modelId="{1FE71847-ECC4-2446-9DDE-BB199311591C}" type="presOf" srcId="{673806CE-22E3-4B46-8755-670397067E08}" destId="{C67590DA-30AA-0941-BAC9-1ACDB645BB9A}" srcOrd="0" destOrd="0" presId="urn:microsoft.com/office/officeart/2005/8/layout/orgChart1"/>
    <dgm:cxn modelId="{4E06ACB4-9301-C54A-91FC-7F817EB188CB}" srcId="{A2699FE2-0AA9-514E-9DCF-D14ECEFA7F5F}" destId="{5964DE8F-07DE-754B-A1B8-43406A38EDF8}" srcOrd="1" destOrd="0" parTransId="{8C6BA39D-9E5B-C640-9B7C-19EB592DFCBF}" sibTransId="{3B3F20F9-E836-BE4A-BBC0-0B80AA28304C}"/>
    <dgm:cxn modelId="{0C9B9E30-54CF-C84C-86B8-8B0B90411728}" type="presOf" srcId="{4A52B08E-923B-7F43-A845-DB99D9CDF8A8}" destId="{40E8703C-6F5E-4746-AED2-5BF002CB6D31}" srcOrd="0" destOrd="0" presId="urn:microsoft.com/office/officeart/2005/8/layout/orgChart1"/>
    <dgm:cxn modelId="{DCEF78E6-DC11-634F-B8CE-B32F0DB23ECE}" type="presOf" srcId="{A2699FE2-0AA9-514E-9DCF-D14ECEFA7F5F}" destId="{FE4A9736-D6BA-CF43-8082-AF2C778D986C}" srcOrd="1" destOrd="0" presId="urn:microsoft.com/office/officeart/2005/8/layout/orgChart1"/>
    <dgm:cxn modelId="{FE07BA1A-E300-7F41-9B93-88C32AD9602C}" type="presOf" srcId="{AFB49B47-5B2D-254D-8007-22186D6122F8}" destId="{238925BB-7464-D141-8763-E9E34EF23D1A}" srcOrd="0" destOrd="0" presId="urn:microsoft.com/office/officeart/2005/8/layout/orgChart1"/>
    <dgm:cxn modelId="{7941BE52-5A51-6848-A468-A8C986A02D9B}" type="presOf" srcId="{6B83A6F4-3946-A84A-859F-4D37A0F1399A}" destId="{3A06F448-02C6-7D4E-AABA-7818D8169BE3}" srcOrd="1" destOrd="0" presId="urn:microsoft.com/office/officeart/2005/8/layout/orgChart1"/>
    <dgm:cxn modelId="{643A0BD7-EFAB-044E-9427-974C3E573708}" type="presOf" srcId="{87BC327F-2179-1946-8D6B-6179DF36AA9A}" destId="{5A2C80A1-4E77-044C-8126-5A70CC997911}" srcOrd="0" destOrd="0" presId="urn:microsoft.com/office/officeart/2005/8/layout/orgChart1"/>
    <dgm:cxn modelId="{D4A3B09F-70B0-164A-A962-9B49A51451AF}" type="presOf" srcId="{673806CE-22E3-4B46-8755-670397067E08}" destId="{C5908114-8536-9C44-A96C-F5B513DC9A73}" srcOrd="1" destOrd="0" presId="urn:microsoft.com/office/officeart/2005/8/layout/orgChart1"/>
    <dgm:cxn modelId="{ED92BBCD-09BD-A544-BE77-568F8E3658CF}" srcId="{A2699FE2-0AA9-514E-9DCF-D14ECEFA7F5F}" destId="{6B83A6F4-3946-A84A-859F-4D37A0F1399A}" srcOrd="2" destOrd="0" parTransId="{4A52B08E-923B-7F43-A845-DB99D9CDF8A8}" sibTransId="{F760063C-F85B-F14F-985C-8381C74846B7}"/>
    <dgm:cxn modelId="{B95114E7-A02D-F64B-B107-4B66050F2775}" srcId="{A2699FE2-0AA9-514E-9DCF-D14ECEFA7F5F}" destId="{673806CE-22E3-4B46-8755-670397067E08}" srcOrd="0" destOrd="0" parTransId="{87BC327F-2179-1946-8D6B-6179DF36AA9A}" sibTransId="{4AC3DF6A-3D5C-EC41-A8BD-B2003AE27B04}"/>
    <dgm:cxn modelId="{9A218C8C-E403-754D-B369-E01FAC719209}" type="presOf" srcId="{A2699FE2-0AA9-514E-9DCF-D14ECEFA7F5F}" destId="{A51FE534-FF70-1D4E-89E8-E8C914F5DF97}" srcOrd="0" destOrd="0" presId="urn:microsoft.com/office/officeart/2005/8/layout/orgChart1"/>
    <dgm:cxn modelId="{0A125A30-0149-0841-B085-4620890A0613}" type="presParOf" srcId="{1CBC804E-8EBA-9C44-BDC6-031E8807ABAA}" destId="{A174F258-745B-D842-A144-A249FCB6A389}" srcOrd="0" destOrd="0" presId="urn:microsoft.com/office/officeart/2005/8/layout/orgChart1"/>
    <dgm:cxn modelId="{59A487EE-162F-2B4A-AC12-4FFC76DD9C3B}" type="presParOf" srcId="{A174F258-745B-D842-A144-A249FCB6A389}" destId="{4E80CD54-D180-584E-BA77-96D346BC1515}" srcOrd="0" destOrd="0" presId="urn:microsoft.com/office/officeart/2005/8/layout/orgChart1"/>
    <dgm:cxn modelId="{CA0CB184-7F7B-B84F-A137-9F7C10CF2A8C}" type="presParOf" srcId="{4E80CD54-D180-584E-BA77-96D346BC1515}" destId="{A51FE534-FF70-1D4E-89E8-E8C914F5DF97}" srcOrd="0" destOrd="0" presId="urn:microsoft.com/office/officeart/2005/8/layout/orgChart1"/>
    <dgm:cxn modelId="{8CD2A1A4-34AD-064E-927C-BF3D6D9ED4F9}" type="presParOf" srcId="{4E80CD54-D180-584E-BA77-96D346BC1515}" destId="{FE4A9736-D6BA-CF43-8082-AF2C778D986C}" srcOrd="1" destOrd="0" presId="urn:microsoft.com/office/officeart/2005/8/layout/orgChart1"/>
    <dgm:cxn modelId="{202F2A9B-E810-AF4C-A8C9-8CF28B8328CA}" type="presParOf" srcId="{A174F258-745B-D842-A144-A249FCB6A389}" destId="{870F17FC-F7FF-BE4C-80C6-12345DF85A28}" srcOrd="1" destOrd="0" presId="urn:microsoft.com/office/officeart/2005/8/layout/orgChart1"/>
    <dgm:cxn modelId="{6A83C0D3-417B-0749-9225-47FEDA75210D}" type="presParOf" srcId="{870F17FC-F7FF-BE4C-80C6-12345DF85A28}" destId="{FBE141E9-B69F-A54A-B594-3AF5B643AC36}" srcOrd="0" destOrd="0" presId="urn:microsoft.com/office/officeart/2005/8/layout/orgChart1"/>
    <dgm:cxn modelId="{F682CCC2-5EAD-1042-A0E5-6B9FEDEB0C30}" type="presParOf" srcId="{870F17FC-F7FF-BE4C-80C6-12345DF85A28}" destId="{AEFD93A6-05C0-D447-9F5F-8AD564D8E17E}" srcOrd="1" destOrd="0" presId="urn:microsoft.com/office/officeart/2005/8/layout/orgChart1"/>
    <dgm:cxn modelId="{430D91C2-B2A8-8547-A19F-FF7DDB1AA4E0}" type="presParOf" srcId="{AEFD93A6-05C0-D447-9F5F-8AD564D8E17E}" destId="{545C37BA-3C07-9B47-8914-788B7EEEA533}" srcOrd="0" destOrd="0" presId="urn:microsoft.com/office/officeart/2005/8/layout/orgChart1"/>
    <dgm:cxn modelId="{65808709-E7F9-C54C-B5CA-CFF5A3BBFFED}" type="presParOf" srcId="{545C37BA-3C07-9B47-8914-788B7EEEA533}" destId="{E0240356-8256-6240-81F6-EC47A59726B5}" srcOrd="0" destOrd="0" presId="urn:microsoft.com/office/officeart/2005/8/layout/orgChart1"/>
    <dgm:cxn modelId="{9A989470-CD2D-A84F-A754-686926159469}" type="presParOf" srcId="{545C37BA-3C07-9B47-8914-788B7EEEA533}" destId="{F095410C-8982-8E4F-BDDE-C72A6FA08596}" srcOrd="1" destOrd="0" presId="urn:microsoft.com/office/officeart/2005/8/layout/orgChart1"/>
    <dgm:cxn modelId="{3F0C2299-304B-6241-AB3D-CB12BA7DC07A}" type="presParOf" srcId="{AEFD93A6-05C0-D447-9F5F-8AD564D8E17E}" destId="{A168A712-7EC4-4943-8B91-D69E02411E87}" srcOrd="1" destOrd="0" presId="urn:microsoft.com/office/officeart/2005/8/layout/orgChart1"/>
    <dgm:cxn modelId="{519EC709-1C9D-4E45-9E02-C93C2AD4DD4E}" type="presParOf" srcId="{AEFD93A6-05C0-D447-9F5F-8AD564D8E17E}" destId="{7DA7D3B3-7C3B-A841-9BF3-5EB81C33BB7A}" srcOrd="2" destOrd="0" presId="urn:microsoft.com/office/officeart/2005/8/layout/orgChart1"/>
    <dgm:cxn modelId="{5F759369-7567-DA49-9540-E73DA4CC5DA2}" type="presParOf" srcId="{870F17FC-F7FF-BE4C-80C6-12345DF85A28}" destId="{40E8703C-6F5E-4746-AED2-5BF002CB6D31}" srcOrd="2" destOrd="0" presId="urn:microsoft.com/office/officeart/2005/8/layout/orgChart1"/>
    <dgm:cxn modelId="{167EAAA4-49D5-3546-995E-B116CB0A3965}" type="presParOf" srcId="{870F17FC-F7FF-BE4C-80C6-12345DF85A28}" destId="{367248DD-E5C1-784C-BA44-239845437CBE}" srcOrd="3" destOrd="0" presId="urn:microsoft.com/office/officeart/2005/8/layout/orgChart1"/>
    <dgm:cxn modelId="{946333B4-1E6F-5F41-A115-42DE963E79A6}" type="presParOf" srcId="{367248DD-E5C1-784C-BA44-239845437CBE}" destId="{0D2C0000-A991-C341-B46A-1046F074A464}" srcOrd="0" destOrd="0" presId="urn:microsoft.com/office/officeart/2005/8/layout/orgChart1"/>
    <dgm:cxn modelId="{62572D9C-435A-DB4C-946C-E8D099C0125C}" type="presParOf" srcId="{0D2C0000-A991-C341-B46A-1046F074A464}" destId="{58D5E7C6-C660-E848-B981-1F592C691C81}" srcOrd="0" destOrd="0" presId="urn:microsoft.com/office/officeart/2005/8/layout/orgChart1"/>
    <dgm:cxn modelId="{823382D2-858F-384E-9B1F-E6F99DF941AF}" type="presParOf" srcId="{0D2C0000-A991-C341-B46A-1046F074A464}" destId="{3A06F448-02C6-7D4E-AABA-7818D8169BE3}" srcOrd="1" destOrd="0" presId="urn:microsoft.com/office/officeart/2005/8/layout/orgChart1"/>
    <dgm:cxn modelId="{DF6FD80E-F4E8-AA42-8CD6-50A1FAC7DE11}" type="presParOf" srcId="{367248DD-E5C1-784C-BA44-239845437CBE}" destId="{A4645C0F-61C4-374A-9364-3AF4B6D83616}" srcOrd="1" destOrd="0" presId="urn:microsoft.com/office/officeart/2005/8/layout/orgChart1"/>
    <dgm:cxn modelId="{E77AC30A-7DCA-104D-BC32-B8DE6E813755}" type="presParOf" srcId="{367248DD-E5C1-784C-BA44-239845437CBE}" destId="{B6E131B1-0923-2843-90EB-12FACE6DC0E1}" srcOrd="2" destOrd="0" presId="urn:microsoft.com/office/officeart/2005/8/layout/orgChart1"/>
    <dgm:cxn modelId="{B727D03D-8279-4F43-87D5-C19727807A43}" type="presParOf" srcId="{870F17FC-F7FF-BE4C-80C6-12345DF85A28}" destId="{238925BB-7464-D141-8763-E9E34EF23D1A}" srcOrd="4" destOrd="0" presId="urn:microsoft.com/office/officeart/2005/8/layout/orgChart1"/>
    <dgm:cxn modelId="{1E6223C0-173B-C74F-B93D-EF56F793436D}" type="presParOf" srcId="{870F17FC-F7FF-BE4C-80C6-12345DF85A28}" destId="{374C9E68-5C6E-E947-ACF0-0AEF133FFBAE}" srcOrd="5" destOrd="0" presId="urn:microsoft.com/office/officeart/2005/8/layout/orgChart1"/>
    <dgm:cxn modelId="{8DD288B6-EB59-534A-A2DB-E6C3CFCF7278}" type="presParOf" srcId="{374C9E68-5C6E-E947-ACF0-0AEF133FFBAE}" destId="{54F7D449-7C4E-3B48-B9A5-D649B7F3B1D9}" srcOrd="0" destOrd="0" presId="urn:microsoft.com/office/officeart/2005/8/layout/orgChart1"/>
    <dgm:cxn modelId="{04086CCB-A70C-9F44-82B5-549339734FF1}" type="presParOf" srcId="{54F7D449-7C4E-3B48-B9A5-D649B7F3B1D9}" destId="{00BFCF7C-6734-AD4D-9447-995DF24B8500}" srcOrd="0" destOrd="0" presId="urn:microsoft.com/office/officeart/2005/8/layout/orgChart1"/>
    <dgm:cxn modelId="{932008D1-47B1-6E44-A8EC-DEA4B751D9CC}" type="presParOf" srcId="{54F7D449-7C4E-3B48-B9A5-D649B7F3B1D9}" destId="{33631DFC-E14C-FE4F-AE24-0BF7187DB562}" srcOrd="1" destOrd="0" presId="urn:microsoft.com/office/officeart/2005/8/layout/orgChart1"/>
    <dgm:cxn modelId="{1BAF79BD-471E-CD41-86E1-03862A2ABE27}" type="presParOf" srcId="{374C9E68-5C6E-E947-ACF0-0AEF133FFBAE}" destId="{ED0C5BD5-2F8A-1147-BEA3-1396329BAEC7}" srcOrd="1" destOrd="0" presId="urn:microsoft.com/office/officeart/2005/8/layout/orgChart1"/>
    <dgm:cxn modelId="{DDAD81BD-0639-C342-A847-6B30EFEE1670}" type="presParOf" srcId="{374C9E68-5C6E-E947-ACF0-0AEF133FFBAE}" destId="{2218C030-FDEC-F64D-8282-D2159D6D162D}" srcOrd="2" destOrd="0" presId="urn:microsoft.com/office/officeart/2005/8/layout/orgChart1"/>
    <dgm:cxn modelId="{CE59690E-5C00-774A-83C2-BD6CDEB4FF54}" type="presParOf" srcId="{A174F258-745B-D842-A144-A249FCB6A389}" destId="{16427253-475C-0B43-A2F9-D9DA1B238D9D}" srcOrd="2" destOrd="0" presId="urn:microsoft.com/office/officeart/2005/8/layout/orgChart1"/>
    <dgm:cxn modelId="{8FB3B1C8-C887-B14C-9CE6-F8E812EEB95E}" type="presParOf" srcId="{16427253-475C-0B43-A2F9-D9DA1B238D9D}" destId="{5A2C80A1-4E77-044C-8126-5A70CC997911}" srcOrd="0" destOrd="0" presId="urn:microsoft.com/office/officeart/2005/8/layout/orgChart1"/>
    <dgm:cxn modelId="{DC28B438-DBE1-0A4A-AFDF-E0C4CD5EB9AB}" type="presParOf" srcId="{16427253-475C-0B43-A2F9-D9DA1B238D9D}" destId="{9EC0D097-4AC8-E94C-8D48-291B3D00CDE8}" srcOrd="1" destOrd="0" presId="urn:microsoft.com/office/officeart/2005/8/layout/orgChart1"/>
    <dgm:cxn modelId="{71980E03-2A32-0B42-91D7-A4FD9EECBF66}" type="presParOf" srcId="{9EC0D097-4AC8-E94C-8D48-291B3D00CDE8}" destId="{DCE5A12C-F989-6341-8629-AFBE2FB43766}" srcOrd="0" destOrd="0" presId="urn:microsoft.com/office/officeart/2005/8/layout/orgChart1"/>
    <dgm:cxn modelId="{91FB84A8-9FB6-EA4E-89CC-7C1B89B983F6}" type="presParOf" srcId="{DCE5A12C-F989-6341-8629-AFBE2FB43766}" destId="{C67590DA-30AA-0941-BAC9-1ACDB645BB9A}" srcOrd="0" destOrd="0" presId="urn:microsoft.com/office/officeart/2005/8/layout/orgChart1"/>
    <dgm:cxn modelId="{EAAECD2D-F3DC-1F4A-973E-A8BDC9A347F4}" type="presParOf" srcId="{DCE5A12C-F989-6341-8629-AFBE2FB43766}" destId="{C5908114-8536-9C44-A96C-F5B513DC9A73}" srcOrd="1" destOrd="0" presId="urn:microsoft.com/office/officeart/2005/8/layout/orgChart1"/>
    <dgm:cxn modelId="{160347EF-617C-4343-BF60-66358E65584B}" type="presParOf" srcId="{9EC0D097-4AC8-E94C-8D48-291B3D00CDE8}" destId="{E50396BE-EE02-2B48-B258-E97F001E556F}" srcOrd="1" destOrd="0" presId="urn:microsoft.com/office/officeart/2005/8/layout/orgChart1"/>
    <dgm:cxn modelId="{9D2ACFE7-70A1-ED42-B3F7-9555568EA87D}" type="presParOf" srcId="{9EC0D097-4AC8-E94C-8D48-291B3D00CDE8}" destId="{FFC6EFA2-8DE7-7A43-90EF-AD707FEE8F31}" srcOrd="2" destOrd="0" presId="urn:microsoft.com/office/officeart/2005/8/layout/orgChar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EB3429-D3FB-8A47-91A0-3CA46F9C6BD0}" type="doc">
      <dgm:prSet loTypeId="urn:microsoft.com/office/officeart/2005/8/layout/radial1" loCatId="" qsTypeId="urn:microsoft.com/office/officeart/2005/8/quickstyle/simple4" qsCatId="simple" csTypeId="urn:microsoft.com/office/officeart/2005/8/colors/accent1_2" csCatId="accent1" phldr="1"/>
      <dgm:spPr/>
      <dgm:t>
        <a:bodyPr/>
        <a:lstStyle/>
        <a:p>
          <a:endParaRPr lang="zh-TW" altLang="en-US"/>
        </a:p>
      </dgm:t>
    </dgm:pt>
    <dgm:pt modelId="{E4F3A891-92C0-C44E-A866-4DAB09672447}">
      <dgm:prSet phldrT="[文字]"/>
      <dgm:spPr/>
      <dgm:t>
        <a:bodyPr/>
        <a:lstStyle/>
        <a:p>
          <a:r>
            <a:rPr lang="en-US" altLang="zh-TW" dirty="0" smtClean="0"/>
            <a:t>A3</a:t>
          </a:r>
          <a:endParaRPr lang="zh-TW" altLang="en-US" dirty="0"/>
        </a:p>
      </dgm:t>
    </dgm:pt>
    <dgm:pt modelId="{B602CE5F-0AC9-1340-AD7E-C51C1E664183}" type="parTrans" cxnId="{C340486A-3924-3E4F-A4D1-E0411BAD037F}">
      <dgm:prSet/>
      <dgm:spPr/>
      <dgm:t>
        <a:bodyPr/>
        <a:lstStyle/>
        <a:p>
          <a:endParaRPr lang="zh-TW" altLang="en-US"/>
        </a:p>
      </dgm:t>
    </dgm:pt>
    <dgm:pt modelId="{AEFD5440-D728-5D42-8CC7-E098234D3037}" type="sibTrans" cxnId="{C340486A-3924-3E4F-A4D1-E0411BAD037F}">
      <dgm:prSet/>
      <dgm:spPr/>
      <dgm:t>
        <a:bodyPr/>
        <a:lstStyle/>
        <a:p>
          <a:endParaRPr lang="zh-TW" altLang="en-US"/>
        </a:p>
      </dgm:t>
    </dgm:pt>
    <dgm:pt modelId="{125F6C7B-9CFB-0644-BD7B-3871E3AAFFD7}">
      <dgm:prSet phldrT="[文字]"/>
      <dgm:spPr/>
      <dgm:t>
        <a:bodyPr/>
        <a:lstStyle/>
        <a:p>
          <a:r>
            <a:rPr lang="en-US" altLang="zh-TW" dirty="0" smtClean="0"/>
            <a:t>A1</a:t>
          </a:r>
          <a:endParaRPr lang="zh-TW" altLang="en-US" dirty="0"/>
        </a:p>
      </dgm:t>
    </dgm:pt>
    <dgm:pt modelId="{84922715-9AD6-3B47-9C9E-11C2C3BC1528}" type="parTrans" cxnId="{5CE4F0B3-D6C4-1340-850C-B0E4DC047BCA}">
      <dgm:prSet/>
      <dgm:spPr/>
      <dgm:t>
        <a:bodyPr/>
        <a:lstStyle/>
        <a:p>
          <a:endParaRPr lang="zh-TW" altLang="en-US"/>
        </a:p>
      </dgm:t>
    </dgm:pt>
    <dgm:pt modelId="{4DCFC8E8-B419-C94F-8462-6BBF3D8ED459}" type="sibTrans" cxnId="{5CE4F0B3-D6C4-1340-850C-B0E4DC047BCA}">
      <dgm:prSet/>
      <dgm:spPr/>
      <dgm:t>
        <a:bodyPr/>
        <a:lstStyle/>
        <a:p>
          <a:endParaRPr lang="zh-TW" altLang="en-US"/>
        </a:p>
      </dgm:t>
    </dgm:pt>
    <dgm:pt modelId="{7C686A0F-F67A-6D4C-B7C3-AB65F9BB3FA3}">
      <dgm:prSet phldrT="[文字]"/>
      <dgm:spPr/>
      <dgm:t>
        <a:bodyPr/>
        <a:lstStyle/>
        <a:p>
          <a:r>
            <a:rPr lang="en-US" altLang="zh-TW" dirty="0" smtClean="0"/>
            <a:t>A4</a:t>
          </a:r>
          <a:endParaRPr lang="zh-TW" altLang="en-US" dirty="0"/>
        </a:p>
      </dgm:t>
    </dgm:pt>
    <dgm:pt modelId="{EFABF782-F52D-A54B-BB6F-02362A4D23D6}" type="parTrans" cxnId="{E65CAB2B-7767-C044-8F40-03C9D2323AA4}">
      <dgm:prSet/>
      <dgm:spPr/>
      <dgm:t>
        <a:bodyPr/>
        <a:lstStyle/>
        <a:p>
          <a:endParaRPr lang="zh-TW" altLang="en-US"/>
        </a:p>
      </dgm:t>
    </dgm:pt>
    <dgm:pt modelId="{E89EA829-5E35-CE47-8ECE-2593F69FCF8A}" type="sibTrans" cxnId="{E65CAB2B-7767-C044-8F40-03C9D2323AA4}">
      <dgm:prSet/>
      <dgm:spPr/>
      <dgm:t>
        <a:bodyPr/>
        <a:lstStyle/>
        <a:p>
          <a:endParaRPr lang="zh-TW" altLang="en-US"/>
        </a:p>
      </dgm:t>
    </dgm:pt>
    <dgm:pt modelId="{51392E03-C90D-CC42-AB94-E07457FCA4DB}">
      <dgm:prSet phldrT="[文字]"/>
      <dgm:spPr/>
      <dgm:t>
        <a:bodyPr/>
        <a:lstStyle/>
        <a:p>
          <a:r>
            <a:rPr lang="en-US" altLang="zh-TW" dirty="0" smtClean="0"/>
            <a:t>A5</a:t>
          </a:r>
          <a:endParaRPr lang="zh-TW" altLang="en-US" dirty="0"/>
        </a:p>
      </dgm:t>
    </dgm:pt>
    <dgm:pt modelId="{C99F4825-B6E8-8D4C-9F46-DD389E898C68}" type="parTrans" cxnId="{0C8EB951-3219-4245-BF7A-2B001C3E84DF}">
      <dgm:prSet/>
      <dgm:spPr/>
      <dgm:t>
        <a:bodyPr/>
        <a:lstStyle/>
        <a:p>
          <a:endParaRPr lang="zh-TW" altLang="en-US"/>
        </a:p>
      </dgm:t>
    </dgm:pt>
    <dgm:pt modelId="{E31BD768-B0B3-6145-9B1F-156129BC55C4}" type="sibTrans" cxnId="{0C8EB951-3219-4245-BF7A-2B001C3E84DF}">
      <dgm:prSet/>
      <dgm:spPr/>
      <dgm:t>
        <a:bodyPr/>
        <a:lstStyle/>
        <a:p>
          <a:endParaRPr lang="zh-TW" altLang="en-US"/>
        </a:p>
      </dgm:t>
    </dgm:pt>
    <dgm:pt modelId="{9D87B9B3-5443-0B45-960D-BD7D957ECF56}">
      <dgm:prSet phldrT="[文字]"/>
      <dgm:spPr>
        <a:solidFill>
          <a:schemeClr val="accent4">
            <a:lumMod val="60000"/>
            <a:lumOff val="40000"/>
          </a:schemeClr>
        </a:solidFill>
      </dgm:spPr>
      <dgm:t>
        <a:bodyPr/>
        <a:lstStyle/>
        <a:p>
          <a:r>
            <a:rPr lang="en-US" altLang="zh-TW" dirty="0" smtClean="0"/>
            <a:t>A2</a:t>
          </a:r>
          <a:endParaRPr lang="zh-TW" altLang="en-US" dirty="0"/>
        </a:p>
      </dgm:t>
    </dgm:pt>
    <dgm:pt modelId="{3368845A-A6DC-C444-A11B-E16A06BAB28D}" type="parTrans" cxnId="{2F47F5DC-AEFD-C741-8C7B-E669108518D2}">
      <dgm:prSet/>
      <dgm:spPr/>
      <dgm:t>
        <a:bodyPr/>
        <a:lstStyle/>
        <a:p>
          <a:endParaRPr lang="zh-TW" altLang="en-US"/>
        </a:p>
      </dgm:t>
    </dgm:pt>
    <dgm:pt modelId="{4EBB2ACF-182C-D246-8D86-D721216BEE38}" type="sibTrans" cxnId="{2F47F5DC-AEFD-C741-8C7B-E669108518D2}">
      <dgm:prSet/>
      <dgm:spPr/>
      <dgm:t>
        <a:bodyPr/>
        <a:lstStyle/>
        <a:p>
          <a:endParaRPr lang="zh-TW" altLang="en-US"/>
        </a:p>
      </dgm:t>
    </dgm:pt>
    <dgm:pt modelId="{8A55BE58-7C78-BA42-8E64-E8A23D2FD90A}" type="pres">
      <dgm:prSet presAssocID="{C7EB3429-D3FB-8A47-91A0-3CA46F9C6BD0}" presName="cycle" presStyleCnt="0">
        <dgm:presLayoutVars>
          <dgm:chMax val="1"/>
          <dgm:dir/>
          <dgm:animLvl val="ctr"/>
          <dgm:resizeHandles val="exact"/>
        </dgm:presLayoutVars>
      </dgm:prSet>
      <dgm:spPr/>
      <dgm:t>
        <a:bodyPr/>
        <a:lstStyle/>
        <a:p>
          <a:endParaRPr lang="zh-TW" altLang="en-US"/>
        </a:p>
      </dgm:t>
    </dgm:pt>
    <dgm:pt modelId="{E3FAD94F-C363-294E-89DF-925FCEFF6210}" type="pres">
      <dgm:prSet presAssocID="{E4F3A891-92C0-C44E-A866-4DAB09672447}" presName="centerShape" presStyleLbl="node0" presStyleIdx="0" presStyleCnt="1"/>
      <dgm:spPr/>
      <dgm:t>
        <a:bodyPr/>
        <a:lstStyle/>
        <a:p>
          <a:endParaRPr lang="zh-TW" altLang="en-US"/>
        </a:p>
      </dgm:t>
    </dgm:pt>
    <dgm:pt modelId="{FD5CAFCC-E0C6-C344-B033-A2CC26709992}" type="pres">
      <dgm:prSet presAssocID="{84922715-9AD6-3B47-9C9E-11C2C3BC1528}" presName="Name9" presStyleLbl="parChTrans1D2" presStyleIdx="0" presStyleCnt="4"/>
      <dgm:spPr/>
      <dgm:t>
        <a:bodyPr/>
        <a:lstStyle/>
        <a:p>
          <a:endParaRPr lang="zh-TW" altLang="en-US"/>
        </a:p>
      </dgm:t>
    </dgm:pt>
    <dgm:pt modelId="{FA962527-26FD-344B-A121-EE4A33EFD43B}" type="pres">
      <dgm:prSet presAssocID="{84922715-9AD6-3B47-9C9E-11C2C3BC1528}" presName="connTx" presStyleLbl="parChTrans1D2" presStyleIdx="0" presStyleCnt="4"/>
      <dgm:spPr/>
      <dgm:t>
        <a:bodyPr/>
        <a:lstStyle/>
        <a:p>
          <a:endParaRPr lang="zh-TW" altLang="en-US"/>
        </a:p>
      </dgm:t>
    </dgm:pt>
    <dgm:pt modelId="{B5BE625A-386D-C148-9987-8DA7FC80E7F7}" type="pres">
      <dgm:prSet presAssocID="{125F6C7B-9CFB-0644-BD7B-3871E3AAFFD7}" presName="node" presStyleLbl="node1" presStyleIdx="0" presStyleCnt="4">
        <dgm:presLayoutVars>
          <dgm:bulletEnabled val="1"/>
        </dgm:presLayoutVars>
      </dgm:prSet>
      <dgm:spPr/>
      <dgm:t>
        <a:bodyPr/>
        <a:lstStyle/>
        <a:p>
          <a:endParaRPr lang="zh-TW" altLang="en-US"/>
        </a:p>
      </dgm:t>
    </dgm:pt>
    <dgm:pt modelId="{6E5A36C9-75A0-1D4F-8453-081FD30B3053}" type="pres">
      <dgm:prSet presAssocID="{EFABF782-F52D-A54B-BB6F-02362A4D23D6}" presName="Name9" presStyleLbl="parChTrans1D2" presStyleIdx="1" presStyleCnt="4"/>
      <dgm:spPr/>
      <dgm:t>
        <a:bodyPr/>
        <a:lstStyle/>
        <a:p>
          <a:endParaRPr lang="zh-TW" altLang="en-US"/>
        </a:p>
      </dgm:t>
    </dgm:pt>
    <dgm:pt modelId="{893560EA-DC8A-8145-8DDD-E3A091C0DFE6}" type="pres">
      <dgm:prSet presAssocID="{EFABF782-F52D-A54B-BB6F-02362A4D23D6}" presName="connTx" presStyleLbl="parChTrans1D2" presStyleIdx="1" presStyleCnt="4"/>
      <dgm:spPr/>
      <dgm:t>
        <a:bodyPr/>
        <a:lstStyle/>
        <a:p>
          <a:endParaRPr lang="zh-TW" altLang="en-US"/>
        </a:p>
      </dgm:t>
    </dgm:pt>
    <dgm:pt modelId="{692B8C29-C1BA-964B-82AF-77C70387B8BA}" type="pres">
      <dgm:prSet presAssocID="{7C686A0F-F67A-6D4C-B7C3-AB65F9BB3FA3}" presName="node" presStyleLbl="node1" presStyleIdx="1" presStyleCnt="4">
        <dgm:presLayoutVars>
          <dgm:bulletEnabled val="1"/>
        </dgm:presLayoutVars>
      </dgm:prSet>
      <dgm:spPr/>
      <dgm:t>
        <a:bodyPr/>
        <a:lstStyle/>
        <a:p>
          <a:endParaRPr lang="zh-TW" altLang="en-US"/>
        </a:p>
      </dgm:t>
    </dgm:pt>
    <dgm:pt modelId="{1600ECF8-5BE9-1945-BBB1-74AE14D3565C}" type="pres">
      <dgm:prSet presAssocID="{C99F4825-B6E8-8D4C-9F46-DD389E898C68}" presName="Name9" presStyleLbl="parChTrans1D2" presStyleIdx="2" presStyleCnt="4"/>
      <dgm:spPr/>
      <dgm:t>
        <a:bodyPr/>
        <a:lstStyle/>
        <a:p>
          <a:endParaRPr lang="zh-TW" altLang="en-US"/>
        </a:p>
      </dgm:t>
    </dgm:pt>
    <dgm:pt modelId="{69D30B86-D57C-C743-BC5C-5C4AE18894C8}" type="pres">
      <dgm:prSet presAssocID="{C99F4825-B6E8-8D4C-9F46-DD389E898C68}" presName="connTx" presStyleLbl="parChTrans1D2" presStyleIdx="2" presStyleCnt="4"/>
      <dgm:spPr/>
      <dgm:t>
        <a:bodyPr/>
        <a:lstStyle/>
        <a:p>
          <a:endParaRPr lang="zh-TW" altLang="en-US"/>
        </a:p>
      </dgm:t>
    </dgm:pt>
    <dgm:pt modelId="{C2CDDAEA-CBBA-BD4D-992E-3B09C5F1AC71}" type="pres">
      <dgm:prSet presAssocID="{51392E03-C90D-CC42-AB94-E07457FCA4DB}" presName="node" presStyleLbl="node1" presStyleIdx="2" presStyleCnt="4">
        <dgm:presLayoutVars>
          <dgm:bulletEnabled val="1"/>
        </dgm:presLayoutVars>
      </dgm:prSet>
      <dgm:spPr/>
      <dgm:t>
        <a:bodyPr/>
        <a:lstStyle/>
        <a:p>
          <a:endParaRPr lang="zh-TW" altLang="en-US"/>
        </a:p>
      </dgm:t>
    </dgm:pt>
    <dgm:pt modelId="{FA8BFE5D-E122-B94D-AB98-FD846D59CA26}" type="pres">
      <dgm:prSet presAssocID="{3368845A-A6DC-C444-A11B-E16A06BAB28D}" presName="Name9" presStyleLbl="parChTrans1D2" presStyleIdx="3" presStyleCnt="4"/>
      <dgm:spPr/>
      <dgm:t>
        <a:bodyPr/>
        <a:lstStyle/>
        <a:p>
          <a:endParaRPr lang="zh-TW" altLang="en-US"/>
        </a:p>
      </dgm:t>
    </dgm:pt>
    <dgm:pt modelId="{D4F134CC-ACDB-AF4B-8FBE-C08CC039AB4F}" type="pres">
      <dgm:prSet presAssocID="{3368845A-A6DC-C444-A11B-E16A06BAB28D}" presName="connTx" presStyleLbl="parChTrans1D2" presStyleIdx="3" presStyleCnt="4"/>
      <dgm:spPr/>
      <dgm:t>
        <a:bodyPr/>
        <a:lstStyle/>
        <a:p>
          <a:endParaRPr lang="zh-TW" altLang="en-US"/>
        </a:p>
      </dgm:t>
    </dgm:pt>
    <dgm:pt modelId="{0D1F7276-3577-9741-BD65-2AD658510347}" type="pres">
      <dgm:prSet presAssocID="{9D87B9B3-5443-0B45-960D-BD7D957ECF56}" presName="node" presStyleLbl="node1" presStyleIdx="3" presStyleCnt="4">
        <dgm:presLayoutVars>
          <dgm:bulletEnabled val="1"/>
        </dgm:presLayoutVars>
      </dgm:prSet>
      <dgm:spPr/>
      <dgm:t>
        <a:bodyPr/>
        <a:lstStyle/>
        <a:p>
          <a:endParaRPr lang="zh-TW" altLang="en-US"/>
        </a:p>
      </dgm:t>
    </dgm:pt>
  </dgm:ptLst>
  <dgm:cxnLst>
    <dgm:cxn modelId="{93CC940C-903B-B741-A327-473E1866AFA4}" type="presOf" srcId="{51392E03-C90D-CC42-AB94-E07457FCA4DB}" destId="{C2CDDAEA-CBBA-BD4D-992E-3B09C5F1AC71}" srcOrd="0" destOrd="0" presId="urn:microsoft.com/office/officeart/2005/8/layout/radial1"/>
    <dgm:cxn modelId="{6CDC7ABA-7AA8-A24B-AB35-F8D612333A18}" type="presOf" srcId="{C99F4825-B6E8-8D4C-9F46-DD389E898C68}" destId="{69D30B86-D57C-C743-BC5C-5C4AE18894C8}" srcOrd="1" destOrd="0" presId="urn:microsoft.com/office/officeart/2005/8/layout/radial1"/>
    <dgm:cxn modelId="{5014B5EC-17AF-AE46-91F1-A285F44F6714}" type="presOf" srcId="{7C686A0F-F67A-6D4C-B7C3-AB65F9BB3FA3}" destId="{692B8C29-C1BA-964B-82AF-77C70387B8BA}" srcOrd="0" destOrd="0" presId="urn:microsoft.com/office/officeart/2005/8/layout/radial1"/>
    <dgm:cxn modelId="{5CE4F0B3-D6C4-1340-850C-B0E4DC047BCA}" srcId="{E4F3A891-92C0-C44E-A866-4DAB09672447}" destId="{125F6C7B-9CFB-0644-BD7B-3871E3AAFFD7}" srcOrd="0" destOrd="0" parTransId="{84922715-9AD6-3B47-9C9E-11C2C3BC1528}" sibTransId="{4DCFC8E8-B419-C94F-8462-6BBF3D8ED459}"/>
    <dgm:cxn modelId="{695CF5C4-B6A0-C14F-8E27-6B253D6CE748}" type="presOf" srcId="{9D87B9B3-5443-0B45-960D-BD7D957ECF56}" destId="{0D1F7276-3577-9741-BD65-2AD658510347}" srcOrd="0" destOrd="0" presId="urn:microsoft.com/office/officeart/2005/8/layout/radial1"/>
    <dgm:cxn modelId="{BE0DAE13-8FE9-1447-B5CF-B35A8161E6A3}" type="presOf" srcId="{84922715-9AD6-3B47-9C9E-11C2C3BC1528}" destId="{FD5CAFCC-E0C6-C344-B033-A2CC26709992}" srcOrd="0" destOrd="0" presId="urn:microsoft.com/office/officeart/2005/8/layout/radial1"/>
    <dgm:cxn modelId="{8F5F27CF-0EFF-194F-96A5-78E274B8AD4F}" type="presOf" srcId="{C99F4825-B6E8-8D4C-9F46-DD389E898C68}" destId="{1600ECF8-5BE9-1945-BBB1-74AE14D3565C}" srcOrd="0" destOrd="0" presId="urn:microsoft.com/office/officeart/2005/8/layout/radial1"/>
    <dgm:cxn modelId="{0C8EB951-3219-4245-BF7A-2B001C3E84DF}" srcId="{E4F3A891-92C0-C44E-A866-4DAB09672447}" destId="{51392E03-C90D-CC42-AB94-E07457FCA4DB}" srcOrd="2" destOrd="0" parTransId="{C99F4825-B6E8-8D4C-9F46-DD389E898C68}" sibTransId="{E31BD768-B0B3-6145-9B1F-156129BC55C4}"/>
    <dgm:cxn modelId="{F3BFDB00-1C6B-834A-8FC4-90A3CDA84722}" type="presOf" srcId="{EFABF782-F52D-A54B-BB6F-02362A4D23D6}" destId="{893560EA-DC8A-8145-8DDD-E3A091C0DFE6}" srcOrd="1" destOrd="0" presId="urn:microsoft.com/office/officeart/2005/8/layout/radial1"/>
    <dgm:cxn modelId="{E70A50E1-A67D-0147-9B58-E9AB3D2F7E2D}" type="presOf" srcId="{EFABF782-F52D-A54B-BB6F-02362A4D23D6}" destId="{6E5A36C9-75A0-1D4F-8453-081FD30B3053}" srcOrd="0" destOrd="0" presId="urn:microsoft.com/office/officeart/2005/8/layout/radial1"/>
    <dgm:cxn modelId="{2A2F3E4F-325A-5643-A9EC-BAA472B70061}" type="presOf" srcId="{3368845A-A6DC-C444-A11B-E16A06BAB28D}" destId="{FA8BFE5D-E122-B94D-AB98-FD846D59CA26}" srcOrd="0" destOrd="0" presId="urn:microsoft.com/office/officeart/2005/8/layout/radial1"/>
    <dgm:cxn modelId="{2F47F5DC-AEFD-C741-8C7B-E669108518D2}" srcId="{E4F3A891-92C0-C44E-A866-4DAB09672447}" destId="{9D87B9B3-5443-0B45-960D-BD7D957ECF56}" srcOrd="3" destOrd="0" parTransId="{3368845A-A6DC-C444-A11B-E16A06BAB28D}" sibTransId="{4EBB2ACF-182C-D246-8D86-D721216BEE38}"/>
    <dgm:cxn modelId="{F0D670F3-D173-674D-AD83-6C8FF81DB2DE}" type="presOf" srcId="{125F6C7B-9CFB-0644-BD7B-3871E3AAFFD7}" destId="{B5BE625A-386D-C148-9987-8DA7FC80E7F7}" srcOrd="0" destOrd="0" presId="urn:microsoft.com/office/officeart/2005/8/layout/radial1"/>
    <dgm:cxn modelId="{C21BCEA7-184F-D649-B5DC-7E9FFCAB2555}" type="presOf" srcId="{C7EB3429-D3FB-8A47-91A0-3CA46F9C6BD0}" destId="{8A55BE58-7C78-BA42-8E64-E8A23D2FD90A}" srcOrd="0" destOrd="0" presId="urn:microsoft.com/office/officeart/2005/8/layout/radial1"/>
    <dgm:cxn modelId="{C340486A-3924-3E4F-A4D1-E0411BAD037F}" srcId="{C7EB3429-D3FB-8A47-91A0-3CA46F9C6BD0}" destId="{E4F3A891-92C0-C44E-A866-4DAB09672447}" srcOrd="0" destOrd="0" parTransId="{B602CE5F-0AC9-1340-AD7E-C51C1E664183}" sibTransId="{AEFD5440-D728-5D42-8CC7-E098234D3037}"/>
    <dgm:cxn modelId="{E65CAB2B-7767-C044-8F40-03C9D2323AA4}" srcId="{E4F3A891-92C0-C44E-A866-4DAB09672447}" destId="{7C686A0F-F67A-6D4C-B7C3-AB65F9BB3FA3}" srcOrd="1" destOrd="0" parTransId="{EFABF782-F52D-A54B-BB6F-02362A4D23D6}" sibTransId="{E89EA829-5E35-CE47-8ECE-2593F69FCF8A}"/>
    <dgm:cxn modelId="{40BC32F0-8EA1-2240-9962-363F9C4A1619}" type="presOf" srcId="{84922715-9AD6-3B47-9C9E-11C2C3BC1528}" destId="{FA962527-26FD-344B-A121-EE4A33EFD43B}" srcOrd="1" destOrd="0" presId="urn:microsoft.com/office/officeart/2005/8/layout/radial1"/>
    <dgm:cxn modelId="{8938AB09-C805-F94F-975F-68926799C103}" type="presOf" srcId="{E4F3A891-92C0-C44E-A866-4DAB09672447}" destId="{E3FAD94F-C363-294E-89DF-925FCEFF6210}" srcOrd="0" destOrd="0" presId="urn:microsoft.com/office/officeart/2005/8/layout/radial1"/>
    <dgm:cxn modelId="{6130C6F8-3F09-DE47-B355-6018B557BB9C}" type="presOf" srcId="{3368845A-A6DC-C444-A11B-E16A06BAB28D}" destId="{D4F134CC-ACDB-AF4B-8FBE-C08CC039AB4F}" srcOrd="1" destOrd="0" presId="urn:microsoft.com/office/officeart/2005/8/layout/radial1"/>
    <dgm:cxn modelId="{1ACB845A-85A1-7E47-9422-4919226C8A46}" type="presParOf" srcId="{8A55BE58-7C78-BA42-8E64-E8A23D2FD90A}" destId="{E3FAD94F-C363-294E-89DF-925FCEFF6210}" srcOrd="0" destOrd="0" presId="urn:microsoft.com/office/officeart/2005/8/layout/radial1"/>
    <dgm:cxn modelId="{4A6A4F0C-F811-9448-B349-B0A1D83468A1}" type="presParOf" srcId="{8A55BE58-7C78-BA42-8E64-E8A23D2FD90A}" destId="{FD5CAFCC-E0C6-C344-B033-A2CC26709992}" srcOrd="1" destOrd="0" presId="urn:microsoft.com/office/officeart/2005/8/layout/radial1"/>
    <dgm:cxn modelId="{356976F7-3C6B-0142-A1C9-F09D49D7BF6B}" type="presParOf" srcId="{FD5CAFCC-E0C6-C344-B033-A2CC26709992}" destId="{FA962527-26FD-344B-A121-EE4A33EFD43B}" srcOrd="0" destOrd="0" presId="urn:microsoft.com/office/officeart/2005/8/layout/radial1"/>
    <dgm:cxn modelId="{733F4CA5-9CC2-9B4F-BDAE-2B8B741D5C05}" type="presParOf" srcId="{8A55BE58-7C78-BA42-8E64-E8A23D2FD90A}" destId="{B5BE625A-386D-C148-9987-8DA7FC80E7F7}" srcOrd="2" destOrd="0" presId="urn:microsoft.com/office/officeart/2005/8/layout/radial1"/>
    <dgm:cxn modelId="{F6038F3E-EF33-1F4C-9985-C5B6322DE750}" type="presParOf" srcId="{8A55BE58-7C78-BA42-8E64-E8A23D2FD90A}" destId="{6E5A36C9-75A0-1D4F-8453-081FD30B3053}" srcOrd="3" destOrd="0" presId="urn:microsoft.com/office/officeart/2005/8/layout/radial1"/>
    <dgm:cxn modelId="{CA1B976C-7675-E247-9B37-D2291611CF79}" type="presParOf" srcId="{6E5A36C9-75A0-1D4F-8453-081FD30B3053}" destId="{893560EA-DC8A-8145-8DDD-E3A091C0DFE6}" srcOrd="0" destOrd="0" presId="urn:microsoft.com/office/officeart/2005/8/layout/radial1"/>
    <dgm:cxn modelId="{9EA7FA71-0430-5A4E-A6E2-E89E04AE8891}" type="presParOf" srcId="{8A55BE58-7C78-BA42-8E64-E8A23D2FD90A}" destId="{692B8C29-C1BA-964B-82AF-77C70387B8BA}" srcOrd="4" destOrd="0" presId="urn:microsoft.com/office/officeart/2005/8/layout/radial1"/>
    <dgm:cxn modelId="{4564597F-7564-9548-B739-7F8C85D837B8}" type="presParOf" srcId="{8A55BE58-7C78-BA42-8E64-E8A23D2FD90A}" destId="{1600ECF8-5BE9-1945-BBB1-74AE14D3565C}" srcOrd="5" destOrd="0" presId="urn:microsoft.com/office/officeart/2005/8/layout/radial1"/>
    <dgm:cxn modelId="{CD997063-14EE-B648-A079-98221857A505}" type="presParOf" srcId="{1600ECF8-5BE9-1945-BBB1-74AE14D3565C}" destId="{69D30B86-D57C-C743-BC5C-5C4AE18894C8}" srcOrd="0" destOrd="0" presId="urn:microsoft.com/office/officeart/2005/8/layout/radial1"/>
    <dgm:cxn modelId="{976C5DBF-E14C-A244-A7DB-D16F3528D87D}" type="presParOf" srcId="{8A55BE58-7C78-BA42-8E64-E8A23D2FD90A}" destId="{C2CDDAEA-CBBA-BD4D-992E-3B09C5F1AC71}" srcOrd="6" destOrd="0" presId="urn:microsoft.com/office/officeart/2005/8/layout/radial1"/>
    <dgm:cxn modelId="{83175D26-A48A-1447-B0EE-CB7C706B8C93}" type="presParOf" srcId="{8A55BE58-7C78-BA42-8E64-E8A23D2FD90A}" destId="{FA8BFE5D-E122-B94D-AB98-FD846D59CA26}" srcOrd="7" destOrd="0" presId="urn:microsoft.com/office/officeart/2005/8/layout/radial1"/>
    <dgm:cxn modelId="{707D670C-67C0-E344-B7F6-05CC3FE7F6A7}" type="presParOf" srcId="{FA8BFE5D-E122-B94D-AB98-FD846D59CA26}" destId="{D4F134CC-ACDB-AF4B-8FBE-C08CC039AB4F}" srcOrd="0" destOrd="0" presId="urn:microsoft.com/office/officeart/2005/8/layout/radial1"/>
    <dgm:cxn modelId="{6D3ECDBB-00CE-9942-9EDC-D9767854C9F9}" type="presParOf" srcId="{8A55BE58-7C78-BA42-8E64-E8A23D2FD90A}" destId="{0D1F7276-3577-9741-BD65-2AD65851034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EB3429-D3FB-8A47-91A0-3CA46F9C6BD0}" type="doc">
      <dgm:prSet loTypeId="urn:microsoft.com/office/officeart/2005/8/layout/radial1" loCatId="" qsTypeId="urn:microsoft.com/office/officeart/2005/8/quickstyle/simple4" qsCatId="simple" csTypeId="urn:microsoft.com/office/officeart/2005/8/colors/accent1_2" csCatId="accent1" phldr="1"/>
      <dgm:spPr/>
      <dgm:t>
        <a:bodyPr/>
        <a:lstStyle/>
        <a:p>
          <a:endParaRPr lang="zh-TW" altLang="en-US"/>
        </a:p>
      </dgm:t>
    </dgm:pt>
    <dgm:pt modelId="{E4F3A891-92C0-C44E-A866-4DAB09672447}">
      <dgm:prSet phldrT="[文字]"/>
      <dgm:spPr/>
      <dgm:t>
        <a:bodyPr/>
        <a:lstStyle/>
        <a:p>
          <a:r>
            <a:rPr lang="en-US" altLang="zh-TW" dirty="0" smtClean="0"/>
            <a:t>A7</a:t>
          </a:r>
          <a:endParaRPr lang="zh-TW" altLang="en-US" dirty="0"/>
        </a:p>
      </dgm:t>
    </dgm:pt>
    <dgm:pt modelId="{B602CE5F-0AC9-1340-AD7E-C51C1E664183}" type="parTrans" cxnId="{C340486A-3924-3E4F-A4D1-E0411BAD037F}">
      <dgm:prSet/>
      <dgm:spPr/>
      <dgm:t>
        <a:bodyPr/>
        <a:lstStyle/>
        <a:p>
          <a:endParaRPr lang="zh-TW" altLang="en-US"/>
        </a:p>
      </dgm:t>
    </dgm:pt>
    <dgm:pt modelId="{AEFD5440-D728-5D42-8CC7-E098234D3037}" type="sibTrans" cxnId="{C340486A-3924-3E4F-A4D1-E0411BAD037F}">
      <dgm:prSet/>
      <dgm:spPr/>
      <dgm:t>
        <a:bodyPr/>
        <a:lstStyle/>
        <a:p>
          <a:endParaRPr lang="zh-TW" altLang="en-US"/>
        </a:p>
      </dgm:t>
    </dgm:pt>
    <dgm:pt modelId="{125F6C7B-9CFB-0644-BD7B-3871E3AAFFD7}">
      <dgm:prSet phldrT="[文字]"/>
      <dgm:spPr/>
      <dgm:t>
        <a:bodyPr/>
        <a:lstStyle/>
        <a:p>
          <a:r>
            <a:rPr lang="en-US" altLang="zh-TW" dirty="0" smtClean="0"/>
            <a:t>A5</a:t>
          </a:r>
          <a:endParaRPr lang="zh-TW" altLang="en-US" dirty="0"/>
        </a:p>
      </dgm:t>
    </dgm:pt>
    <dgm:pt modelId="{84922715-9AD6-3B47-9C9E-11C2C3BC1528}" type="parTrans" cxnId="{5CE4F0B3-D6C4-1340-850C-B0E4DC047BCA}">
      <dgm:prSet/>
      <dgm:spPr/>
      <dgm:t>
        <a:bodyPr/>
        <a:lstStyle/>
        <a:p>
          <a:endParaRPr lang="zh-TW" altLang="en-US"/>
        </a:p>
      </dgm:t>
    </dgm:pt>
    <dgm:pt modelId="{4DCFC8E8-B419-C94F-8462-6BBF3D8ED459}" type="sibTrans" cxnId="{5CE4F0B3-D6C4-1340-850C-B0E4DC047BCA}">
      <dgm:prSet/>
      <dgm:spPr/>
      <dgm:t>
        <a:bodyPr/>
        <a:lstStyle/>
        <a:p>
          <a:endParaRPr lang="zh-TW" altLang="en-US"/>
        </a:p>
      </dgm:t>
    </dgm:pt>
    <dgm:pt modelId="{7C686A0F-F67A-6D4C-B7C3-AB65F9BB3FA3}">
      <dgm:prSet phldrT="[文字]"/>
      <dgm:spPr/>
      <dgm:t>
        <a:bodyPr/>
        <a:lstStyle/>
        <a:p>
          <a:r>
            <a:rPr lang="en-US" altLang="zh-TW" dirty="0" smtClean="0"/>
            <a:t>A8</a:t>
          </a:r>
          <a:endParaRPr lang="zh-TW" altLang="en-US" dirty="0"/>
        </a:p>
      </dgm:t>
    </dgm:pt>
    <dgm:pt modelId="{EFABF782-F52D-A54B-BB6F-02362A4D23D6}" type="parTrans" cxnId="{E65CAB2B-7767-C044-8F40-03C9D2323AA4}">
      <dgm:prSet/>
      <dgm:spPr/>
      <dgm:t>
        <a:bodyPr/>
        <a:lstStyle/>
        <a:p>
          <a:endParaRPr lang="zh-TW" altLang="en-US"/>
        </a:p>
      </dgm:t>
    </dgm:pt>
    <dgm:pt modelId="{E89EA829-5E35-CE47-8ECE-2593F69FCF8A}" type="sibTrans" cxnId="{E65CAB2B-7767-C044-8F40-03C9D2323AA4}">
      <dgm:prSet/>
      <dgm:spPr/>
      <dgm:t>
        <a:bodyPr/>
        <a:lstStyle/>
        <a:p>
          <a:endParaRPr lang="zh-TW" altLang="en-US"/>
        </a:p>
      </dgm:t>
    </dgm:pt>
    <dgm:pt modelId="{51392E03-C90D-CC42-AB94-E07457FCA4DB}">
      <dgm:prSet phldrT="[文字]"/>
      <dgm:spPr/>
      <dgm:t>
        <a:bodyPr/>
        <a:lstStyle/>
        <a:p>
          <a:r>
            <a:rPr lang="en-US" altLang="zh-TW" dirty="0" smtClean="0"/>
            <a:t>A9</a:t>
          </a:r>
          <a:endParaRPr lang="zh-TW" altLang="en-US" dirty="0"/>
        </a:p>
      </dgm:t>
    </dgm:pt>
    <dgm:pt modelId="{C99F4825-B6E8-8D4C-9F46-DD389E898C68}" type="parTrans" cxnId="{0C8EB951-3219-4245-BF7A-2B001C3E84DF}">
      <dgm:prSet/>
      <dgm:spPr/>
      <dgm:t>
        <a:bodyPr/>
        <a:lstStyle/>
        <a:p>
          <a:endParaRPr lang="zh-TW" altLang="en-US"/>
        </a:p>
      </dgm:t>
    </dgm:pt>
    <dgm:pt modelId="{E31BD768-B0B3-6145-9B1F-156129BC55C4}" type="sibTrans" cxnId="{0C8EB951-3219-4245-BF7A-2B001C3E84DF}">
      <dgm:prSet/>
      <dgm:spPr/>
      <dgm:t>
        <a:bodyPr/>
        <a:lstStyle/>
        <a:p>
          <a:endParaRPr lang="zh-TW" altLang="en-US"/>
        </a:p>
      </dgm:t>
    </dgm:pt>
    <dgm:pt modelId="{9D87B9B3-5443-0B45-960D-BD7D957ECF56}">
      <dgm:prSet phldrT="[文字]"/>
      <dgm:spPr/>
      <dgm:t>
        <a:bodyPr/>
        <a:lstStyle/>
        <a:p>
          <a:r>
            <a:rPr lang="en-US" altLang="zh-TW" dirty="0" smtClean="0"/>
            <a:t>A6</a:t>
          </a:r>
          <a:endParaRPr lang="zh-TW" altLang="en-US" dirty="0"/>
        </a:p>
      </dgm:t>
    </dgm:pt>
    <dgm:pt modelId="{3368845A-A6DC-C444-A11B-E16A06BAB28D}" type="parTrans" cxnId="{2F47F5DC-AEFD-C741-8C7B-E669108518D2}">
      <dgm:prSet/>
      <dgm:spPr/>
      <dgm:t>
        <a:bodyPr/>
        <a:lstStyle/>
        <a:p>
          <a:endParaRPr lang="zh-TW" altLang="en-US"/>
        </a:p>
      </dgm:t>
    </dgm:pt>
    <dgm:pt modelId="{4EBB2ACF-182C-D246-8D86-D721216BEE38}" type="sibTrans" cxnId="{2F47F5DC-AEFD-C741-8C7B-E669108518D2}">
      <dgm:prSet/>
      <dgm:spPr/>
      <dgm:t>
        <a:bodyPr/>
        <a:lstStyle/>
        <a:p>
          <a:endParaRPr lang="zh-TW" altLang="en-US"/>
        </a:p>
      </dgm:t>
    </dgm:pt>
    <dgm:pt modelId="{8A55BE58-7C78-BA42-8E64-E8A23D2FD90A}" type="pres">
      <dgm:prSet presAssocID="{C7EB3429-D3FB-8A47-91A0-3CA46F9C6BD0}" presName="cycle" presStyleCnt="0">
        <dgm:presLayoutVars>
          <dgm:chMax val="1"/>
          <dgm:dir/>
          <dgm:animLvl val="ctr"/>
          <dgm:resizeHandles val="exact"/>
        </dgm:presLayoutVars>
      </dgm:prSet>
      <dgm:spPr/>
      <dgm:t>
        <a:bodyPr/>
        <a:lstStyle/>
        <a:p>
          <a:endParaRPr lang="zh-TW" altLang="en-US"/>
        </a:p>
      </dgm:t>
    </dgm:pt>
    <dgm:pt modelId="{E3FAD94F-C363-294E-89DF-925FCEFF6210}" type="pres">
      <dgm:prSet presAssocID="{E4F3A891-92C0-C44E-A866-4DAB09672447}" presName="centerShape" presStyleLbl="node0" presStyleIdx="0" presStyleCnt="1"/>
      <dgm:spPr/>
      <dgm:t>
        <a:bodyPr/>
        <a:lstStyle/>
        <a:p>
          <a:endParaRPr lang="zh-TW" altLang="en-US"/>
        </a:p>
      </dgm:t>
    </dgm:pt>
    <dgm:pt modelId="{FD5CAFCC-E0C6-C344-B033-A2CC26709992}" type="pres">
      <dgm:prSet presAssocID="{84922715-9AD6-3B47-9C9E-11C2C3BC1528}" presName="Name9" presStyleLbl="parChTrans1D2" presStyleIdx="0" presStyleCnt="4"/>
      <dgm:spPr/>
      <dgm:t>
        <a:bodyPr/>
        <a:lstStyle/>
        <a:p>
          <a:endParaRPr lang="zh-TW" altLang="en-US"/>
        </a:p>
      </dgm:t>
    </dgm:pt>
    <dgm:pt modelId="{FA962527-26FD-344B-A121-EE4A33EFD43B}" type="pres">
      <dgm:prSet presAssocID="{84922715-9AD6-3B47-9C9E-11C2C3BC1528}" presName="connTx" presStyleLbl="parChTrans1D2" presStyleIdx="0" presStyleCnt="4"/>
      <dgm:spPr/>
      <dgm:t>
        <a:bodyPr/>
        <a:lstStyle/>
        <a:p>
          <a:endParaRPr lang="zh-TW" altLang="en-US"/>
        </a:p>
      </dgm:t>
    </dgm:pt>
    <dgm:pt modelId="{B5BE625A-386D-C148-9987-8DA7FC80E7F7}" type="pres">
      <dgm:prSet presAssocID="{125F6C7B-9CFB-0644-BD7B-3871E3AAFFD7}" presName="node" presStyleLbl="node1" presStyleIdx="0" presStyleCnt="4">
        <dgm:presLayoutVars>
          <dgm:bulletEnabled val="1"/>
        </dgm:presLayoutVars>
      </dgm:prSet>
      <dgm:spPr/>
      <dgm:t>
        <a:bodyPr/>
        <a:lstStyle/>
        <a:p>
          <a:endParaRPr lang="zh-TW" altLang="en-US"/>
        </a:p>
      </dgm:t>
    </dgm:pt>
    <dgm:pt modelId="{6E5A36C9-75A0-1D4F-8453-081FD30B3053}" type="pres">
      <dgm:prSet presAssocID="{EFABF782-F52D-A54B-BB6F-02362A4D23D6}" presName="Name9" presStyleLbl="parChTrans1D2" presStyleIdx="1" presStyleCnt="4"/>
      <dgm:spPr/>
      <dgm:t>
        <a:bodyPr/>
        <a:lstStyle/>
        <a:p>
          <a:endParaRPr lang="zh-TW" altLang="en-US"/>
        </a:p>
      </dgm:t>
    </dgm:pt>
    <dgm:pt modelId="{893560EA-DC8A-8145-8DDD-E3A091C0DFE6}" type="pres">
      <dgm:prSet presAssocID="{EFABF782-F52D-A54B-BB6F-02362A4D23D6}" presName="connTx" presStyleLbl="parChTrans1D2" presStyleIdx="1" presStyleCnt="4"/>
      <dgm:spPr/>
      <dgm:t>
        <a:bodyPr/>
        <a:lstStyle/>
        <a:p>
          <a:endParaRPr lang="zh-TW" altLang="en-US"/>
        </a:p>
      </dgm:t>
    </dgm:pt>
    <dgm:pt modelId="{692B8C29-C1BA-964B-82AF-77C70387B8BA}" type="pres">
      <dgm:prSet presAssocID="{7C686A0F-F67A-6D4C-B7C3-AB65F9BB3FA3}" presName="node" presStyleLbl="node1" presStyleIdx="1" presStyleCnt="4">
        <dgm:presLayoutVars>
          <dgm:bulletEnabled val="1"/>
        </dgm:presLayoutVars>
      </dgm:prSet>
      <dgm:spPr/>
      <dgm:t>
        <a:bodyPr/>
        <a:lstStyle/>
        <a:p>
          <a:endParaRPr lang="zh-TW" altLang="en-US"/>
        </a:p>
      </dgm:t>
    </dgm:pt>
    <dgm:pt modelId="{1600ECF8-5BE9-1945-BBB1-74AE14D3565C}" type="pres">
      <dgm:prSet presAssocID="{C99F4825-B6E8-8D4C-9F46-DD389E898C68}" presName="Name9" presStyleLbl="parChTrans1D2" presStyleIdx="2" presStyleCnt="4"/>
      <dgm:spPr/>
      <dgm:t>
        <a:bodyPr/>
        <a:lstStyle/>
        <a:p>
          <a:endParaRPr lang="zh-TW" altLang="en-US"/>
        </a:p>
      </dgm:t>
    </dgm:pt>
    <dgm:pt modelId="{69D30B86-D57C-C743-BC5C-5C4AE18894C8}" type="pres">
      <dgm:prSet presAssocID="{C99F4825-B6E8-8D4C-9F46-DD389E898C68}" presName="connTx" presStyleLbl="parChTrans1D2" presStyleIdx="2" presStyleCnt="4"/>
      <dgm:spPr/>
      <dgm:t>
        <a:bodyPr/>
        <a:lstStyle/>
        <a:p>
          <a:endParaRPr lang="zh-TW" altLang="en-US"/>
        </a:p>
      </dgm:t>
    </dgm:pt>
    <dgm:pt modelId="{C2CDDAEA-CBBA-BD4D-992E-3B09C5F1AC71}" type="pres">
      <dgm:prSet presAssocID="{51392E03-C90D-CC42-AB94-E07457FCA4DB}" presName="node" presStyleLbl="node1" presStyleIdx="2" presStyleCnt="4">
        <dgm:presLayoutVars>
          <dgm:bulletEnabled val="1"/>
        </dgm:presLayoutVars>
      </dgm:prSet>
      <dgm:spPr/>
      <dgm:t>
        <a:bodyPr/>
        <a:lstStyle/>
        <a:p>
          <a:endParaRPr lang="zh-TW" altLang="en-US"/>
        </a:p>
      </dgm:t>
    </dgm:pt>
    <dgm:pt modelId="{FA8BFE5D-E122-B94D-AB98-FD846D59CA26}" type="pres">
      <dgm:prSet presAssocID="{3368845A-A6DC-C444-A11B-E16A06BAB28D}" presName="Name9" presStyleLbl="parChTrans1D2" presStyleIdx="3" presStyleCnt="4"/>
      <dgm:spPr/>
      <dgm:t>
        <a:bodyPr/>
        <a:lstStyle/>
        <a:p>
          <a:endParaRPr lang="zh-TW" altLang="en-US"/>
        </a:p>
      </dgm:t>
    </dgm:pt>
    <dgm:pt modelId="{D4F134CC-ACDB-AF4B-8FBE-C08CC039AB4F}" type="pres">
      <dgm:prSet presAssocID="{3368845A-A6DC-C444-A11B-E16A06BAB28D}" presName="connTx" presStyleLbl="parChTrans1D2" presStyleIdx="3" presStyleCnt="4"/>
      <dgm:spPr/>
      <dgm:t>
        <a:bodyPr/>
        <a:lstStyle/>
        <a:p>
          <a:endParaRPr lang="zh-TW" altLang="en-US"/>
        </a:p>
      </dgm:t>
    </dgm:pt>
    <dgm:pt modelId="{0D1F7276-3577-9741-BD65-2AD658510347}" type="pres">
      <dgm:prSet presAssocID="{9D87B9B3-5443-0B45-960D-BD7D957ECF56}" presName="node" presStyleLbl="node1" presStyleIdx="3" presStyleCnt="4">
        <dgm:presLayoutVars>
          <dgm:bulletEnabled val="1"/>
        </dgm:presLayoutVars>
      </dgm:prSet>
      <dgm:spPr/>
      <dgm:t>
        <a:bodyPr/>
        <a:lstStyle/>
        <a:p>
          <a:endParaRPr lang="zh-TW" altLang="en-US"/>
        </a:p>
      </dgm:t>
    </dgm:pt>
  </dgm:ptLst>
  <dgm:cxnLst>
    <dgm:cxn modelId="{74B37264-BB83-934E-BC57-881797BC7F6A}" type="presOf" srcId="{51392E03-C90D-CC42-AB94-E07457FCA4DB}" destId="{C2CDDAEA-CBBA-BD4D-992E-3B09C5F1AC71}" srcOrd="0" destOrd="0" presId="urn:microsoft.com/office/officeart/2005/8/layout/radial1"/>
    <dgm:cxn modelId="{5CE4F0B3-D6C4-1340-850C-B0E4DC047BCA}" srcId="{E4F3A891-92C0-C44E-A866-4DAB09672447}" destId="{125F6C7B-9CFB-0644-BD7B-3871E3AAFFD7}" srcOrd="0" destOrd="0" parTransId="{84922715-9AD6-3B47-9C9E-11C2C3BC1528}" sibTransId="{4DCFC8E8-B419-C94F-8462-6BBF3D8ED459}"/>
    <dgm:cxn modelId="{3A0E59CC-15B4-6F4D-90AC-CB2D9719ABE4}" type="presOf" srcId="{84922715-9AD6-3B47-9C9E-11C2C3BC1528}" destId="{FA962527-26FD-344B-A121-EE4A33EFD43B}" srcOrd="1" destOrd="0" presId="urn:microsoft.com/office/officeart/2005/8/layout/radial1"/>
    <dgm:cxn modelId="{6604C759-B7D4-7C48-BF1E-8FF096949FD0}" type="presOf" srcId="{125F6C7B-9CFB-0644-BD7B-3871E3AAFFD7}" destId="{B5BE625A-386D-C148-9987-8DA7FC80E7F7}" srcOrd="0" destOrd="0" presId="urn:microsoft.com/office/officeart/2005/8/layout/radial1"/>
    <dgm:cxn modelId="{0C8EB951-3219-4245-BF7A-2B001C3E84DF}" srcId="{E4F3A891-92C0-C44E-A866-4DAB09672447}" destId="{51392E03-C90D-CC42-AB94-E07457FCA4DB}" srcOrd="2" destOrd="0" parTransId="{C99F4825-B6E8-8D4C-9F46-DD389E898C68}" sibTransId="{E31BD768-B0B3-6145-9B1F-156129BC55C4}"/>
    <dgm:cxn modelId="{92BF8A89-8D0C-244B-ADEA-C663D612CE9F}" type="presOf" srcId="{3368845A-A6DC-C444-A11B-E16A06BAB28D}" destId="{D4F134CC-ACDB-AF4B-8FBE-C08CC039AB4F}" srcOrd="1" destOrd="0" presId="urn:microsoft.com/office/officeart/2005/8/layout/radial1"/>
    <dgm:cxn modelId="{2D40A138-55BD-0447-8685-7491D5FC82E3}" type="presOf" srcId="{C99F4825-B6E8-8D4C-9F46-DD389E898C68}" destId="{69D30B86-D57C-C743-BC5C-5C4AE18894C8}" srcOrd="1" destOrd="0" presId="urn:microsoft.com/office/officeart/2005/8/layout/radial1"/>
    <dgm:cxn modelId="{F0AAB5CA-1597-154E-8ACA-50A75D5F9B3A}" type="presOf" srcId="{EFABF782-F52D-A54B-BB6F-02362A4D23D6}" destId="{6E5A36C9-75A0-1D4F-8453-081FD30B3053}" srcOrd="0" destOrd="0" presId="urn:microsoft.com/office/officeart/2005/8/layout/radial1"/>
    <dgm:cxn modelId="{48FE6CBB-A042-4C47-9800-587D84DC6A2E}" type="presOf" srcId="{C99F4825-B6E8-8D4C-9F46-DD389E898C68}" destId="{1600ECF8-5BE9-1945-BBB1-74AE14D3565C}" srcOrd="0" destOrd="0" presId="urn:microsoft.com/office/officeart/2005/8/layout/radial1"/>
    <dgm:cxn modelId="{CF188A8C-4A6D-7342-8B1B-F88FFB84660F}" type="presOf" srcId="{EFABF782-F52D-A54B-BB6F-02362A4D23D6}" destId="{893560EA-DC8A-8145-8DDD-E3A091C0DFE6}" srcOrd="1" destOrd="0" presId="urn:microsoft.com/office/officeart/2005/8/layout/radial1"/>
    <dgm:cxn modelId="{2F47F5DC-AEFD-C741-8C7B-E669108518D2}" srcId="{E4F3A891-92C0-C44E-A866-4DAB09672447}" destId="{9D87B9B3-5443-0B45-960D-BD7D957ECF56}" srcOrd="3" destOrd="0" parTransId="{3368845A-A6DC-C444-A11B-E16A06BAB28D}" sibTransId="{4EBB2ACF-182C-D246-8D86-D721216BEE38}"/>
    <dgm:cxn modelId="{5820A6F7-73E2-2646-B398-6747ACAFDD4A}" type="presOf" srcId="{7C686A0F-F67A-6D4C-B7C3-AB65F9BB3FA3}" destId="{692B8C29-C1BA-964B-82AF-77C70387B8BA}" srcOrd="0" destOrd="0" presId="urn:microsoft.com/office/officeart/2005/8/layout/radial1"/>
    <dgm:cxn modelId="{98E4F0D4-A07D-DF40-961B-FC0A79A049CF}" type="presOf" srcId="{E4F3A891-92C0-C44E-A866-4DAB09672447}" destId="{E3FAD94F-C363-294E-89DF-925FCEFF6210}" srcOrd="0" destOrd="0" presId="urn:microsoft.com/office/officeart/2005/8/layout/radial1"/>
    <dgm:cxn modelId="{C340486A-3924-3E4F-A4D1-E0411BAD037F}" srcId="{C7EB3429-D3FB-8A47-91A0-3CA46F9C6BD0}" destId="{E4F3A891-92C0-C44E-A866-4DAB09672447}" srcOrd="0" destOrd="0" parTransId="{B602CE5F-0AC9-1340-AD7E-C51C1E664183}" sibTransId="{AEFD5440-D728-5D42-8CC7-E098234D3037}"/>
    <dgm:cxn modelId="{4477A4AD-BD7D-064F-B4D5-BEA98711CB76}" type="presOf" srcId="{C7EB3429-D3FB-8A47-91A0-3CA46F9C6BD0}" destId="{8A55BE58-7C78-BA42-8E64-E8A23D2FD90A}" srcOrd="0" destOrd="0" presId="urn:microsoft.com/office/officeart/2005/8/layout/radial1"/>
    <dgm:cxn modelId="{E65CAB2B-7767-C044-8F40-03C9D2323AA4}" srcId="{E4F3A891-92C0-C44E-A866-4DAB09672447}" destId="{7C686A0F-F67A-6D4C-B7C3-AB65F9BB3FA3}" srcOrd="1" destOrd="0" parTransId="{EFABF782-F52D-A54B-BB6F-02362A4D23D6}" sibTransId="{E89EA829-5E35-CE47-8ECE-2593F69FCF8A}"/>
    <dgm:cxn modelId="{C4566F13-B83A-F541-BF83-5DC384D4079B}" type="presOf" srcId="{84922715-9AD6-3B47-9C9E-11C2C3BC1528}" destId="{FD5CAFCC-E0C6-C344-B033-A2CC26709992}" srcOrd="0" destOrd="0" presId="urn:microsoft.com/office/officeart/2005/8/layout/radial1"/>
    <dgm:cxn modelId="{82DF46C2-6277-1B40-A83E-A0E9EF00355F}" type="presOf" srcId="{9D87B9B3-5443-0B45-960D-BD7D957ECF56}" destId="{0D1F7276-3577-9741-BD65-2AD658510347}" srcOrd="0" destOrd="0" presId="urn:microsoft.com/office/officeart/2005/8/layout/radial1"/>
    <dgm:cxn modelId="{0D72C29E-193C-C441-87A5-6CEF5F71DE30}" type="presOf" srcId="{3368845A-A6DC-C444-A11B-E16A06BAB28D}" destId="{FA8BFE5D-E122-B94D-AB98-FD846D59CA26}" srcOrd="0" destOrd="0" presId="urn:microsoft.com/office/officeart/2005/8/layout/radial1"/>
    <dgm:cxn modelId="{B1C3B6F9-D767-5049-908B-C8AC8A83A4BC}" type="presParOf" srcId="{8A55BE58-7C78-BA42-8E64-E8A23D2FD90A}" destId="{E3FAD94F-C363-294E-89DF-925FCEFF6210}" srcOrd="0" destOrd="0" presId="urn:microsoft.com/office/officeart/2005/8/layout/radial1"/>
    <dgm:cxn modelId="{67A7CB90-A913-0B47-8CDF-3C92AE307945}" type="presParOf" srcId="{8A55BE58-7C78-BA42-8E64-E8A23D2FD90A}" destId="{FD5CAFCC-E0C6-C344-B033-A2CC26709992}" srcOrd="1" destOrd="0" presId="urn:microsoft.com/office/officeart/2005/8/layout/radial1"/>
    <dgm:cxn modelId="{07F801C1-857E-EB42-916D-2508051136C2}" type="presParOf" srcId="{FD5CAFCC-E0C6-C344-B033-A2CC26709992}" destId="{FA962527-26FD-344B-A121-EE4A33EFD43B}" srcOrd="0" destOrd="0" presId="urn:microsoft.com/office/officeart/2005/8/layout/radial1"/>
    <dgm:cxn modelId="{4D1FB9C5-DADB-E940-94AB-B30DA8C8A517}" type="presParOf" srcId="{8A55BE58-7C78-BA42-8E64-E8A23D2FD90A}" destId="{B5BE625A-386D-C148-9987-8DA7FC80E7F7}" srcOrd="2" destOrd="0" presId="urn:microsoft.com/office/officeart/2005/8/layout/radial1"/>
    <dgm:cxn modelId="{BEBC8447-125C-1540-9C60-F4EC55ECB4E6}" type="presParOf" srcId="{8A55BE58-7C78-BA42-8E64-E8A23D2FD90A}" destId="{6E5A36C9-75A0-1D4F-8453-081FD30B3053}" srcOrd="3" destOrd="0" presId="urn:microsoft.com/office/officeart/2005/8/layout/radial1"/>
    <dgm:cxn modelId="{A93DA991-1798-B144-BFBA-46F7A95A56C8}" type="presParOf" srcId="{6E5A36C9-75A0-1D4F-8453-081FD30B3053}" destId="{893560EA-DC8A-8145-8DDD-E3A091C0DFE6}" srcOrd="0" destOrd="0" presId="urn:microsoft.com/office/officeart/2005/8/layout/radial1"/>
    <dgm:cxn modelId="{A73953E8-3F29-1E46-B3E6-F12B6CB5179E}" type="presParOf" srcId="{8A55BE58-7C78-BA42-8E64-E8A23D2FD90A}" destId="{692B8C29-C1BA-964B-82AF-77C70387B8BA}" srcOrd="4" destOrd="0" presId="urn:microsoft.com/office/officeart/2005/8/layout/radial1"/>
    <dgm:cxn modelId="{CCA26AC9-5293-8A41-BBCC-53732CF8667E}" type="presParOf" srcId="{8A55BE58-7C78-BA42-8E64-E8A23D2FD90A}" destId="{1600ECF8-5BE9-1945-BBB1-74AE14D3565C}" srcOrd="5" destOrd="0" presId="urn:microsoft.com/office/officeart/2005/8/layout/radial1"/>
    <dgm:cxn modelId="{7E8FABDD-AC2E-0140-B76D-7CC065FF2343}" type="presParOf" srcId="{1600ECF8-5BE9-1945-BBB1-74AE14D3565C}" destId="{69D30B86-D57C-C743-BC5C-5C4AE18894C8}" srcOrd="0" destOrd="0" presId="urn:microsoft.com/office/officeart/2005/8/layout/radial1"/>
    <dgm:cxn modelId="{CA9884E5-5492-924A-9D83-D348CE9094D7}" type="presParOf" srcId="{8A55BE58-7C78-BA42-8E64-E8A23D2FD90A}" destId="{C2CDDAEA-CBBA-BD4D-992E-3B09C5F1AC71}" srcOrd="6" destOrd="0" presId="urn:microsoft.com/office/officeart/2005/8/layout/radial1"/>
    <dgm:cxn modelId="{0650E6D8-15DB-7A47-8CB4-8CC1EFF235E1}" type="presParOf" srcId="{8A55BE58-7C78-BA42-8E64-E8A23D2FD90A}" destId="{FA8BFE5D-E122-B94D-AB98-FD846D59CA26}" srcOrd="7" destOrd="0" presId="urn:microsoft.com/office/officeart/2005/8/layout/radial1"/>
    <dgm:cxn modelId="{F1CA9B84-9E70-D44B-B6C1-986C3E8469D0}" type="presParOf" srcId="{FA8BFE5D-E122-B94D-AB98-FD846D59CA26}" destId="{D4F134CC-ACDB-AF4B-8FBE-C08CC039AB4F}" srcOrd="0" destOrd="0" presId="urn:microsoft.com/office/officeart/2005/8/layout/radial1"/>
    <dgm:cxn modelId="{79B37569-0CFB-9341-9985-50A4B7700964}" type="presParOf" srcId="{8A55BE58-7C78-BA42-8E64-E8A23D2FD90A}" destId="{0D1F7276-3577-9741-BD65-2AD658510347}" srcOrd="8" destOrd="0" presId="urn:microsoft.com/office/officeart/2005/8/layout/radia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80A1-4E77-044C-8126-5A70CC997911}">
      <dsp:nvSpPr>
        <dsp:cNvPr id="0" name=""/>
        <dsp:cNvSpPr/>
      </dsp:nvSpPr>
      <dsp:spPr>
        <a:xfrm>
          <a:off x="258421" y="191160"/>
          <a:ext cx="91440" cy="91440"/>
        </a:xfrm>
        <a:custGeom>
          <a:avLst/>
          <a:gdLst/>
          <a:ahLst/>
          <a:cxnLst/>
          <a:rect l="0" t="0" r="0" b="0"/>
          <a:pathLst>
            <a:path>
              <a:moveTo>
                <a:pt x="65614" y="45720"/>
              </a:moveTo>
              <a:lnTo>
                <a:pt x="65614" y="132875"/>
              </a:lnTo>
              <a:lnTo>
                <a:pt x="45720" y="132875"/>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8925BB-7464-D141-8763-E9E34EF23D1A}">
      <dsp:nvSpPr>
        <dsp:cNvPr id="0" name=""/>
        <dsp:cNvSpPr/>
      </dsp:nvSpPr>
      <dsp:spPr>
        <a:xfrm>
          <a:off x="324035" y="236880"/>
          <a:ext cx="229257" cy="174311"/>
        </a:xfrm>
        <a:custGeom>
          <a:avLst/>
          <a:gdLst/>
          <a:ahLst/>
          <a:cxnLst/>
          <a:rect l="0" t="0" r="0" b="0"/>
          <a:pathLst>
            <a:path>
              <a:moveTo>
                <a:pt x="0" y="0"/>
              </a:moveTo>
              <a:lnTo>
                <a:pt x="0" y="154417"/>
              </a:lnTo>
              <a:lnTo>
                <a:pt x="229257" y="154417"/>
              </a:lnTo>
              <a:lnTo>
                <a:pt x="229257"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E8703C-6F5E-4746-AED2-5BF002CB6D31}">
      <dsp:nvSpPr>
        <dsp:cNvPr id="0" name=""/>
        <dsp:cNvSpPr/>
      </dsp:nvSpPr>
      <dsp:spPr>
        <a:xfrm>
          <a:off x="278315" y="236880"/>
          <a:ext cx="91440" cy="174311"/>
        </a:xfrm>
        <a:custGeom>
          <a:avLst/>
          <a:gdLst/>
          <a:ahLst/>
          <a:cxnLst/>
          <a:rect l="0" t="0" r="0" b="0"/>
          <a:pathLst>
            <a:path>
              <a:moveTo>
                <a:pt x="45720" y="0"/>
              </a:moveTo>
              <a:lnTo>
                <a:pt x="45720"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E141E9-B69F-A54A-B594-3AF5B643AC36}">
      <dsp:nvSpPr>
        <dsp:cNvPr id="0" name=""/>
        <dsp:cNvSpPr/>
      </dsp:nvSpPr>
      <dsp:spPr>
        <a:xfrm>
          <a:off x="94778" y="236880"/>
          <a:ext cx="229257" cy="174311"/>
        </a:xfrm>
        <a:custGeom>
          <a:avLst/>
          <a:gdLst/>
          <a:ahLst/>
          <a:cxnLst/>
          <a:rect l="0" t="0" r="0" b="0"/>
          <a:pathLst>
            <a:path>
              <a:moveTo>
                <a:pt x="229257" y="0"/>
              </a:moveTo>
              <a:lnTo>
                <a:pt x="229257" y="154417"/>
              </a:lnTo>
              <a:lnTo>
                <a:pt x="0" y="154417"/>
              </a:lnTo>
              <a:lnTo>
                <a:pt x="0"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1FE534-FF70-1D4E-89E8-E8C914F5DF97}">
      <dsp:nvSpPr>
        <dsp:cNvPr id="0" name=""/>
        <dsp:cNvSpPr/>
      </dsp:nvSpPr>
      <dsp:spPr>
        <a:xfrm>
          <a:off x="229301" y="142145"/>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29301" y="142145"/>
        <a:ext cx="189468" cy="94734"/>
      </dsp:txXfrm>
    </dsp:sp>
    <dsp:sp modelId="{E0240356-8256-6240-81F6-EC47A59726B5}">
      <dsp:nvSpPr>
        <dsp:cNvPr id="0" name=""/>
        <dsp:cNvSpPr/>
      </dsp:nvSpPr>
      <dsp:spPr>
        <a:xfrm>
          <a:off x="43"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3" y="411191"/>
        <a:ext cx="189468" cy="94734"/>
      </dsp:txXfrm>
    </dsp:sp>
    <dsp:sp modelId="{58D5E7C6-C660-E848-B981-1F592C691C81}">
      <dsp:nvSpPr>
        <dsp:cNvPr id="0" name=""/>
        <dsp:cNvSpPr/>
      </dsp:nvSpPr>
      <dsp:spPr>
        <a:xfrm>
          <a:off x="229301"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29301" y="411191"/>
        <a:ext cx="189468" cy="94734"/>
      </dsp:txXfrm>
    </dsp:sp>
    <dsp:sp modelId="{00BFCF7C-6734-AD4D-9447-995DF24B8500}">
      <dsp:nvSpPr>
        <dsp:cNvPr id="0" name=""/>
        <dsp:cNvSpPr/>
      </dsp:nvSpPr>
      <dsp:spPr>
        <a:xfrm>
          <a:off x="458558"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58558" y="411191"/>
        <a:ext cx="189468" cy="94734"/>
      </dsp:txXfrm>
    </dsp:sp>
    <dsp:sp modelId="{C67590DA-30AA-0941-BAC9-1ACDB645BB9A}">
      <dsp:nvSpPr>
        <dsp:cNvPr id="0" name=""/>
        <dsp:cNvSpPr/>
      </dsp:nvSpPr>
      <dsp:spPr>
        <a:xfrm>
          <a:off x="114672" y="276668"/>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14672" y="276668"/>
        <a:ext cx="189468" cy="94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925BB-7464-D141-8763-E9E34EF23D1A}">
      <dsp:nvSpPr>
        <dsp:cNvPr id="0" name=""/>
        <dsp:cNvSpPr/>
      </dsp:nvSpPr>
      <dsp:spPr>
        <a:xfrm>
          <a:off x="324035" y="258421"/>
          <a:ext cx="229257" cy="91440"/>
        </a:xfrm>
        <a:custGeom>
          <a:avLst/>
          <a:gdLst/>
          <a:ahLst/>
          <a:cxnLst/>
          <a:rect l="0" t="0" r="0" b="0"/>
          <a:pathLst>
            <a:path>
              <a:moveTo>
                <a:pt x="0" y="45720"/>
              </a:moveTo>
              <a:lnTo>
                <a:pt x="0" y="65614"/>
              </a:lnTo>
              <a:lnTo>
                <a:pt x="229257" y="65614"/>
              </a:lnTo>
              <a:lnTo>
                <a:pt x="229257" y="85508"/>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E8703C-6F5E-4746-AED2-5BF002CB6D31}">
      <dsp:nvSpPr>
        <dsp:cNvPr id="0" name=""/>
        <dsp:cNvSpPr/>
      </dsp:nvSpPr>
      <dsp:spPr>
        <a:xfrm>
          <a:off x="278315" y="258421"/>
          <a:ext cx="91440" cy="91440"/>
        </a:xfrm>
        <a:custGeom>
          <a:avLst/>
          <a:gdLst/>
          <a:ahLst/>
          <a:cxnLst/>
          <a:rect l="0" t="0" r="0" b="0"/>
          <a:pathLst>
            <a:path>
              <a:moveTo>
                <a:pt x="45720" y="45720"/>
              </a:moveTo>
              <a:lnTo>
                <a:pt x="45720" y="85508"/>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E141E9-B69F-A54A-B594-3AF5B643AC36}">
      <dsp:nvSpPr>
        <dsp:cNvPr id="0" name=""/>
        <dsp:cNvSpPr/>
      </dsp:nvSpPr>
      <dsp:spPr>
        <a:xfrm>
          <a:off x="94778" y="258421"/>
          <a:ext cx="229257" cy="91440"/>
        </a:xfrm>
        <a:custGeom>
          <a:avLst/>
          <a:gdLst/>
          <a:ahLst/>
          <a:cxnLst/>
          <a:rect l="0" t="0" r="0" b="0"/>
          <a:pathLst>
            <a:path>
              <a:moveTo>
                <a:pt x="229257" y="45720"/>
              </a:moveTo>
              <a:lnTo>
                <a:pt x="229257" y="65614"/>
              </a:lnTo>
              <a:lnTo>
                <a:pt x="0" y="65614"/>
              </a:lnTo>
              <a:lnTo>
                <a:pt x="0" y="85508"/>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1FE534-FF70-1D4E-89E8-E8C914F5DF97}">
      <dsp:nvSpPr>
        <dsp:cNvPr id="0" name=""/>
        <dsp:cNvSpPr/>
      </dsp:nvSpPr>
      <dsp:spPr>
        <a:xfrm>
          <a:off x="229301" y="209407"/>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dirty="0"/>
        </a:p>
      </dsp:txBody>
      <dsp:txXfrm>
        <a:off x="229301" y="209407"/>
        <a:ext cx="189468" cy="94734"/>
      </dsp:txXfrm>
    </dsp:sp>
    <dsp:sp modelId="{E0240356-8256-6240-81F6-EC47A59726B5}">
      <dsp:nvSpPr>
        <dsp:cNvPr id="0" name=""/>
        <dsp:cNvSpPr/>
      </dsp:nvSpPr>
      <dsp:spPr>
        <a:xfrm>
          <a:off x="43" y="343930"/>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3" y="343930"/>
        <a:ext cx="189468" cy="94734"/>
      </dsp:txXfrm>
    </dsp:sp>
    <dsp:sp modelId="{58D5E7C6-C660-E848-B981-1F592C691C81}">
      <dsp:nvSpPr>
        <dsp:cNvPr id="0" name=""/>
        <dsp:cNvSpPr/>
      </dsp:nvSpPr>
      <dsp:spPr>
        <a:xfrm>
          <a:off x="229301" y="343930"/>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29301" y="343930"/>
        <a:ext cx="189468" cy="94734"/>
      </dsp:txXfrm>
    </dsp:sp>
    <dsp:sp modelId="{00BFCF7C-6734-AD4D-9447-995DF24B8500}">
      <dsp:nvSpPr>
        <dsp:cNvPr id="0" name=""/>
        <dsp:cNvSpPr/>
      </dsp:nvSpPr>
      <dsp:spPr>
        <a:xfrm>
          <a:off x="458558" y="343930"/>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58558" y="343930"/>
        <a:ext cx="189468" cy="94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80A1-4E77-044C-8126-5A70CC997911}">
      <dsp:nvSpPr>
        <dsp:cNvPr id="0" name=""/>
        <dsp:cNvSpPr/>
      </dsp:nvSpPr>
      <dsp:spPr>
        <a:xfrm>
          <a:off x="258421" y="191160"/>
          <a:ext cx="91440" cy="91440"/>
        </a:xfrm>
        <a:custGeom>
          <a:avLst/>
          <a:gdLst/>
          <a:ahLst/>
          <a:cxnLst/>
          <a:rect l="0" t="0" r="0" b="0"/>
          <a:pathLst>
            <a:path>
              <a:moveTo>
                <a:pt x="65614" y="45720"/>
              </a:moveTo>
              <a:lnTo>
                <a:pt x="65614" y="132875"/>
              </a:lnTo>
              <a:lnTo>
                <a:pt x="45720" y="132875"/>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8925BB-7464-D141-8763-E9E34EF23D1A}">
      <dsp:nvSpPr>
        <dsp:cNvPr id="0" name=""/>
        <dsp:cNvSpPr/>
      </dsp:nvSpPr>
      <dsp:spPr>
        <a:xfrm>
          <a:off x="324035" y="236880"/>
          <a:ext cx="229257" cy="174311"/>
        </a:xfrm>
        <a:custGeom>
          <a:avLst/>
          <a:gdLst/>
          <a:ahLst/>
          <a:cxnLst/>
          <a:rect l="0" t="0" r="0" b="0"/>
          <a:pathLst>
            <a:path>
              <a:moveTo>
                <a:pt x="0" y="0"/>
              </a:moveTo>
              <a:lnTo>
                <a:pt x="0" y="154417"/>
              </a:lnTo>
              <a:lnTo>
                <a:pt x="229257" y="154417"/>
              </a:lnTo>
              <a:lnTo>
                <a:pt x="229257"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E8703C-6F5E-4746-AED2-5BF002CB6D31}">
      <dsp:nvSpPr>
        <dsp:cNvPr id="0" name=""/>
        <dsp:cNvSpPr/>
      </dsp:nvSpPr>
      <dsp:spPr>
        <a:xfrm>
          <a:off x="278315" y="236880"/>
          <a:ext cx="91440" cy="174311"/>
        </a:xfrm>
        <a:custGeom>
          <a:avLst/>
          <a:gdLst/>
          <a:ahLst/>
          <a:cxnLst/>
          <a:rect l="0" t="0" r="0" b="0"/>
          <a:pathLst>
            <a:path>
              <a:moveTo>
                <a:pt x="45720" y="0"/>
              </a:moveTo>
              <a:lnTo>
                <a:pt x="45720"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E141E9-B69F-A54A-B594-3AF5B643AC36}">
      <dsp:nvSpPr>
        <dsp:cNvPr id="0" name=""/>
        <dsp:cNvSpPr/>
      </dsp:nvSpPr>
      <dsp:spPr>
        <a:xfrm>
          <a:off x="94778" y="236880"/>
          <a:ext cx="229257" cy="174311"/>
        </a:xfrm>
        <a:custGeom>
          <a:avLst/>
          <a:gdLst/>
          <a:ahLst/>
          <a:cxnLst/>
          <a:rect l="0" t="0" r="0" b="0"/>
          <a:pathLst>
            <a:path>
              <a:moveTo>
                <a:pt x="229257" y="0"/>
              </a:moveTo>
              <a:lnTo>
                <a:pt x="229257" y="154417"/>
              </a:lnTo>
              <a:lnTo>
                <a:pt x="0" y="154417"/>
              </a:lnTo>
              <a:lnTo>
                <a:pt x="0"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1FE534-FF70-1D4E-89E8-E8C914F5DF97}">
      <dsp:nvSpPr>
        <dsp:cNvPr id="0" name=""/>
        <dsp:cNvSpPr/>
      </dsp:nvSpPr>
      <dsp:spPr>
        <a:xfrm>
          <a:off x="229301" y="142145"/>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29301" y="142145"/>
        <a:ext cx="189468" cy="94734"/>
      </dsp:txXfrm>
    </dsp:sp>
    <dsp:sp modelId="{E0240356-8256-6240-81F6-EC47A59726B5}">
      <dsp:nvSpPr>
        <dsp:cNvPr id="0" name=""/>
        <dsp:cNvSpPr/>
      </dsp:nvSpPr>
      <dsp:spPr>
        <a:xfrm>
          <a:off x="43"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dirty="0"/>
        </a:p>
      </dsp:txBody>
      <dsp:txXfrm>
        <a:off x="43" y="411191"/>
        <a:ext cx="189468" cy="94734"/>
      </dsp:txXfrm>
    </dsp:sp>
    <dsp:sp modelId="{58D5E7C6-C660-E848-B981-1F592C691C81}">
      <dsp:nvSpPr>
        <dsp:cNvPr id="0" name=""/>
        <dsp:cNvSpPr/>
      </dsp:nvSpPr>
      <dsp:spPr>
        <a:xfrm>
          <a:off x="229301"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dirty="0"/>
        </a:p>
      </dsp:txBody>
      <dsp:txXfrm>
        <a:off x="229301" y="411191"/>
        <a:ext cx="189468" cy="94734"/>
      </dsp:txXfrm>
    </dsp:sp>
    <dsp:sp modelId="{00BFCF7C-6734-AD4D-9447-995DF24B8500}">
      <dsp:nvSpPr>
        <dsp:cNvPr id="0" name=""/>
        <dsp:cNvSpPr/>
      </dsp:nvSpPr>
      <dsp:spPr>
        <a:xfrm>
          <a:off x="458558"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58558" y="411191"/>
        <a:ext cx="189468" cy="94734"/>
      </dsp:txXfrm>
    </dsp:sp>
    <dsp:sp modelId="{C67590DA-30AA-0941-BAC9-1ACDB645BB9A}">
      <dsp:nvSpPr>
        <dsp:cNvPr id="0" name=""/>
        <dsp:cNvSpPr/>
      </dsp:nvSpPr>
      <dsp:spPr>
        <a:xfrm>
          <a:off x="114672" y="276668"/>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14672" y="276668"/>
        <a:ext cx="189468" cy="947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80A1-4E77-044C-8126-5A70CC997911}">
      <dsp:nvSpPr>
        <dsp:cNvPr id="0" name=""/>
        <dsp:cNvSpPr/>
      </dsp:nvSpPr>
      <dsp:spPr>
        <a:xfrm>
          <a:off x="186635" y="48114"/>
          <a:ext cx="91440" cy="91440"/>
        </a:xfrm>
        <a:custGeom>
          <a:avLst/>
          <a:gdLst/>
          <a:ahLst/>
          <a:cxnLst/>
          <a:rect l="0" t="0" r="0" b="0"/>
          <a:pathLst>
            <a:path>
              <a:moveTo>
                <a:pt x="65392" y="45720"/>
              </a:moveTo>
              <a:lnTo>
                <a:pt x="65392" y="131905"/>
              </a:lnTo>
              <a:lnTo>
                <a:pt x="45720" y="131905"/>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E8703C-6F5E-4746-AED2-5BF002CB6D31}">
      <dsp:nvSpPr>
        <dsp:cNvPr id="0" name=""/>
        <dsp:cNvSpPr/>
      </dsp:nvSpPr>
      <dsp:spPr>
        <a:xfrm>
          <a:off x="252028" y="93834"/>
          <a:ext cx="113352" cy="172370"/>
        </a:xfrm>
        <a:custGeom>
          <a:avLst/>
          <a:gdLst/>
          <a:ahLst/>
          <a:cxnLst/>
          <a:rect l="0" t="0" r="0" b="0"/>
          <a:pathLst>
            <a:path>
              <a:moveTo>
                <a:pt x="0" y="0"/>
              </a:moveTo>
              <a:lnTo>
                <a:pt x="0" y="152698"/>
              </a:lnTo>
              <a:lnTo>
                <a:pt x="113352" y="152698"/>
              </a:lnTo>
              <a:lnTo>
                <a:pt x="113352" y="17237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E141E9-B69F-A54A-B594-3AF5B643AC36}">
      <dsp:nvSpPr>
        <dsp:cNvPr id="0" name=""/>
        <dsp:cNvSpPr/>
      </dsp:nvSpPr>
      <dsp:spPr>
        <a:xfrm>
          <a:off x="138675" y="93834"/>
          <a:ext cx="113352" cy="172370"/>
        </a:xfrm>
        <a:custGeom>
          <a:avLst/>
          <a:gdLst/>
          <a:ahLst/>
          <a:cxnLst/>
          <a:rect l="0" t="0" r="0" b="0"/>
          <a:pathLst>
            <a:path>
              <a:moveTo>
                <a:pt x="113352" y="0"/>
              </a:moveTo>
              <a:lnTo>
                <a:pt x="113352" y="152698"/>
              </a:lnTo>
              <a:lnTo>
                <a:pt x="0" y="152698"/>
              </a:lnTo>
              <a:lnTo>
                <a:pt x="0" y="17237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1FE534-FF70-1D4E-89E8-E8C914F5DF97}">
      <dsp:nvSpPr>
        <dsp:cNvPr id="0" name=""/>
        <dsp:cNvSpPr/>
      </dsp:nvSpPr>
      <dsp:spPr>
        <a:xfrm>
          <a:off x="158348" y="154"/>
          <a:ext cx="187359" cy="93679"/>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dirty="0"/>
        </a:p>
      </dsp:txBody>
      <dsp:txXfrm>
        <a:off x="158348" y="154"/>
        <a:ext cx="187359" cy="93679"/>
      </dsp:txXfrm>
    </dsp:sp>
    <dsp:sp modelId="{E0240356-8256-6240-81F6-EC47A59726B5}">
      <dsp:nvSpPr>
        <dsp:cNvPr id="0" name=""/>
        <dsp:cNvSpPr/>
      </dsp:nvSpPr>
      <dsp:spPr>
        <a:xfrm>
          <a:off x="44995" y="266205"/>
          <a:ext cx="187359" cy="93679"/>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4995" y="266205"/>
        <a:ext cx="187359" cy="93679"/>
      </dsp:txXfrm>
    </dsp:sp>
    <dsp:sp modelId="{58D5E7C6-C660-E848-B981-1F592C691C81}">
      <dsp:nvSpPr>
        <dsp:cNvPr id="0" name=""/>
        <dsp:cNvSpPr/>
      </dsp:nvSpPr>
      <dsp:spPr>
        <a:xfrm>
          <a:off x="271700" y="266205"/>
          <a:ext cx="187359" cy="93679"/>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dirty="0"/>
        </a:p>
      </dsp:txBody>
      <dsp:txXfrm>
        <a:off x="271700" y="266205"/>
        <a:ext cx="187359" cy="93679"/>
      </dsp:txXfrm>
    </dsp:sp>
    <dsp:sp modelId="{C67590DA-30AA-0941-BAC9-1ACDB645BB9A}">
      <dsp:nvSpPr>
        <dsp:cNvPr id="0" name=""/>
        <dsp:cNvSpPr/>
      </dsp:nvSpPr>
      <dsp:spPr>
        <a:xfrm>
          <a:off x="44995" y="133180"/>
          <a:ext cx="187359" cy="93679"/>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4995" y="133180"/>
        <a:ext cx="187359" cy="93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80A1-4E77-044C-8126-5A70CC997911}">
      <dsp:nvSpPr>
        <dsp:cNvPr id="0" name=""/>
        <dsp:cNvSpPr/>
      </dsp:nvSpPr>
      <dsp:spPr>
        <a:xfrm>
          <a:off x="258421" y="191160"/>
          <a:ext cx="91440" cy="91440"/>
        </a:xfrm>
        <a:custGeom>
          <a:avLst/>
          <a:gdLst/>
          <a:ahLst/>
          <a:cxnLst/>
          <a:rect l="0" t="0" r="0" b="0"/>
          <a:pathLst>
            <a:path>
              <a:moveTo>
                <a:pt x="65614" y="45720"/>
              </a:moveTo>
              <a:lnTo>
                <a:pt x="65614" y="132875"/>
              </a:lnTo>
              <a:lnTo>
                <a:pt x="45720" y="132875"/>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8925BB-7464-D141-8763-E9E34EF23D1A}">
      <dsp:nvSpPr>
        <dsp:cNvPr id="0" name=""/>
        <dsp:cNvSpPr/>
      </dsp:nvSpPr>
      <dsp:spPr>
        <a:xfrm>
          <a:off x="324035" y="236880"/>
          <a:ext cx="229257" cy="174311"/>
        </a:xfrm>
        <a:custGeom>
          <a:avLst/>
          <a:gdLst/>
          <a:ahLst/>
          <a:cxnLst/>
          <a:rect l="0" t="0" r="0" b="0"/>
          <a:pathLst>
            <a:path>
              <a:moveTo>
                <a:pt x="0" y="0"/>
              </a:moveTo>
              <a:lnTo>
                <a:pt x="0" y="154417"/>
              </a:lnTo>
              <a:lnTo>
                <a:pt x="229257" y="154417"/>
              </a:lnTo>
              <a:lnTo>
                <a:pt x="229257"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E8703C-6F5E-4746-AED2-5BF002CB6D31}">
      <dsp:nvSpPr>
        <dsp:cNvPr id="0" name=""/>
        <dsp:cNvSpPr/>
      </dsp:nvSpPr>
      <dsp:spPr>
        <a:xfrm>
          <a:off x="278315" y="236880"/>
          <a:ext cx="91440" cy="174311"/>
        </a:xfrm>
        <a:custGeom>
          <a:avLst/>
          <a:gdLst/>
          <a:ahLst/>
          <a:cxnLst/>
          <a:rect l="0" t="0" r="0" b="0"/>
          <a:pathLst>
            <a:path>
              <a:moveTo>
                <a:pt x="45720" y="0"/>
              </a:moveTo>
              <a:lnTo>
                <a:pt x="45720"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E141E9-B69F-A54A-B594-3AF5B643AC36}">
      <dsp:nvSpPr>
        <dsp:cNvPr id="0" name=""/>
        <dsp:cNvSpPr/>
      </dsp:nvSpPr>
      <dsp:spPr>
        <a:xfrm>
          <a:off x="94778" y="236880"/>
          <a:ext cx="229257" cy="174311"/>
        </a:xfrm>
        <a:custGeom>
          <a:avLst/>
          <a:gdLst/>
          <a:ahLst/>
          <a:cxnLst/>
          <a:rect l="0" t="0" r="0" b="0"/>
          <a:pathLst>
            <a:path>
              <a:moveTo>
                <a:pt x="229257" y="0"/>
              </a:moveTo>
              <a:lnTo>
                <a:pt x="229257" y="154417"/>
              </a:lnTo>
              <a:lnTo>
                <a:pt x="0" y="154417"/>
              </a:lnTo>
              <a:lnTo>
                <a:pt x="0" y="174311"/>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1FE534-FF70-1D4E-89E8-E8C914F5DF97}">
      <dsp:nvSpPr>
        <dsp:cNvPr id="0" name=""/>
        <dsp:cNvSpPr/>
      </dsp:nvSpPr>
      <dsp:spPr>
        <a:xfrm>
          <a:off x="229301" y="142145"/>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29301" y="142145"/>
        <a:ext cx="189468" cy="94734"/>
      </dsp:txXfrm>
    </dsp:sp>
    <dsp:sp modelId="{E0240356-8256-6240-81F6-EC47A59726B5}">
      <dsp:nvSpPr>
        <dsp:cNvPr id="0" name=""/>
        <dsp:cNvSpPr/>
      </dsp:nvSpPr>
      <dsp:spPr>
        <a:xfrm>
          <a:off x="43"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3" y="411191"/>
        <a:ext cx="189468" cy="94734"/>
      </dsp:txXfrm>
    </dsp:sp>
    <dsp:sp modelId="{58D5E7C6-C660-E848-B981-1F592C691C81}">
      <dsp:nvSpPr>
        <dsp:cNvPr id="0" name=""/>
        <dsp:cNvSpPr/>
      </dsp:nvSpPr>
      <dsp:spPr>
        <a:xfrm>
          <a:off x="229301"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dirty="0"/>
        </a:p>
      </dsp:txBody>
      <dsp:txXfrm>
        <a:off x="229301" y="411191"/>
        <a:ext cx="189468" cy="94734"/>
      </dsp:txXfrm>
    </dsp:sp>
    <dsp:sp modelId="{00BFCF7C-6734-AD4D-9447-995DF24B8500}">
      <dsp:nvSpPr>
        <dsp:cNvPr id="0" name=""/>
        <dsp:cNvSpPr/>
      </dsp:nvSpPr>
      <dsp:spPr>
        <a:xfrm>
          <a:off x="458558" y="411191"/>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dirty="0"/>
        </a:p>
      </dsp:txBody>
      <dsp:txXfrm>
        <a:off x="458558" y="411191"/>
        <a:ext cx="189468" cy="94734"/>
      </dsp:txXfrm>
    </dsp:sp>
    <dsp:sp modelId="{C67590DA-30AA-0941-BAC9-1ACDB645BB9A}">
      <dsp:nvSpPr>
        <dsp:cNvPr id="0" name=""/>
        <dsp:cNvSpPr/>
      </dsp:nvSpPr>
      <dsp:spPr>
        <a:xfrm>
          <a:off x="114672" y="276668"/>
          <a:ext cx="189468" cy="94734"/>
        </a:xfrm>
        <a:prstGeom prst="rect">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14672" y="276668"/>
        <a:ext cx="189468" cy="947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AD94F-C363-294E-89DF-925FCEFF6210}">
      <dsp:nvSpPr>
        <dsp:cNvPr id="0" name=""/>
        <dsp:cNvSpPr/>
      </dsp:nvSpPr>
      <dsp:spPr>
        <a:xfrm>
          <a:off x="1136355" y="69193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A3</a:t>
          </a:r>
          <a:endParaRPr lang="zh-TW" altLang="en-US" sz="2100" kern="1200" dirty="0"/>
        </a:p>
      </dsp:txBody>
      <dsp:txXfrm>
        <a:off x="1214149" y="769728"/>
        <a:ext cx="375624" cy="375624"/>
      </dsp:txXfrm>
    </dsp:sp>
    <dsp:sp modelId="{FD5CAFCC-E0C6-C344-B033-A2CC26709992}">
      <dsp:nvSpPr>
        <dsp:cNvPr id="0" name=""/>
        <dsp:cNvSpPr/>
      </dsp:nvSpPr>
      <dsp:spPr>
        <a:xfrm rot="16200000">
          <a:off x="1321948" y="59486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397961" y="607919"/>
        <a:ext cx="8001" cy="8001"/>
      </dsp:txXfrm>
    </dsp:sp>
    <dsp:sp modelId="{B5BE625A-386D-C148-9987-8DA7FC80E7F7}">
      <dsp:nvSpPr>
        <dsp:cNvPr id="0" name=""/>
        <dsp:cNvSpPr/>
      </dsp:nvSpPr>
      <dsp:spPr>
        <a:xfrm>
          <a:off x="1136355" y="69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A1</a:t>
          </a:r>
          <a:endParaRPr lang="zh-TW" altLang="en-US" sz="2100" kern="1200" dirty="0"/>
        </a:p>
      </dsp:txBody>
      <dsp:txXfrm>
        <a:off x="1214149" y="78488"/>
        <a:ext cx="375624" cy="375624"/>
      </dsp:txXfrm>
    </dsp:sp>
    <dsp:sp modelId="{6E5A36C9-75A0-1D4F-8453-081FD30B3053}">
      <dsp:nvSpPr>
        <dsp:cNvPr id="0" name=""/>
        <dsp:cNvSpPr/>
      </dsp:nvSpPr>
      <dsp:spPr>
        <a:xfrm>
          <a:off x="1667568" y="94048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743581" y="953539"/>
        <a:ext cx="8001" cy="8001"/>
      </dsp:txXfrm>
    </dsp:sp>
    <dsp:sp modelId="{692B8C29-C1BA-964B-82AF-77C70387B8BA}">
      <dsp:nvSpPr>
        <dsp:cNvPr id="0" name=""/>
        <dsp:cNvSpPr/>
      </dsp:nvSpPr>
      <dsp:spPr>
        <a:xfrm>
          <a:off x="1827595" y="69193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A4</a:t>
          </a:r>
          <a:endParaRPr lang="zh-TW" altLang="en-US" sz="2100" kern="1200" dirty="0"/>
        </a:p>
      </dsp:txBody>
      <dsp:txXfrm>
        <a:off x="1905389" y="769728"/>
        <a:ext cx="375624" cy="375624"/>
      </dsp:txXfrm>
    </dsp:sp>
    <dsp:sp modelId="{1600ECF8-5BE9-1945-BBB1-74AE14D3565C}">
      <dsp:nvSpPr>
        <dsp:cNvPr id="0" name=""/>
        <dsp:cNvSpPr/>
      </dsp:nvSpPr>
      <dsp:spPr>
        <a:xfrm rot="5400000">
          <a:off x="1321948" y="128610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397961" y="1299159"/>
        <a:ext cx="8001" cy="8001"/>
      </dsp:txXfrm>
    </dsp:sp>
    <dsp:sp modelId="{C2CDDAEA-CBBA-BD4D-992E-3B09C5F1AC71}">
      <dsp:nvSpPr>
        <dsp:cNvPr id="0" name=""/>
        <dsp:cNvSpPr/>
      </dsp:nvSpPr>
      <dsp:spPr>
        <a:xfrm>
          <a:off x="1136355" y="138317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A5</a:t>
          </a:r>
          <a:endParaRPr lang="zh-TW" altLang="en-US" sz="2100" kern="1200" dirty="0"/>
        </a:p>
      </dsp:txBody>
      <dsp:txXfrm>
        <a:off x="1214149" y="1460968"/>
        <a:ext cx="375624" cy="375624"/>
      </dsp:txXfrm>
    </dsp:sp>
    <dsp:sp modelId="{FA8BFE5D-E122-B94D-AB98-FD846D59CA26}">
      <dsp:nvSpPr>
        <dsp:cNvPr id="0" name=""/>
        <dsp:cNvSpPr/>
      </dsp:nvSpPr>
      <dsp:spPr>
        <a:xfrm rot="10800000">
          <a:off x="976328" y="94048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rot="10800000">
        <a:off x="1052341" y="953539"/>
        <a:ext cx="8001" cy="8001"/>
      </dsp:txXfrm>
    </dsp:sp>
    <dsp:sp modelId="{0D1F7276-3577-9741-BD65-2AD658510347}">
      <dsp:nvSpPr>
        <dsp:cNvPr id="0" name=""/>
        <dsp:cNvSpPr/>
      </dsp:nvSpPr>
      <dsp:spPr>
        <a:xfrm>
          <a:off x="445115" y="691934"/>
          <a:ext cx="531212" cy="531212"/>
        </a:xfrm>
        <a:prstGeom prst="ellipse">
          <a:avLst/>
        </a:prstGeom>
        <a:solidFill>
          <a:schemeClr val="accent4">
            <a:lumMod val="60000"/>
            <a:lumOff val="40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A2</a:t>
          </a:r>
          <a:endParaRPr lang="zh-TW" altLang="en-US" sz="2100" kern="1200" dirty="0"/>
        </a:p>
      </dsp:txBody>
      <dsp:txXfrm>
        <a:off x="522909" y="769728"/>
        <a:ext cx="375624" cy="3756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AD94F-C363-294E-89DF-925FCEFF6210}">
      <dsp:nvSpPr>
        <dsp:cNvPr id="0" name=""/>
        <dsp:cNvSpPr/>
      </dsp:nvSpPr>
      <dsp:spPr>
        <a:xfrm>
          <a:off x="1136355" y="69193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A7</a:t>
          </a:r>
          <a:endParaRPr lang="zh-TW" altLang="en-US" sz="2100" kern="1200" dirty="0"/>
        </a:p>
      </dsp:txBody>
      <dsp:txXfrm>
        <a:off x="1214149" y="769728"/>
        <a:ext cx="375624" cy="375624"/>
      </dsp:txXfrm>
    </dsp:sp>
    <dsp:sp modelId="{FD5CAFCC-E0C6-C344-B033-A2CC26709992}">
      <dsp:nvSpPr>
        <dsp:cNvPr id="0" name=""/>
        <dsp:cNvSpPr/>
      </dsp:nvSpPr>
      <dsp:spPr>
        <a:xfrm rot="16200000">
          <a:off x="1321948" y="59486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397961" y="607919"/>
        <a:ext cx="8001" cy="8001"/>
      </dsp:txXfrm>
    </dsp:sp>
    <dsp:sp modelId="{B5BE625A-386D-C148-9987-8DA7FC80E7F7}">
      <dsp:nvSpPr>
        <dsp:cNvPr id="0" name=""/>
        <dsp:cNvSpPr/>
      </dsp:nvSpPr>
      <dsp:spPr>
        <a:xfrm>
          <a:off x="1136355" y="69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A5</a:t>
          </a:r>
          <a:endParaRPr lang="zh-TW" altLang="en-US" sz="2100" kern="1200" dirty="0"/>
        </a:p>
      </dsp:txBody>
      <dsp:txXfrm>
        <a:off x="1214149" y="78488"/>
        <a:ext cx="375624" cy="375624"/>
      </dsp:txXfrm>
    </dsp:sp>
    <dsp:sp modelId="{6E5A36C9-75A0-1D4F-8453-081FD30B3053}">
      <dsp:nvSpPr>
        <dsp:cNvPr id="0" name=""/>
        <dsp:cNvSpPr/>
      </dsp:nvSpPr>
      <dsp:spPr>
        <a:xfrm>
          <a:off x="1667568" y="94048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743581" y="953539"/>
        <a:ext cx="8001" cy="8001"/>
      </dsp:txXfrm>
    </dsp:sp>
    <dsp:sp modelId="{692B8C29-C1BA-964B-82AF-77C70387B8BA}">
      <dsp:nvSpPr>
        <dsp:cNvPr id="0" name=""/>
        <dsp:cNvSpPr/>
      </dsp:nvSpPr>
      <dsp:spPr>
        <a:xfrm>
          <a:off x="1827595" y="69193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A8</a:t>
          </a:r>
          <a:endParaRPr lang="zh-TW" altLang="en-US" sz="2100" kern="1200" dirty="0"/>
        </a:p>
      </dsp:txBody>
      <dsp:txXfrm>
        <a:off x="1905389" y="769728"/>
        <a:ext cx="375624" cy="375624"/>
      </dsp:txXfrm>
    </dsp:sp>
    <dsp:sp modelId="{1600ECF8-5BE9-1945-BBB1-74AE14D3565C}">
      <dsp:nvSpPr>
        <dsp:cNvPr id="0" name=""/>
        <dsp:cNvSpPr/>
      </dsp:nvSpPr>
      <dsp:spPr>
        <a:xfrm rot="5400000">
          <a:off x="1321948" y="128610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397961" y="1299159"/>
        <a:ext cx="8001" cy="8001"/>
      </dsp:txXfrm>
    </dsp:sp>
    <dsp:sp modelId="{C2CDDAEA-CBBA-BD4D-992E-3B09C5F1AC71}">
      <dsp:nvSpPr>
        <dsp:cNvPr id="0" name=""/>
        <dsp:cNvSpPr/>
      </dsp:nvSpPr>
      <dsp:spPr>
        <a:xfrm>
          <a:off x="1136355" y="138317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A9</a:t>
          </a:r>
          <a:endParaRPr lang="zh-TW" altLang="en-US" sz="2100" kern="1200" dirty="0"/>
        </a:p>
      </dsp:txBody>
      <dsp:txXfrm>
        <a:off x="1214149" y="1460968"/>
        <a:ext cx="375624" cy="375624"/>
      </dsp:txXfrm>
    </dsp:sp>
    <dsp:sp modelId="{FA8BFE5D-E122-B94D-AB98-FD846D59CA26}">
      <dsp:nvSpPr>
        <dsp:cNvPr id="0" name=""/>
        <dsp:cNvSpPr/>
      </dsp:nvSpPr>
      <dsp:spPr>
        <a:xfrm rot="10800000">
          <a:off x="976328" y="940489"/>
          <a:ext cx="160027" cy="34101"/>
        </a:xfrm>
        <a:custGeom>
          <a:avLst/>
          <a:gdLst/>
          <a:ahLst/>
          <a:cxnLst/>
          <a:rect l="0" t="0" r="0" b="0"/>
          <a:pathLst>
            <a:path>
              <a:moveTo>
                <a:pt x="0" y="17050"/>
              </a:moveTo>
              <a:lnTo>
                <a:pt x="160027" y="17050"/>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rot="10800000">
        <a:off x="1052341" y="953539"/>
        <a:ext cx="8001" cy="8001"/>
      </dsp:txXfrm>
    </dsp:sp>
    <dsp:sp modelId="{0D1F7276-3577-9741-BD65-2AD658510347}">
      <dsp:nvSpPr>
        <dsp:cNvPr id="0" name=""/>
        <dsp:cNvSpPr/>
      </dsp:nvSpPr>
      <dsp:spPr>
        <a:xfrm>
          <a:off x="445115" y="691934"/>
          <a:ext cx="531212" cy="531212"/>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A6</a:t>
          </a:r>
          <a:endParaRPr lang="zh-TW" altLang="en-US" sz="2100" kern="1200" dirty="0"/>
        </a:p>
      </dsp:txBody>
      <dsp:txXfrm>
        <a:off x="522909" y="769728"/>
        <a:ext cx="375624" cy="37562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b="0">
                <a:latin typeface="Times New Roman" pitchFamily="18" charset="0"/>
                <a:ea typeface="+mn-ea"/>
              </a:defRPr>
            </a:lvl1pPr>
          </a:lstStyle>
          <a:p>
            <a:pPr>
              <a:defRPr/>
            </a:pPr>
            <a:endParaRPr lang="en-US" altLang="zh-TW"/>
          </a:p>
        </p:txBody>
      </p:sp>
      <p:sp>
        <p:nvSpPr>
          <p:cNvPr id="31747"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latin typeface="Times New Roman" pitchFamily="18" charset="0"/>
                <a:ea typeface="+mn-ea"/>
              </a:defRPr>
            </a:lvl1pPr>
          </a:lstStyle>
          <a:p>
            <a:pPr>
              <a:defRPr/>
            </a:pPr>
            <a:endParaRPr lang="en-US" altLang="zh-TW"/>
          </a:p>
        </p:txBody>
      </p:sp>
      <p:sp>
        <p:nvSpPr>
          <p:cNvPr id="31748"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b="0">
                <a:latin typeface="Times New Roman" pitchFamily="18" charset="0"/>
                <a:ea typeface="+mn-ea"/>
              </a:defRPr>
            </a:lvl1pPr>
          </a:lstStyle>
          <a:p>
            <a:pPr>
              <a:defRPr/>
            </a:pPr>
            <a:endParaRPr lang="en-US" altLang="zh-TW"/>
          </a:p>
        </p:txBody>
      </p:sp>
      <p:sp>
        <p:nvSpPr>
          <p:cNvPr id="31749"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latin typeface="Times New Roman" pitchFamily="18" charset="0"/>
                <a:ea typeface="+mn-ea"/>
              </a:defRPr>
            </a:lvl1pPr>
          </a:lstStyle>
          <a:p>
            <a:pPr>
              <a:defRPr/>
            </a:pPr>
            <a:fld id="{C5912C81-0E77-4819-89E7-91F9352D54F3}" type="slidenum">
              <a:rPr lang="zh-TW" altLang="en-US"/>
              <a:pPr>
                <a:defRPr/>
              </a:pPr>
              <a:t>‹#›</a:t>
            </a:fld>
            <a:endParaRPr lang="en-US" altLang="zh-TW"/>
          </a:p>
        </p:txBody>
      </p:sp>
    </p:spTree>
    <p:extLst>
      <p:ext uri="{BB962C8B-B14F-4D97-AF65-F5344CB8AC3E}">
        <p14:creationId xmlns:p14="http://schemas.microsoft.com/office/powerpoint/2010/main" val="3912153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b="0">
                <a:latin typeface="Times New Roman" pitchFamily="18" charset="0"/>
                <a:ea typeface="+mn-ea"/>
              </a:defRPr>
            </a:lvl1pPr>
          </a:lstStyle>
          <a:p>
            <a:pPr>
              <a:defRPr/>
            </a:pPr>
            <a:endParaRPr lang="en-US" altLang="zh-TW"/>
          </a:p>
        </p:txBody>
      </p:sp>
      <p:sp>
        <p:nvSpPr>
          <p:cNvPr id="33795" name="Rectangle 1027"/>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latin typeface="Times New Roman" pitchFamily="18" charset="0"/>
                <a:ea typeface="+mn-ea"/>
              </a:defRPr>
            </a:lvl1pPr>
          </a:lstStyle>
          <a:p>
            <a:pPr>
              <a:defRPr/>
            </a:pPr>
            <a:endParaRPr lang="en-US" altLang="zh-TW"/>
          </a:p>
        </p:txBody>
      </p:sp>
      <p:sp>
        <p:nvSpPr>
          <p:cNvPr id="82948" name="Rectangle 1028"/>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3797" name="Rectangle 1029"/>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3798" name="Rectangle 1030"/>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b="0">
                <a:latin typeface="Times New Roman" pitchFamily="18" charset="0"/>
                <a:ea typeface="+mn-ea"/>
              </a:defRPr>
            </a:lvl1pPr>
          </a:lstStyle>
          <a:p>
            <a:pPr>
              <a:defRPr/>
            </a:pPr>
            <a:endParaRPr lang="en-US" altLang="zh-TW"/>
          </a:p>
        </p:txBody>
      </p:sp>
      <p:sp>
        <p:nvSpPr>
          <p:cNvPr id="33799" name="Rectangle 1031"/>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latin typeface="Times New Roman" pitchFamily="18" charset="0"/>
                <a:ea typeface="+mn-ea"/>
              </a:defRPr>
            </a:lvl1pPr>
          </a:lstStyle>
          <a:p>
            <a:pPr>
              <a:defRPr/>
            </a:pPr>
            <a:fld id="{E82B2FC0-F39A-4DE5-A224-8AF065D39187}" type="slidenum">
              <a:rPr lang="zh-TW" altLang="en-US"/>
              <a:pPr>
                <a:defRPr/>
              </a:pPr>
              <a:t>‹#›</a:t>
            </a:fld>
            <a:endParaRPr lang="en-US" altLang="zh-TW"/>
          </a:p>
        </p:txBody>
      </p:sp>
    </p:spTree>
    <p:extLst>
      <p:ext uri="{BB962C8B-B14F-4D97-AF65-F5344CB8AC3E}">
        <p14:creationId xmlns:p14="http://schemas.microsoft.com/office/powerpoint/2010/main" val="24005851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p:txBody>
          <a:bodyPr/>
          <a:lstStyle/>
          <a:p>
            <a:pPr>
              <a:defRPr/>
            </a:pPr>
            <a:fld id="{52320DC2-E968-4C72-9F71-0D94967980C6}" type="slidenum">
              <a:rPr lang="zh-TW" altLang="en-US" smtClean="0"/>
              <a:pPr>
                <a:defRPr/>
              </a:pPr>
              <a:t>1</a:t>
            </a:fld>
            <a:endParaRPr lang="en-US" altLang="zh-TW"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zh-TW" altLang="en-US"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8B2FCC74-6A3E-4C10-A43A-E9C2B2249A9F}" type="slidenum">
              <a:rPr lang="zh-TW" altLang="en-US" smtClean="0"/>
              <a:pPr>
                <a:defRPr/>
              </a:pPr>
              <a:t>31</a:t>
            </a:fld>
            <a:endParaRPr lang="en-US" altLang="zh-TW"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GB" altLang="zh-TW" b="1" smtClean="0">
                <a:latin typeface="Times New Roman" charset="0"/>
              </a:rPr>
              <a:t>match function </a:t>
            </a:r>
            <a:r>
              <a:rPr lang="en-US" altLang="zh-TW" smtClean="0">
                <a:latin typeface="Times New Roman" charset="0"/>
              </a:rPr>
              <a:t>is used in the evaluation of similarities of </a:t>
            </a:r>
            <a:r>
              <a:rPr lang="en-GB" altLang="zh-TW" smtClean="0">
                <a:latin typeface="Times New Roman" charset="0"/>
              </a:rPr>
              <a:t>LO</a:t>
            </a:r>
            <a:r>
              <a:rPr lang="en-US" altLang="zh-TW" smtClean="0">
                <a:latin typeface="Times New Roman" charset="0"/>
              </a:rPr>
              <a:t>s and </a:t>
            </a:r>
            <a:r>
              <a:rPr lang="en-GB" altLang="ko-KR" b="1" smtClean="0">
                <a:latin typeface="Times New Roman" charset="0"/>
              </a:rPr>
              <a:t>find</a:t>
            </a:r>
            <a:r>
              <a:rPr lang="en-GB" altLang="zh-TW" b="1" smtClean="0">
                <a:latin typeface="Times New Roman" charset="0"/>
              </a:rPr>
              <a:t>ing </a:t>
            </a:r>
            <a:r>
              <a:rPr lang="en-GB" altLang="ko-KR" b="1" smtClean="0">
                <a:latin typeface="Times New Roman" charset="0"/>
              </a:rPr>
              <a:t>exactly matching</a:t>
            </a:r>
            <a:r>
              <a:rPr lang="en-GB" altLang="zh-TW" b="1" smtClean="0">
                <a:latin typeface="Times New Roman" charset="0"/>
              </a:rPr>
              <a:t> metadata items</a:t>
            </a:r>
            <a:r>
              <a:rPr lang="en-US" altLang="zh-TW" smtClean="0">
                <a:latin typeface="Times New Roman" charset="0"/>
              </a:rPr>
              <a:t>.</a:t>
            </a:r>
          </a:p>
          <a:p>
            <a:endParaRPr lang="en-US" altLang="zh-TW" smtClean="0">
              <a:latin typeface="Times New Roman" charset="0"/>
            </a:endParaRPr>
          </a:p>
          <a:p>
            <a:r>
              <a:rPr lang="en-US" altLang="zh-TW" smtClean="0">
                <a:latin typeface="Times New Roman" charset="0"/>
              </a:rPr>
              <a:t>The function </a:t>
            </a:r>
            <a:r>
              <a:rPr lang="en-US" altLang="zh-TW" i="1" smtClean="0">
                <a:latin typeface="Times New Roman" charset="0"/>
              </a:rPr>
              <a:t>f</a:t>
            </a:r>
            <a:r>
              <a:rPr lang="en-US" altLang="zh-TW" smtClean="0">
                <a:latin typeface="Times New Roman" charset="0"/>
              </a:rPr>
              <a:t>(M</a:t>
            </a:r>
            <a:r>
              <a:rPr lang="en-US" altLang="zh-TW" i="1" smtClean="0">
                <a:latin typeface="Times New Roman" charset="0"/>
              </a:rPr>
              <a:t>i</a:t>
            </a:r>
            <a:r>
              <a:rPr lang="en-US" altLang="zh-TW" smtClean="0">
                <a:latin typeface="Times New Roman" charset="0"/>
              </a:rPr>
              <a:t>, M</a:t>
            </a:r>
            <a:r>
              <a:rPr lang="en-US" altLang="zh-TW" i="1" smtClean="0">
                <a:latin typeface="Times New Roman" charset="0"/>
              </a:rPr>
              <a:t>j</a:t>
            </a:r>
            <a:r>
              <a:rPr lang="en-US" altLang="zh-TW" smtClean="0">
                <a:latin typeface="Times New Roman" charset="0"/>
              </a:rPr>
              <a:t>) takes two incremental criteria and perform</a:t>
            </a:r>
            <a:r>
              <a:rPr lang="en-US" altLang="ko-KR" smtClean="0">
                <a:latin typeface="Times New Roman" charset="0"/>
              </a:rPr>
              <a:t>s</a:t>
            </a:r>
            <a:r>
              <a:rPr lang="en-US" altLang="zh-TW" smtClean="0">
                <a:latin typeface="Times New Roman" charset="0"/>
              </a:rPr>
              <a:t> a fuzzy match using</a:t>
            </a:r>
            <a:r>
              <a:rPr lang="en-US" altLang="ko-KR" smtClean="0">
                <a:latin typeface="Times New Roman" charset="0"/>
              </a:rPr>
              <a:t> an</a:t>
            </a:r>
            <a:r>
              <a:rPr lang="en-US" altLang="zh-TW" smtClean="0">
                <a:latin typeface="Times New Roman" charset="0"/>
              </a:rPr>
              <a:t> ordinary keyword search mechanism, and returns a real number between 0.0 and 1.0 to indicate the strength of match. Similarly, the function </a:t>
            </a:r>
            <a:r>
              <a:rPr lang="en-US" altLang="zh-TW" i="1" smtClean="0">
                <a:latin typeface="Times New Roman" charset="0"/>
              </a:rPr>
              <a:t>c</a:t>
            </a:r>
            <a:r>
              <a:rPr lang="en-US" altLang="zh-TW" smtClean="0">
                <a:latin typeface="Times New Roman" charset="0"/>
              </a:rPr>
              <a:t>(M</a:t>
            </a:r>
            <a:r>
              <a:rPr lang="en-US" altLang="zh-TW" i="1" smtClean="0">
                <a:latin typeface="Times New Roman" charset="0"/>
              </a:rPr>
              <a:t>i</a:t>
            </a:r>
            <a:r>
              <a:rPr lang="en-US" altLang="zh-TW" smtClean="0">
                <a:latin typeface="Times New Roman" charset="0"/>
              </a:rPr>
              <a:t>, M</a:t>
            </a:r>
            <a:r>
              <a:rPr lang="en-US" altLang="zh-TW" i="1" smtClean="0">
                <a:latin typeface="Times New Roman" charset="0"/>
              </a:rPr>
              <a:t>j</a:t>
            </a:r>
            <a:r>
              <a:rPr lang="en-US" altLang="zh-TW" smtClean="0">
                <a:latin typeface="Times New Roman" charset="0"/>
              </a:rPr>
              <a:t>) evaluates the precedence order or compare</a:t>
            </a:r>
            <a:r>
              <a:rPr lang="en-US" altLang="ko-KR" smtClean="0">
                <a:latin typeface="Times New Roman" charset="0"/>
              </a:rPr>
              <a:t>s</a:t>
            </a:r>
            <a:r>
              <a:rPr lang="en-US" altLang="zh-TW" smtClean="0">
                <a:latin typeface="Times New Roman" charset="0"/>
              </a:rPr>
              <a:t> the order of time point/duration slot. If </a:t>
            </a:r>
            <a:r>
              <a:rPr lang="en-US" altLang="ko-KR" smtClean="0">
                <a:latin typeface="Times New Roman" charset="0"/>
              </a:rPr>
              <a:t>the </a:t>
            </a:r>
            <a:r>
              <a:rPr lang="en-US" altLang="zh-TW" smtClean="0">
                <a:latin typeface="Times New Roman" charset="0"/>
              </a:rPr>
              <a:t>condition</a:t>
            </a:r>
            <a:r>
              <a:rPr lang="en-US" altLang="ko-KR" smtClean="0">
                <a:latin typeface="Times New Roman" charset="0"/>
              </a:rPr>
              <a:t> is</a:t>
            </a:r>
            <a:r>
              <a:rPr lang="en-US" altLang="zh-TW" smtClean="0">
                <a:latin typeface="Times New Roman" charset="0"/>
              </a:rPr>
              <a:t> satisfied returns 1.0; otherwise, return 0.0. </a:t>
            </a:r>
          </a:p>
          <a:p>
            <a:endParaRPr lang="en-US" altLang="zh-TW" smtClean="0">
              <a:latin typeface="Times New Roman" charset="0"/>
            </a:endParaRPr>
          </a:p>
          <a:p>
            <a:r>
              <a:rPr lang="en-US" altLang="zh-TW" smtClean="0">
                <a:latin typeface="Times New Roman" charset="0"/>
              </a:rPr>
              <a:t>The function </a:t>
            </a:r>
            <a:r>
              <a:rPr lang="en-US" altLang="zh-TW" i="1" smtClean="0">
                <a:latin typeface="Times New Roman" charset="0"/>
              </a:rPr>
              <a:t>d</a:t>
            </a:r>
            <a:r>
              <a:rPr lang="en-US" altLang="zh-TW" smtClean="0">
                <a:latin typeface="Times New Roman" charset="0"/>
              </a:rPr>
              <a:t>(M</a:t>
            </a:r>
            <a:r>
              <a:rPr lang="en-US" altLang="zh-TW" i="1" smtClean="0">
                <a:latin typeface="Times New Roman" charset="0"/>
              </a:rPr>
              <a:t>i</a:t>
            </a:r>
            <a:r>
              <a:rPr lang="en-US" altLang="zh-TW" smtClean="0">
                <a:latin typeface="Times New Roman" charset="0"/>
              </a:rPr>
              <a:t>, M</a:t>
            </a:r>
            <a:r>
              <a:rPr lang="en-US" altLang="zh-TW" i="1" smtClean="0">
                <a:latin typeface="Times New Roman" charset="0"/>
              </a:rPr>
              <a:t>j</a:t>
            </a:r>
            <a:r>
              <a:rPr lang="en-US" altLang="zh-TW" smtClean="0">
                <a:latin typeface="Times New Roman" charset="0"/>
              </a:rPr>
              <a:t>) reviews the alternatives provided in </a:t>
            </a:r>
            <a:r>
              <a:rPr lang="en-US" altLang="ko-KR" smtClean="0">
                <a:latin typeface="Times New Roman" charset="0"/>
              </a:rPr>
              <a:t>a </a:t>
            </a:r>
            <a:r>
              <a:rPr lang="en-US" altLang="zh-TW" smtClean="0">
                <a:latin typeface="Times New Roman" charset="0"/>
              </a:rPr>
              <a:t>disjuncti</a:t>
            </a:r>
            <a:r>
              <a:rPr lang="en-US" altLang="ko-KR" smtClean="0">
                <a:latin typeface="Times New Roman" charset="0"/>
              </a:rPr>
              <a:t>ve</a:t>
            </a:r>
            <a:r>
              <a:rPr lang="en-US" altLang="zh-TW" smtClean="0">
                <a:latin typeface="Times New Roman" charset="0"/>
              </a:rPr>
              <a:t> expression (logical </a:t>
            </a:r>
            <a:r>
              <a:rPr lang="en-US" altLang="ko-KR" smtClean="0">
                <a:latin typeface="Times New Roman" charset="0"/>
              </a:rPr>
              <a:t>OR</a:t>
            </a:r>
            <a:r>
              <a:rPr lang="en-US" altLang="zh-TW" smtClean="0">
                <a:latin typeface="Times New Roman" charset="0"/>
              </a:rPr>
              <a:t> expression), and return</a:t>
            </a:r>
            <a:r>
              <a:rPr lang="en-US" altLang="ko-KR" smtClean="0">
                <a:latin typeface="Times New Roman" charset="0"/>
              </a:rPr>
              <a:t>s</a:t>
            </a:r>
            <a:r>
              <a:rPr lang="en-US" altLang="zh-TW" smtClean="0">
                <a:latin typeface="Times New Roman" charset="0"/>
              </a:rPr>
              <a:t> 1.0 if </a:t>
            </a:r>
            <a:r>
              <a:rPr lang="en-US" altLang="ko-KR" smtClean="0">
                <a:latin typeface="Times New Roman" charset="0"/>
              </a:rPr>
              <a:t>the </a:t>
            </a:r>
            <a:r>
              <a:rPr lang="en-US" altLang="zh-TW" smtClean="0">
                <a:latin typeface="Times New Roman" charset="0"/>
              </a:rPr>
              <a:t>condition</a:t>
            </a:r>
            <a:r>
              <a:rPr lang="en-US" altLang="ko-KR" smtClean="0">
                <a:latin typeface="Times New Roman" charset="0"/>
              </a:rPr>
              <a:t> is</a:t>
            </a:r>
            <a:r>
              <a:rPr lang="en-US" altLang="zh-TW" smtClean="0">
                <a:latin typeface="Times New Roman" charset="0"/>
              </a:rPr>
              <a:t> satisfied; 0.0 otherwise.</a:t>
            </a:r>
          </a:p>
          <a:p>
            <a:endParaRPr lang="en-US" altLang="zh-TW" smtClean="0">
              <a:latin typeface="Times New Roman" charset="0"/>
            </a:endParaRPr>
          </a:p>
          <a:p>
            <a:r>
              <a:rPr lang="en-US" altLang="zh-TW" smtClean="0">
                <a:latin typeface="Times New Roman" charset="0"/>
              </a:rPr>
              <a:t>In a practical system, the user may optionally select a weight for the values </a:t>
            </a:r>
            <a:r>
              <a:rPr lang="en-US" altLang="zh-TW" i="1" smtClean="0">
                <a:latin typeface="Times New Roman" charset="0"/>
              </a:rPr>
              <a:t>V1, V2, V3, </a:t>
            </a:r>
            <a:r>
              <a:rPr lang="en-US" altLang="zh-TW" smtClean="0">
                <a:latin typeface="Times New Roman" charset="0"/>
              </a:rPr>
              <a:t>and </a:t>
            </a:r>
            <a:r>
              <a:rPr lang="en-US" altLang="zh-TW" i="1" smtClean="0">
                <a:latin typeface="Times New Roman" charset="0"/>
              </a:rPr>
              <a:t>V4</a:t>
            </a:r>
            <a:r>
              <a:rPr lang="en-US" altLang="zh-TW" smtClean="0">
                <a:latin typeface="Times New Roman" charset="0"/>
              </a:rPr>
              <a:t>, to emphasize a particular type of search preference. The accumulated values from each type of comparison are divided by the number of effective metadata entries, </a:t>
            </a:r>
            <a:r>
              <a:rPr lang="en-US" altLang="zh-TW" i="1" smtClean="0">
                <a:latin typeface="Times New Roman" charset="0"/>
              </a:rPr>
              <a:t>m</a:t>
            </a:r>
            <a:r>
              <a:rPr lang="en-US" altLang="zh-TW" smtClean="0">
                <a:latin typeface="Times New Roman" charset="0"/>
              </a:rPr>
              <a:t>. </a:t>
            </a:r>
          </a:p>
          <a:p>
            <a:endParaRPr lang="en-US" altLang="zh-TW" smtClean="0">
              <a:latin typeface="Times New Roman" charset="0"/>
            </a:endParaRPr>
          </a:p>
          <a:p>
            <a:r>
              <a:rPr lang="en-US" altLang="zh-TW" smtClean="0">
                <a:latin typeface="Times New Roman" charset="0"/>
              </a:rPr>
              <a:t>Missing metadata items are not counted in the match function. </a:t>
            </a:r>
            <a:endParaRPr lang="zh-TW" altLang="en-US" smtClean="0">
              <a:latin typeface="Times New Roman" charset="0"/>
            </a:endParaRPr>
          </a:p>
        </p:txBody>
      </p:sp>
    </p:spTree>
    <p:extLst>
      <p:ext uri="{BB962C8B-B14F-4D97-AF65-F5344CB8AC3E}">
        <p14:creationId xmlns:p14="http://schemas.microsoft.com/office/powerpoint/2010/main" val="390250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p>
            <a:pPr>
              <a:defRPr/>
            </a:pPr>
            <a:fld id="{890B73E0-69DF-4A19-8A6C-2C0BE74F5864}" type="slidenum">
              <a:rPr lang="zh-TW" altLang="en-US" smtClean="0"/>
              <a:pPr>
                <a:defRPr/>
              </a:pPr>
              <a:t>32</a:t>
            </a:fld>
            <a:endParaRPr lang="en-US" altLang="zh-TW"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altLang="zh-TW" smtClean="0">
                <a:latin typeface="Times New Roman" charset="0"/>
              </a:rPr>
              <a:t>The similarity function is taken from the perspective of the query. A</a:t>
            </a:r>
            <a:r>
              <a:rPr lang="en-US" altLang="ko-KR" smtClean="0">
                <a:latin typeface="Times New Roman" charset="0"/>
              </a:rPr>
              <a:t> LO</a:t>
            </a:r>
            <a:r>
              <a:rPr lang="en-US" altLang="zh-TW" smtClean="0">
                <a:latin typeface="Times New Roman" charset="0"/>
              </a:rPr>
              <a:t> can contains a number of descendant objects, such as SCOs or assets, we note as Dos in the equation. </a:t>
            </a:r>
          </a:p>
          <a:p>
            <a:r>
              <a:rPr lang="en-US" altLang="zh-TW" smtClean="0">
                <a:latin typeface="Times New Roman" charset="0"/>
              </a:rPr>
              <a:t>Similarity </a:t>
            </a:r>
            <a:r>
              <a:rPr lang="en-GB" altLang="zh-TW" smtClean="0">
                <a:latin typeface="Times New Roman" charset="0"/>
              </a:rPr>
              <a:t>Function</a:t>
            </a:r>
            <a:r>
              <a:rPr lang="en-US" altLang="zh-TW" smtClean="0">
                <a:latin typeface="Times New Roman" charset="0"/>
              </a:rPr>
              <a:t> defines how much </a:t>
            </a:r>
            <a:r>
              <a:rPr lang="en-US" altLang="ko-KR" smtClean="0">
                <a:latin typeface="Times New Roman" charset="0"/>
              </a:rPr>
              <a:t>a </a:t>
            </a:r>
            <a:r>
              <a:rPr lang="en-US" altLang="zh-TW" smtClean="0">
                <a:latin typeface="Times New Roman" charset="0"/>
              </a:rPr>
              <a:t>query LO and target </a:t>
            </a:r>
            <a:r>
              <a:rPr lang="en-US" altLang="ko-KR" smtClean="0">
                <a:latin typeface="Times New Roman" charset="0"/>
              </a:rPr>
              <a:t>LO</a:t>
            </a:r>
            <a:r>
              <a:rPr lang="en-US" altLang="zh-TW" smtClean="0">
                <a:latin typeface="Times New Roman" charset="0"/>
              </a:rPr>
              <a:t>s they match. Therefore, decomposition of </a:t>
            </a:r>
            <a:r>
              <a:rPr lang="en-US" altLang="ko-KR" smtClean="0">
                <a:latin typeface="Times New Roman" charset="0"/>
              </a:rPr>
              <a:t>a </a:t>
            </a:r>
            <a:r>
              <a:rPr lang="en-US" altLang="zh-TW" smtClean="0">
                <a:latin typeface="Times New Roman" charset="0"/>
              </a:rPr>
              <a:t>query LO and target </a:t>
            </a:r>
            <a:r>
              <a:rPr lang="en-US" altLang="ko-KR" smtClean="0">
                <a:latin typeface="Times New Roman" charset="0"/>
              </a:rPr>
              <a:t>LO</a:t>
            </a:r>
            <a:r>
              <a:rPr lang="en-US" altLang="zh-TW" smtClean="0">
                <a:latin typeface="Times New Roman" charset="0"/>
              </a:rPr>
              <a:t>s is necessary. </a:t>
            </a:r>
          </a:p>
          <a:p>
            <a:r>
              <a:rPr lang="en-US" altLang="zh-TW" smtClean="0">
                <a:latin typeface="Times New Roman" charset="0"/>
              </a:rPr>
              <a:t>We use following example to illustrate this function.</a:t>
            </a:r>
          </a:p>
          <a:p>
            <a:endParaRPr lang="en-US" altLang="zh-TW" smtClean="0">
              <a:latin typeface="Times New Roman" charset="0"/>
            </a:endParaRPr>
          </a:p>
        </p:txBody>
      </p:sp>
    </p:spTree>
    <p:extLst>
      <p:ext uri="{BB962C8B-B14F-4D97-AF65-F5344CB8AC3E}">
        <p14:creationId xmlns:p14="http://schemas.microsoft.com/office/powerpoint/2010/main" val="39652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3BF9D3EA-7FE2-406E-8644-70B6D23B9AC5}" type="slidenum">
              <a:rPr lang="zh-TW" altLang="en-US" smtClean="0"/>
              <a:pPr>
                <a:defRPr/>
              </a:pPr>
              <a:t>33</a:t>
            </a:fld>
            <a:endParaRPr lang="en-US" altLang="zh-TW"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altLang="zh-TW" smtClean="0">
                <a:latin typeface="Times New Roman" charset="0"/>
              </a:rPr>
              <a:t>As an example, two sets of metadata items are given.</a:t>
            </a:r>
          </a:p>
          <a:p>
            <a:endParaRPr lang="en-US" altLang="zh-TW" smtClean="0">
              <a:latin typeface="Times New Roman" charset="0"/>
            </a:endParaRPr>
          </a:p>
          <a:p>
            <a:r>
              <a:rPr lang="en-US" altLang="zh-TW" smtClean="0">
                <a:latin typeface="Times New Roman" charset="0"/>
              </a:rPr>
              <a:t>The first set is the metadata of </a:t>
            </a:r>
            <a:r>
              <a:rPr lang="en-US" altLang="ko-KR" smtClean="0">
                <a:latin typeface="Times New Roman" charset="0"/>
              </a:rPr>
              <a:t>a </a:t>
            </a:r>
            <a:r>
              <a:rPr lang="en-US" altLang="ko-KR" smtClean="0">
                <a:latin typeface="Arial" charset="0"/>
              </a:rPr>
              <a:t>“</a:t>
            </a:r>
            <a:r>
              <a:rPr lang="en-US" altLang="zh-TW" smtClean="0">
                <a:latin typeface="Times New Roman" charset="0"/>
              </a:rPr>
              <a:t>query learning object</a:t>
            </a:r>
            <a:r>
              <a:rPr lang="en-US" altLang="ko-KR" smtClean="0">
                <a:latin typeface="Arial" charset="0"/>
              </a:rPr>
              <a:t>”</a:t>
            </a:r>
            <a:r>
              <a:rPr lang="en-US" altLang="ko-KR" smtClean="0">
                <a:latin typeface="Times New Roman" charset="0"/>
              </a:rPr>
              <a:t> </a:t>
            </a:r>
            <a:r>
              <a:rPr lang="en-US" altLang="zh-TW" smtClean="0">
                <a:latin typeface="Times New Roman" charset="0"/>
              </a:rPr>
              <a:t>. That means</a:t>
            </a:r>
            <a:r>
              <a:rPr lang="en-US" altLang="ko-KR" smtClean="0">
                <a:latin typeface="Times New Roman" charset="0"/>
              </a:rPr>
              <a:t> a </a:t>
            </a:r>
            <a:r>
              <a:rPr lang="en-GB" altLang="zh-TW" smtClean="0">
                <a:latin typeface="Times New Roman" charset="0"/>
              </a:rPr>
              <a:t>LO</a:t>
            </a:r>
            <a:r>
              <a:rPr lang="en-US" altLang="ko-KR" smtClean="0">
                <a:latin typeface="Times New Roman" charset="0"/>
              </a:rPr>
              <a:t> being searched</a:t>
            </a:r>
            <a:r>
              <a:rPr lang="en-US" altLang="zh-TW" smtClean="0">
                <a:latin typeface="Times New Roman" charset="0"/>
              </a:rPr>
              <a:t>. And the second set is for a target</a:t>
            </a:r>
            <a:r>
              <a:rPr lang="en-US" altLang="ko-KR" smtClean="0">
                <a:latin typeface="Times New Roman" charset="0"/>
              </a:rPr>
              <a:t> </a:t>
            </a:r>
            <a:r>
              <a:rPr lang="en-GB" altLang="zh-TW" smtClean="0">
                <a:latin typeface="Times New Roman" charset="0"/>
              </a:rPr>
              <a:t>LO</a:t>
            </a:r>
            <a:r>
              <a:rPr lang="en-US" altLang="zh-TW" smtClean="0">
                <a:latin typeface="Times New Roman" charset="0"/>
              </a:rPr>
              <a:t>.</a:t>
            </a:r>
          </a:p>
          <a:p>
            <a:r>
              <a:rPr lang="en-US" altLang="zh-TW" smtClean="0">
                <a:latin typeface="Times New Roman" charset="0"/>
              </a:rPr>
              <a:t>The </a:t>
            </a:r>
            <a:r>
              <a:rPr lang="en-GB" altLang="zh-TW" smtClean="0">
                <a:latin typeface="Times New Roman" charset="0"/>
              </a:rPr>
              <a:t>Single Choice Criteria </a:t>
            </a:r>
            <a:r>
              <a:rPr lang="en-GB" altLang="zh-TW" b="1" smtClean="0">
                <a:latin typeface="Times New Roman" charset="0"/>
              </a:rPr>
              <a:t>&lt;aggregationLevel&gt;</a:t>
            </a:r>
            <a:r>
              <a:rPr lang="en-GB" altLang="zh-TW" smtClean="0">
                <a:latin typeface="Times New Roman" charset="0"/>
              </a:rPr>
              <a:t> is used. Since both LOs use </a:t>
            </a:r>
            <a:r>
              <a:rPr lang="en-GB" altLang="zh-TW" b="1" smtClean="0">
                <a:latin typeface="Times New Roman" charset="0"/>
              </a:rPr>
              <a:t>LOMv1.0</a:t>
            </a:r>
            <a:r>
              <a:rPr lang="en-GB" altLang="zh-TW" smtClean="0">
                <a:latin typeface="Times New Roman" charset="0"/>
              </a:rPr>
              <a:t>, the match function returns </a:t>
            </a:r>
            <a:r>
              <a:rPr lang="en-US" altLang="zh-TW" i="1" smtClean="0">
                <a:latin typeface="Times New Roman" charset="0"/>
              </a:rPr>
              <a:t>V1 </a:t>
            </a:r>
            <a:r>
              <a:rPr lang="en-US" altLang="zh-TW" smtClean="0">
                <a:latin typeface="Times New Roman" charset="0"/>
              </a:rPr>
              <a:t>= </a:t>
            </a:r>
            <a:r>
              <a:rPr lang="en-US" altLang="zh-TW" i="1" smtClean="0">
                <a:latin typeface="Times New Roman" charset="0"/>
              </a:rPr>
              <a:t>1.0.</a:t>
            </a:r>
            <a:r>
              <a:rPr lang="en-US" altLang="zh-TW" smtClean="0">
                <a:latin typeface="Times New Roman" charset="0"/>
              </a:rPr>
              <a:t> There are three Incremental Criteria used in the two examples, which include </a:t>
            </a:r>
            <a:r>
              <a:rPr lang="en-GB" altLang="zh-TW" b="1" smtClean="0">
                <a:latin typeface="Times New Roman" charset="0"/>
              </a:rPr>
              <a:t>&lt;title&gt;, &lt;keyword&gt;</a:t>
            </a:r>
            <a:r>
              <a:rPr lang="en-GB" altLang="zh-TW" smtClean="0">
                <a:latin typeface="Times New Roman" charset="0"/>
              </a:rPr>
              <a:t> and </a:t>
            </a:r>
            <a:r>
              <a:rPr lang="en-GB" altLang="zh-TW" b="1" smtClean="0">
                <a:latin typeface="Times New Roman" charset="0"/>
              </a:rPr>
              <a:t>&lt;size&gt;</a:t>
            </a:r>
            <a:r>
              <a:rPr lang="en-GB" altLang="zh-TW" smtClean="0">
                <a:latin typeface="Times New Roman" charset="0"/>
              </a:rPr>
              <a:t>. The title </a:t>
            </a:r>
            <a:r>
              <a:rPr lang="en-GB" altLang="zh-TW" smtClean="0">
                <a:latin typeface="Arial" charset="0"/>
              </a:rPr>
              <a:t>“</a:t>
            </a:r>
            <a:r>
              <a:rPr lang="en-GB" altLang="zh-TW" b="1" smtClean="0">
                <a:latin typeface="Times New Roman" charset="0"/>
              </a:rPr>
              <a:t>CPU History</a:t>
            </a:r>
            <a:r>
              <a:rPr lang="en-GB" altLang="zh-TW" smtClean="0">
                <a:latin typeface="Arial" charset="0"/>
              </a:rPr>
              <a:t>”</a:t>
            </a:r>
            <a:r>
              <a:rPr lang="en-GB" altLang="zh-TW" smtClean="0">
                <a:latin typeface="Times New Roman" charset="0"/>
              </a:rPr>
              <a:t> and </a:t>
            </a:r>
            <a:r>
              <a:rPr lang="en-GB" altLang="zh-TW" smtClean="0">
                <a:latin typeface="Arial" charset="0"/>
              </a:rPr>
              <a:t>“</a:t>
            </a:r>
            <a:r>
              <a:rPr lang="en-GB" altLang="zh-TW" b="1" smtClean="0">
                <a:latin typeface="Times New Roman" charset="0"/>
              </a:rPr>
              <a:t>CPU Concept</a:t>
            </a:r>
            <a:r>
              <a:rPr lang="en-GB" altLang="zh-TW" smtClean="0">
                <a:latin typeface="Arial" charset="0"/>
              </a:rPr>
              <a:t>”</a:t>
            </a:r>
            <a:r>
              <a:rPr lang="en-GB" altLang="zh-TW" smtClean="0">
                <a:latin typeface="Times New Roman" charset="0"/>
              </a:rPr>
              <a:t> does not match each other. However, the first keyword, </a:t>
            </a:r>
            <a:r>
              <a:rPr lang="en-GB" altLang="zh-TW" smtClean="0">
                <a:latin typeface="Arial" charset="0"/>
              </a:rPr>
              <a:t>“</a:t>
            </a:r>
            <a:r>
              <a:rPr lang="en-GB" altLang="zh-TW" b="1" smtClean="0">
                <a:latin typeface="Times New Roman" charset="0"/>
              </a:rPr>
              <a:t>CPU</a:t>
            </a:r>
            <a:r>
              <a:rPr lang="en-GB" altLang="zh-TW" smtClean="0">
                <a:latin typeface="Arial" charset="0"/>
              </a:rPr>
              <a:t>”</a:t>
            </a:r>
            <a:r>
              <a:rPr lang="en-GB" altLang="zh-TW" smtClean="0">
                <a:latin typeface="Times New Roman" charset="0"/>
              </a:rPr>
              <a:t>, in the query matches a keyword in the target. The </a:t>
            </a:r>
            <a:r>
              <a:rPr lang="en-GB" altLang="zh-TW" b="1" smtClean="0">
                <a:latin typeface="Times New Roman" charset="0"/>
              </a:rPr>
              <a:t>&lt;size&gt;</a:t>
            </a:r>
            <a:r>
              <a:rPr lang="en-GB" altLang="zh-TW" smtClean="0">
                <a:latin typeface="Times New Roman" charset="0"/>
              </a:rPr>
              <a:t> metadata does not match. Therefore, </a:t>
            </a:r>
            <a:r>
              <a:rPr lang="en-US" altLang="zh-TW" i="1" smtClean="0">
                <a:latin typeface="Times New Roman" charset="0"/>
              </a:rPr>
              <a:t>V2</a:t>
            </a:r>
            <a:r>
              <a:rPr lang="en-US" altLang="zh-TW" smtClean="0">
                <a:latin typeface="Times New Roman" charset="0"/>
              </a:rPr>
              <a:t> is evaluated to </a:t>
            </a:r>
            <a:r>
              <a:rPr lang="en-US" altLang="zh-TW" i="1" smtClean="0">
                <a:latin typeface="Times New Roman" charset="0"/>
              </a:rPr>
              <a:t>1.0</a:t>
            </a:r>
            <a:r>
              <a:rPr lang="en-US" altLang="zh-TW" smtClean="0">
                <a:latin typeface="Times New Roman" charset="0"/>
              </a:rPr>
              <a:t> once and </a:t>
            </a:r>
            <a:r>
              <a:rPr lang="en-US" altLang="zh-TW" i="1" smtClean="0">
                <a:latin typeface="Times New Roman" charset="0"/>
              </a:rPr>
              <a:t>0.0</a:t>
            </a:r>
            <a:r>
              <a:rPr lang="en-US" altLang="zh-TW" smtClean="0">
                <a:latin typeface="Times New Roman" charset="0"/>
              </a:rPr>
              <a:t> twice. The Time/Duration Criteria has a </a:t>
            </a:r>
            <a:r>
              <a:rPr lang="en-GB" altLang="zh-TW" b="1" smtClean="0">
                <a:latin typeface="Times New Roman" charset="0"/>
              </a:rPr>
              <a:t>&lt;duration&gt;</a:t>
            </a:r>
            <a:r>
              <a:rPr lang="en-GB" altLang="zh-TW" smtClean="0">
                <a:latin typeface="Times New Roman" charset="0"/>
              </a:rPr>
              <a:t> </a:t>
            </a:r>
            <a:r>
              <a:rPr lang="en-US" altLang="zh-TW" smtClean="0">
                <a:latin typeface="Times New Roman" charset="0"/>
              </a:rPr>
              <a:t>metadata. If the user indicates a need of finding a resource with a duration larger than </a:t>
            </a:r>
            <a:r>
              <a:rPr lang="en-US" altLang="zh-TW" smtClean="0">
                <a:latin typeface="Arial" charset="0"/>
              </a:rPr>
              <a:t>“</a:t>
            </a:r>
            <a:r>
              <a:rPr lang="en-GB" altLang="zh-TW" b="1" smtClean="0">
                <a:latin typeface="Times New Roman" charset="0"/>
              </a:rPr>
              <a:t>&gt;PT1H10M</a:t>
            </a:r>
            <a:r>
              <a:rPr lang="en-US" altLang="zh-TW" smtClean="0">
                <a:latin typeface="Arial" charset="0"/>
              </a:rPr>
              <a:t>”</a:t>
            </a:r>
            <a:r>
              <a:rPr lang="en-US" altLang="zh-TW" smtClean="0">
                <a:latin typeface="Times New Roman" charset="0"/>
              </a:rPr>
              <a:t>, the criterion </a:t>
            </a:r>
            <a:r>
              <a:rPr lang="en-US" altLang="zh-TW" smtClean="0">
                <a:latin typeface="Arial" charset="0"/>
              </a:rPr>
              <a:t>“</a:t>
            </a:r>
            <a:r>
              <a:rPr lang="en-GB" altLang="zh-TW" b="1" smtClean="0">
                <a:latin typeface="Times New Roman" charset="0"/>
              </a:rPr>
              <a:t>&gt;PT1H30M</a:t>
            </a:r>
            <a:r>
              <a:rPr lang="en-US" altLang="zh-TW" smtClean="0">
                <a:latin typeface="Arial" charset="0"/>
              </a:rPr>
              <a:t>”</a:t>
            </a:r>
            <a:r>
              <a:rPr lang="en-US" altLang="zh-TW" smtClean="0">
                <a:latin typeface="Times New Roman" charset="0"/>
              </a:rPr>
              <a:t> of the target LO satisfies. Thus, </a:t>
            </a:r>
            <a:r>
              <a:rPr lang="en-US" altLang="zh-TW" i="1" smtClean="0">
                <a:latin typeface="Times New Roman" charset="0"/>
              </a:rPr>
              <a:t>V3 </a:t>
            </a:r>
            <a:r>
              <a:rPr lang="en-US" altLang="zh-TW" smtClean="0">
                <a:latin typeface="Times New Roman" charset="0"/>
              </a:rPr>
              <a:t>= </a:t>
            </a:r>
            <a:r>
              <a:rPr lang="en-US" altLang="zh-TW" i="1" smtClean="0">
                <a:latin typeface="Times New Roman" charset="0"/>
              </a:rPr>
              <a:t>1.0</a:t>
            </a:r>
            <a:r>
              <a:rPr lang="en-US" altLang="zh-TW" smtClean="0">
                <a:latin typeface="Times New Roman" charset="0"/>
              </a:rPr>
              <a:t>. Consequently, with the 5 items, there are three matche</a:t>
            </a:r>
            <a:r>
              <a:rPr lang="en-US" altLang="ko-KR" smtClean="0">
                <a:latin typeface="Times New Roman" charset="0"/>
              </a:rPr>
              <a:t>d items</a:t>
            </a:r>
            <a:r>
              <a:rPr lang="en-US" altLang="zh-TW" smtClean="0">
                <a:latin typeface="Times New Roman" charset="0"/>
              </a:rPr>
              <a:t>. Thus the match function returns a value of</a:t>
            </a:r>
            <a:r>
              <a:rPr lang="en-US" altLang="zh-TW" i="1" smtClean="0">
                <a:latin typeface="Times New Roman" charset="0"/>
              </a:rPr>
              <a:t> 0.6.</a:t>
            </a:r>
            <a:r>
              <a:rPr lang="en-US" altLang="zh-TW" smtClean="0">
                <a:latin typeface="Times New Roman" charset="0"/>
              </a:rPr>
              <a:t> </a:t>
            </a:r>
            <a:endParaRPr lang="zh-TW" altLang="en-US" smtClean="0">
              <a:latin typeface="Times New Roman" charset="0"/>
            </a:endParaRPr>
          </a:p>
        </p:txBody>
      </p:sp>
    </p:spTree>
    <p:extLst>
      <p:ext uri="{BB962C8B-B14F-4D97-AF65-F5344CB8AC3E}">
        <p14:creationId xmlns:p14="http://schemas.microsoft.com/office/powerpoint/2010/main" val="424175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E535D25F-0315-490E-BEF8-32084FF20C5D}" type="slidenum">
              <a:rPr lang="zh-TW" altLang="en-US" smtClean="0"/>
              <a:pPr>
                <a:defRPr/>
              </a:pPr>
              <a:t>34</a:t>
            </a:fld>
            <a:endParaRPr lang="en-US" altLang="zh-TW"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altLang="zh-TW" smtClean="0">
                <a:latin typeface="Times New Roman" charset="0"/>
              </a:rPr>
              <a:t>The </a:t>
            </a:r>
            <a:r>
              <a:rPr lang="en-US" altLang="zh-TW" i="1" smtClean="0">
                <a:latin typeface="Times New Roman" charset="0"/>
              </a:rPr>
              <a:t>diversity</a:t>
            </a:r>
            <a:r>
              <a:rPr lang="en-US" altLang="zh-TW" smtClean="0">
                <a:latin typeface="Times New Roman" charset="0"/>
              </a:rPr>
              <a:t> of a search process w.r.t. a query LO may represent the degree of additional useful descendant objects irrelevant to the search criteria but meaningful. </a:t>
            </a:r>
          </a:p>
          <a:p>
            <a:r>
              <a:rPr lang="en-US" altLang="zh-TW" smtClean="0">
                <a:latin typeface="Times New Roman" charset="0"/>
              </a:rPr>
              <a:t>In other words, diversity represents the hidden information in the search targets, w.r.t. a given search criteria. Therefore, considering diversity as a dual complement of similarity, we define the function as this equation.</a:t>
            </a:r>
          </a:p>
          <a:p>
            <a:r>
              <a:rPr lang="en-US" altLang="zh-TW" smtClean="0">
                <a:latin typeface="Times New Roman" charset="0"/>
              </a:rPr>
              <a:t>As well,  we use following example to illustrate this equation.</a:t>
            </a:r>
          </a:p>
        </p:txBody>
      </p:sp>
    </p:spTree>
    <p:extLst>
      <p:ext uri="{BB962C8B-B14F-4D97-AF65-F5344CB8AC3E}">
        <p14:creationId xmlns:p14="http://schemas.microsoft.com/office/powerpoint/2010/main" val="2245949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5E9A3B00-F526-4EA1-BCC4-727AF35985ED}" type="slidenum">
              <a:rPr lang="zh-TW" altLang="en-US" smtClean="0"/>
              <a:pPr>
                <a:defRPr/>
              </a:pPr>
              <a:t>35</a:t>
            </a:fld>
            <a:endParaRPr lang="en-US" altLang="zh-TW"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altLang="zh-TW" smtClean="0">
                <a:latin typeface="Times New Roman" charset="0"/>
              </a:rPr>
              <a:t>The revised diversity function is symmetric. The concept of his function is like entropy to calculate the information </a:t>
            </a:r>
            <a:r>
              <a:rPr lang="en-US" altLang="en-US" smtClean="0">
                <a:latin typeface="Times New Roman" charset="0"/>
              </a:rPr>
              <a:t>quantity contained</a:t>
            </a:r>
            <a:r>
              <a:rPr lang="en-US" altLang="zh-TW" smtClean="0">
                <a:latin typeface="Times New Roman" charset="0"/>
              </a:rPr>
              <a:t>. Also, we use following example to illustrate this equation.</a:t>
            </a:r>
            <a:endParaRPr lang="zh-TW" altLang="en-US" smtClean="0">
              <a:latin typeface="Times New Roman" charset="0"/>
            </a:endParaRPr>
          </a:p>
        </p:txBody>
      </p:sp>
    </p:spTree>
    <p:extLst>
      <p:ext uri="{BB962C8B-B14F-4D97-AF65-F5344CB8AC3E}">
        <p14:creationId xmlns:p14="http://schemas.microsoft.com/office/powerpoint/2010/main" val="2637073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p>
            <a:pPr>
              <a:defRPr/>
            </a:pPr>
            <a:fld id="{F243AA91-A963-4E9E-B240-45F8B1A6DEE4}" type="slidenum">
              <a:rPr lang="zh-TW" altLang="en-US" smtClean="0"/>
              <a:pPr>
                <a:defRPr/>
              </a:pPr>
              <a:t>36</a:t>
            </a:fld>
            <a:endParaRPr lang="en-US" altLang="zh-TW"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altLang="zh-TW" smtClean="0">
                <a:latin typeface="Times New Roman" charset="0"/>
              </a:rPr>
              <a:t>This table is similarity table.</a:t>
            </a:r>
          </a:p>
          <a:p>
            <a:r>
              <a:rPr lang="en-US" altLang="zh-TW" smtClean="0">
                <a:latin typeface="Times New Roman" charset="0"/>
              </a:rPr>
              <a:t>Based on the examples of LOq as the query</a:t>
            </a:r>
            <a:r>
              <a:rPr lang="en-US" altLang="ko-KR" smtClean="0">
                <a:latin typeface="Times New Roman" charset="0"/>
              </a:rPr>
              <a:t> LO</a:t>
            </a:r>
            <a:r>
              <a:rPr lang="en-US" altLang="zh-TW" smtClean="0">
                <a:latin typeface="Times New Roman" charset="0"/>
              </a:rPr>
              <a:t> and the computation of diversity values of LO1, we get the similarity value  from the perspective of the query LOq with target object LO1 is 0.9 and the similarity value  from the perspective of the query LO1 with target object LOq is 0.9. And use our new diversity function, we can get the value 0.10536 </a:t>
            </a:r>
          </a:p>
        </p:txBody>
      </p:sp>
    </p:spTree>
    <p:extLst>
      <p:ext uri="{BB962C8B-B14F-4D97-AF65-F5344CB8AC3E}">
        <p14:creationId xmlns:p14="http://schemas.microsoft.com/office/powerpoint/2010/main" val="1449825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p>
            <a:pPr>
              <a:defRPr/>
            </a:pPr>
            <a:fld id="{A7B8EB7A-0034-4E98-9E1F-DF5A6F5FCFBC}" type="slidenum">
              <a:rPr lang="zh-TW" altLang="en-US" smtClean="0"/>
              <a:pPr>
                <a:defRPr/>
              </a:pPr>
              <a:t>37</a:t>
            </a:fld>
            <a:endParaRPr lang="en-US" altLang="zh-TW"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altLang="zh-TW" smtClean="0">
                <a:latin typeface="Times New Roman" charset="0"/>
              </a:rPr>
              <a:t>A</a:t>
            </a:r>
            <a:r>
              <a:rPr lang="en-US" altLang="ko-KR" smtClean="0">
                <a:latin typeface="Times New Roman" charset="0"/>
              </a:rPr>
              <a:t>n </a:t>
            </a:r>
            <a:r>
              <a:rPr lang="en-US" altLang="zh-TW" smtClean="0">
                <a:latin typeface="Times New Roman" charset="0"/>
              </a:rPr>
              <a:t>LO contains a number of descendant objects (DOs), such as SCOs or assets. The </a:t>
            </a:r>
            <a:r>
              <a:rPr lang="en-US" altLang="zh-TW" i="1" smtClean="0">
                <a:latin typeface="Times New Roman" charset="0"/>
              </a:rPr>
              <a:t>similarity of descendant objects</a:t>
            </a:r>
            <a:r>
              <a:rPr lang="en-US" altLang="zh-TW" smtClean="0">
                <a:latin typeface="Times New Roman" charset="0"/>
              </a:rPr>
              <a:t> between two LOs can be defined. The evaluation function of similarity takes the approaches in the slice. The function SimilarityDes is symmetric. The function SimilarityDes(LO</a:t>
            </a:r>
            <a:r>
              <a:rPr lang="en-US" altLang="zh-TW" i="1" smtClean="0">
                <a:latin typeface="Times New Roman" charset="0"/>
              </a:rPr>
              <a:t>a</a:t>
            </a:r>
            <a:r>
              <a:rPr lang="en-US" altLang="zh-TW" smtClean="0">
                <a:latin typeface="Times New Roman" charset="0"/>
              </a:rPr>
              <a:t>, LO</a:t>
            </a:r>
            <a:r>
              <a:rPr lang="en-US" altLang="zh-TW" i="1" smtClean="0">
                <a:latin typeface="Times New Roman" charset="0"/>
              </a:rPr>
              <a:t>b</a:t>
            </a:r>
            <a:r>
              <a:rPr lang="en-US" altLang="zh-TW" smtClean="0">
                <a:latin typeface="Times New Roman" charset="0"/>
              </a:rPr>
              <a:t>) uses each descendant object in LO</a:t>
            </a:r>
            <a:r>
              <a:rPr lang="en-US" altLang="zh-TW" i="1" smtClean="0">
                <a:latin typeface="Times New Roman" charset="0"/>
              </a:rPr>
              <a:t>a</a:t>
            </a:r>
            <a:r>
              <a:rPr lang="en-US" altLang="zh-TW" smtClean="0">
                <a:latin typeface="Times New Roman" charset="0"/>
              </a:rPr>
              <a:t> to find a unique best match descendant object in LO</a:t>
            </a:r>
            <a:r>
              <a:rPr lang="en-US" altLang="zh-TW" i="1" smtClean="0">
                <a:latin typeface="Times New Roman" charset="0"/>
              </a:rPr>
              <a:t>b</a:t>
            </a:r>
            <a:r>
              <a:rPr lang="en-US" altLang="zh-TW" smtClean="0">
                <a:latin typeface="Times New Roman" charset="0"/>
              </a:rPr>
              <a:t>. That is, for a given DO</a:t>
            </a:r>
            <a:r>
              <a:rPr lang="en-US" altLang="zh-TW" i="1" smtClean="0">
                <a:latin typeface="Times New Roman" charset="0"/>
              </a:rPr>
              <a:t>i</a:t>
            </a:r>
            <a:r>
              <a:rPr lang="en-US" altLang="zh-TW" smtClean="0">
                <a:latin typeface="Times New Roman" charset="0"/>
              </a:rPr>
              <a:t>, the </a:t>
            </a:r>
            <a:r>
              <a:rPr lang="en-US" altLang="zh-TW" i="1" smtClean="0">
                <a:latin typeface="Times New Roman" charset="0"/>
              </a:rPr>
              <a:t>match</a:t>
            </a:r>
            <a:r>
              <a:rPr lang="en-US" altLang="zh-TW" smtClean="0">
                <a:latin typeface="Times New Roman" charset="0"/>
              </a:rPr>
              <a:t> function finds the highest match DO</a:t>
            </a:r>
            <a:r>
              <a:rPr lang="en-US" altLang="zh-TW" i="1" smtClean="0">
                <a:latin typeface="Times New Roman" charset="0"/>
              </a:rPr>
              <a:t>j</a:t>
            </a:r>
            <a:r>
              <a:rPr lang="en-US" altLang="zh-TW" smtClean="0">
                <a:latin typeface="Times New Roman" charset="0"/>
              </a:rPr>
              <a:t> in LO</a:t>
            </a:r>
            <a:r>
              <a:rPr lang="en-US" altLang="zh-TW" i="1" smtClean="0">
                <a:latin typeface="Times New Roman" charset="0"/>
              </a:rPr>
              <a:t>b</a:t>
            </a:r>
            <a:r>
              <a:rPr lang="en-US" altLang="zh-TW" smtClean="0">
                <a:latin typeface="Times New Roman" charset="0"/>
              </a:rPr>
              <a:t>. The function SimilarityDes(LO</a:t>
            </a:r>
            <a:r>
              <a:rPr lang="en-US" altLang="zh-TW" i="1" smtClean="0">
                <a:latin typeface="Times New Roman" charset="0"/>
              </a:rPr>
              <a:t>a</a:t>
            </a:r>
            <a:r>
              <a:rPr lang="en-US" altLang="zh-TW" smtClean="0">
                <a:latin typeface="Times New Roman" charset="0"/>
              </a:rPr>
              <a:t>, LO</a:t>
            </a:r>
            <a:r>
              <a:rPr lang="en-US" altLang="zh-TW" i="1" smtClean="0">
                <a:latin typeface="Times New Roman" charset="0"/>
              </a:rPr>
              <a:t>b</a:t>
            </a:r>
            <a:r>
              <a:rPr lang="en-US" altLang="zh-TW" smtClean="0">
                <a:latin typeface="Times New Roman" charset="0"/>
              </a:rPr>
              <a:t>) thus computes the average similarity among all best matches of descendant objects. In general, unless LO</a:t>
            </a:r>
            <a:r>
              <a:rPr lang="en-US" altLang="zh-TW" i="1" smtClean="0">
                <a:latin typeface="Times New Roman" charset="0"/>
              </a:rPr>
              <a:t>a</a:t>
            </a:r>
            <a:r>
              <a:rPr lang="en-US" altLang="zh-TW" smtClean="0">
                <a:latin typeface="Times New Roman" charset="0"/>
              </a:rPr>
              <a:t> contains the smallest number of descendants among search targets (i.e., other LOs), we conclude SimilarityDes(LO</a:t>
            </a:r>
            <a:r>
              <a:rPr lang="en-US" altLang="zh-TW" i="1" smtClean="0">
                <a:latin typeface="Times New Roman" charset="0"/>
              </a:rPr>
              <a:t>a</a:t>
            </a:r>
            <a:r>
              <a:rPr lang="en-US" altLang="zh-TW" smtClean="0">
                <a:latin typeface="Times New Roman" charset="0"/>
              </a:rPr>
              <a:t>, LO</a:t>
            </a:r>
            <a:r>
              <a:rPr lang="en-US" altLang="zh-TW" i="1" smtClean="0">
                <a:latin typeface="Times New Roman" charset="0"/>
              </a:rPr>
              <a:t>b</a:t>
            </a:r>
            <a:r>
              <a:rPr lang="en-US" altLang="zh-TW" smtClean="0">
                <a:latin typeface="Times New Roman" charset="0"/>
              </a:rPr>
              <a:t>) &gt; Similarity(LO</a:t>
            </a:r>
            <a:r>
              <a:rPr lang="en-US" altLang="zh-TW" i="1" smtClean="0">
                <a:latin typeface="Times New Roman" charset="0"/>
              </a:rPr>
              <a:t>a</a:t>
            </a:r>
            <a:r>
              <a:rPr lang="en-US" altLang="zh-TW" smtClean="0">
                <a:latin typeface="Times New Roman" charset="0"/>
              </a:rPr>
              <a:t>, LO</a:t>
            </a:r>
            <a:r>
              <a:rPr lang="en-US" altLang="zh-TW" i="1" smtClean="0">
                <a:latin typeface="Times New Roman" charset="0"/>
              </a:rPr>
              <a:t>b</a:t>
            </a:r>
            <a:r>
              <a:rPr lang="en-US" altLang="zh-TW" smtClean="0">
                <a:latin typeface="Times New Roman" charset="0"/>
              </a:rPr>
              <a:t>). That is, similarity of descendant objects is a relaxed computation as compared to the similarity of Los.</a:t>
            </a:r>
          </a:p>
          <a:p>
            <a:endParaRPr lang="en-US" altLang="zh-TW" smtClean="0">
              <a:latin typeface="Times New Roman" charset="0"/>
            </a:endParaRPr>
          </a:p>
          <a:p>
            <a:r>
              <a:rPr lang="en-GB" altLang="en-US" smtClean="0">
                <a:latin typeface="Times New Roman" charset="0"/>
              </a:rPr>
              <a:t>Search for similar LOs and its associated information are important in the development of distance learning contents. On the other hand, the coupling of </a:t>
            </a:r>
            <a:r>
              <a:rPr lang="en-GB" altLang="ko-KR" smtClean="0">
                <a:latin typeface="Times New Roman" charset="0"/>
              </a:rPr>
              <a:t>a content repository can be measured. Since the reusability tree is used as a foundation technique for the evolution of content repository and the symmetric function SimilarityDes is used to assess the similarities of descendant objects, we define </a:t>
            </a:r>
            <a:r>
              <a:rPr lang="en-GB" altLang="ko-KR" i="1" smtClean="0">
                <a:latin typeface="Times New Roman" charset="0"/>
              </a:rPr>
              <a:t>relevancy</a:t>
            </a:r>
            <a:r>
              <a:rPr lang="en-GB" altLang="ko-KR" smtClean="0">
                <a:latin typeface="Times New Roman" charset="0"/>
              </a:rPr>
              <a:t> as the degree of similarities </a:t>
            </a:r>
            <a:r>
              <a:rPr lang="en-GB" altLang="zh-TW" smtClean="0">
                <a:latin typeface="Times New Roman" charset="0"/>
              </a:rPr>
              <a:t>of </a:t>
            </a:r>
            <a:r>
              <a:rPr lang="en-US" altLang="zh-TW" smtClean="0">
                <a:latin typeface="Times New Roman" charset="0"/>
              </a:rPr>
              <a:t>descendant</a:t>
            </a:r>
            <a:r>
              <a:rPr lang="en-GB" altLang="zh-TW" smtClean="0">
                <a:latin typeface="Times New Roman" charset="0"/>
              </a:rPr>
              <a:t>s among all LOs in a reusability tree. Relevancy can be used as an indicator of coupling of a reusability tree evolved in the developing process. Conclusively, if the relevancies of all reusability trees are higher, the coupling of the content repository is higher.</a:t>
            </a:r>
            <a:r>
              <a:rPr lang="en-US" altLang="zh-TW" smtClean="0">
                <a:latin typeface="Times New Roman" charset="0"/>
              </a:rPr>
              <a:t>  </a:t>
            </a:r>
            <a:endParaRPr lang="zh-TW" altLang="en-US" smtClean="0">
              <a:latin typeface="Times New Roman" charset="0"/>
            </a:endParaRPr>
          </a:p>
        </p:txBody>
      </p:sp>
    </p:spTree>
    <p:extLst>
      <p:ext uri="{BB962C8B-B14F-4D97-AF65-F5344CB8AC3E}">
        <p14:creationId xmlns:p14="http://schemas.microsoft.com/office/powerpoint/2010/main" val="2379865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C8DBA7C5-18D4-4ACE-8122-27090AB30257}" type="slidenum">
              <a:rPr lang="zh-TW" altLang="en-US" smtClean="0"/>
              <a:pPr>
                <a:defRPr/>
              </a:pPr>
              <a:t>38</a:t>
            </a:fld>
            <a:endParaRPr lang="en-US" altLang="zh-TW"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GB" altLang="zh-TW" dirty="0" smtClean="0">
                <a:latin typeface="Times New Roman" charset="0"/>
              </a:rPr>
              <a:t>the reusability tree (LO1, LO2, LO3, and LO4) has an average similarity of descendant objects equal to </a:t>
            </a:r>
            <a:r>
              <a:rPr lang="en-US" altLang="zh-TW" dirty="0" smtClean="0">
                <a:latin typeface="Times New Roman" charset="0"/>
              </a:rPr>
              <a:t>95.6%</a:t>
            </a:r>
            <a:r>
              <a:rPr lang="en-GB" altLang="zh-TW" dirty="0" smtClean="0">
                <a:latin typeface="Times New Roman" charset="0"/>
              </a:rPr>
              <a:t>.</a:t>
            </a:r>
            <a:r>
              <a:rPr lang="en-US" altLang="zh-TW" dirty="0" smtClean="0">
                <a:latin typeface="Times New Roman" charset="0"/>
              </a:rPr>
              <a:t> </a:t>
            </a:r>
          </a:p>
          <a:p>
            <a:r>
              <a:rPr lang="en-GB" altLang="zh-TW" dirty="0" smtClean="0">
                <a:latin typeface="Times New Roman" charset="0"/>
              </a:rPr>
              <a:t>Here, 3 represents the number of links in the reusability tree RT.</a:t>
            </a:r>
            <a:r>
              <a:rPr lang="en-US" altLang="zh-TW" dirty="0" smtClean="0">
                <a:latin typeface="Times New Roman" charset="0"/>
              </a:rPr>
              <a:t> </a:t>
            </a:r>
            <a:endParaRPr lang="zh-TW" altLang="en-US" dirty="0" smtClean="0">
              <a:latin typeface="Times New Roman" charset="0"/>
            </a:endParaRPr>
          </a:p>
        </p:txBody>
      </p:sp>
    </p:spTree>
    <p:extLst>
      <p:ext uri="{BB962C8B-B14F-4D97-AF65-F5344CB8AC3E}">
        <p14:creationId xmlns:p14="http://schemas.microsoft.com/office/powerpoint/2010/main" val="37750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9EFB463B-97C8-4D7A-A76C-0AB8F9A56CF6}" type="slidenum">
              <a:rPr lang="zh-TW" altLang="en-US" smtClean="0"/>
              <a:pPr>
                <a:defRPr/>
              </a:pPr>
              <a:t>39</a:t>
            </a:fld>
            <a:endParaRPr lang="en-US" altLang="zh-TW"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GB" altLang="zh-TW" smtClean="0">
                <a:latin typeface="Times New Roman" charset="0"/>
              </a:rPr>
              <a:t>the reusability tree (LO1, LO2, LO3, and LO4) has an average similarity of descendant objects equal to </a:t>
            </a:r>
            <a:r>
              <a:rPr lang="en-US" altLang="zh-TW" smtClean="0">
                <a:latin typeface="Times New Roman" charset="0"/>
              </a:rPr>
              <a:t>95.6%</a:t>
            </a:r>
            <a:r>
              <a:rPr lang="en-GB" altLang="zh-TW" smtClean="0">
                <a:latin typeface="Times New Roman" charset="0"/>
              </a:rPr>
              <a:t>.</a:t>
            </a:r>
            <a:r>
              <a:rPr lang="en-US" altLang="zh-TW" smtClean="0">
                <a:latin typeface="Times New Roman" charset="0"/>
              </a:rPr>
              <a:t> </a:t>
            </a:r>
          </a:p>
          <a:p>
            <a:r>
              <a:rPr lang="en-GB" altLang="zh-TW" smtClean="0">
                <a:latin typeface="Times New Roman" charset="0"/>
              </a:rPr>
              <a:t>Here, 3 represents the number of links in the reusability tree RT.</a:t>
            </a:r>
            <a:r>
              <a:rPr lang="en-US" altLang="zh-TW" smtClean="0">
                <a:latin typeface="Times New Roman" charset="0"/>
              </a:rPr>
              <a:t> </a:t>
            </a:r>
            <a:endParaRPr lang="zh-TW" altLang="en-US" smtClean="0">
              <a:latin typeface="Times New Roman" charset="0"/>
            </a:endParaRPr>
          </a:p>
        </p:txBody>
      </p:sp>
    </p:spTree>
    <p:extLst>
      <p:ext uri="{BB962C8B-B14F-4D97-AF65-F5344CB8AC3E}">
        <p14:creationId xmlns:p14="http://schemas.microsoft.com/office/powerpoint/2010/main" val="291467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241702B2-512A-4EEC-B613-7F4408F90B98}" type="slidenum">
              <a:rPr lang="zh-TW" altLang="en-US"/>
              <a:pPr/>
              <a:t>16</a:t>
            </a:fld>
            <a:endParaRPr lang="en-US" altLang="zh-TW"/>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903A88B2-88D0-4346-853A-473E2E06D4B9}" type="slidenum">
              <a:rPr lang="zh-TW" altLang="en-US"/>
              <a:pPr/>
              <a:t>19</a:t>
            </a:fld>
            <a:endParaRPr lang="en-US" altLang="zh-TW"/>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F3055E61-FD5A-4254-B3DC-E68F8A50FA67}" type="slidenum">
              <a:rPr lang="zh-TW" altLang="en-US"/>
              <a:pPr/>
              <a:t>20</a:t>
            </a:fld>
            <a:endParaRPr lang="en-US" altLang="zh-TW"/>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6B839F52-3FBF-47E7-8F93-5C1D6F00E661}" type="slidenum">
              <a:rPr lang="zh-TW" altLang="en-US"/>
              <a:pPr/>
              <a:t>21</a:t>
            </a:fld>
            <a:endParaRPr lang="en-US" altLang="zh-TW"/>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51A52443-C2F5-4820-8C0A-477BC1330D20}" type="slidenum">
              <a:rPr lang="zh-TW" altLang="en-US"/>
              <a:pPr/>
              <a:t>22</a:t>
            </a:fld>
            <a:endParaRPr lang="en-US" altLang="zh-TW"/>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83EB604D-5053-40EA-A8F3-997128D00F99}" type="slidenum">
              <a:rPr lang="zh-TW" altLang="en-US"/>
              <a:pPr/>
              <a:t>23</a:t>
            </a:fld>
            <a:endParaRPr lang="en-US" altLang="zh-TW"/>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17EEB25-1729-4255-83EF-93BE0D9AE6F2}" type="slidenum">
              <a:rPr lang="zh-TW" altLang="en-US"/>
              <a:pPr/>
              <a:t>24</a:t>
            </a:fld>
            <a:endParaRPr lang="en-US" altLang="zh-TW"/>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46574" y="4861441"/>
            <a:ext cx="5206153" cy="4605576"/>
          </a:xfrm>
          <a:noFill/>
          <a:ln/>
        </p:spPr>
        <p:txBody>
          <a:bodyPr/>
          <a:lstStyle/>
          <a:p>
            <a:pPr eaLnBrk="1" hangingPunct="1"/>
            <a:endParaRPr lang="zh-TW"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6CBAAA02-0E63-4C02-AB09-DA9A16301C53}" type="slidenum">
              <a:rPr lang="zh-TW" altLang="en-US" smtClean="0"/>
              <a:pPr>
                <a:defRPr/>
              </a:pPr>
              <a:t>28</a:t>
            </a:fld>
            <a:endParaRPr lang="en-US" altLang="zh-TW"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GB" altLang="zh-TW" smtClean="0">
                <a:latin typeface="Times New Roman" charset="0"/>
              </a:rPr>
              <a:t>As an illustration of the reusability tree, this figure shows the history of</a:t>
            </a:r>
            <a:r>
              <a:rPr lang="en-GB" altLang="ko-KR" smtClean="0">
                <a:latin typeface="Times New Roman" charset="0"/>
              </a:rPr>
              <a:t> evolution of a</a:t>
            </a:r>
            <a:r>
              <a:rPr lang="en-GB" altLang="zh-TW" smtClean="0">
                <a:latin typeface="Times New Roman" charset="0"/>
              </a:rPr>
              <a:t> learning object LO1. The LO is retrieved and used by three different authors, with </a:t>
            </a:r>
            <a:r>
              <a:rPr lang="en-GB" altLang="ko-KR" smtClean="0">
                <a:latin typeface="Times New Roman" charset="0"/>
              </a:rPr>
              <a:t>changed</a:t>
            </a:r>
            <a:r>
              <a:rPr lang="en-GB" altLang="zh-TW" smtClean="0">
                <a:latin typeface="Times New Roman" charset="0"/>
              </a:rPr>
              <a:t> LOs) inserted into the repository, like, LO2, LO3, and LO4. The reusability tree keeps track of the association among these objects. When a new user issues a query, this query is compared with all LOs in the repository. Now, we take LOq as query example.</a:t>
            </a:r>
          </a:p>
          <a:p>
            <a:endParaRPr lang="en-GB" altLang="zh-TW" smtClean="0">
              <a:latin typeface="Times New Roman" charset="0"/>
            </a:endParaRPr>
          </a:p>
          <a:p>
            <a:r>
              <a:rPr lang="en-GB" altLang="zh-TW" smtClean="0">
                <a:latin typeface="Times New Roman" charset="0"/>
              </a:rPr>
              <a:t>Since LOq has three descendants (i.e., CPU History, CPU Category, and CPU Structure), it is likely that LOq matches only with LO1 and LO2 under some </a:t>
            </a:r>
            <a:r>
              <a:rPr lang="en-US" altLang="zh-TW" smtClean="0">
                <a:latin typeface="Times New Roman" charset="0"/>
              </a:rPr>
              <a:t>threshold</a:t>
            </a:r>
            <a:r>
              <a:rPr lang="en-GB" altLang="zh-TW" smtClean="0">
                <a:latin typeface="Times New Roman" charset="0"/>
              </a:rPr>
              <a:t>. In a practical implementation, since the similarity between LOq and LO3 is below a threshold, LO3 is disregarded. Similarly, LO4 is not recommended. Therefore, the new user only finds LO1 and LO2. However, usually, when a user searches for a LO, additional information related to the query play</a:t>
            </a:r>
            <a:r>
              <a:rPr lang="en-GB" altLang="ko-KR" smtClean="0">
                <a:latin typeface="Times New Roman" charset="0"/>
              </a:rPr>
              <a:t>s</a:t>
            </a:r>
            <a:r>
              <a:rPr lang="en-GB" altLang="zh-TW" smtClean="0">
                <a:latin typeface="Times New Roman" charset="0"/>
              </a:rPr>
              <a:t> an important role. That is, information such as </a:t>
            </a:r>
            <a:r>
              <a:rPr lang="en-GB" altLang="zh-TW" smtClean="0">
                <a:latin typeface="Arial" charset="0"/>
              </a:rPr>
              <a:t>“</a:t>
            </a:r>
            <a:r>
              <a:rPr lang="en-GB" altLang="zh-TW" smtClean="0">
                <a:latin typeface="Times New Roman" charset="0"/>
              </a:rPr>
              <a:t>CPU Market</a:t>
            </a:r>
            <a:r>
              <a:rPr lang="en-GB" altLang="zh-TW" smtClean="0">
                <a:latin typeface="Arial" charset="0"/>
              </a:rPr>
              <a:t>”</a:t>
            </a:r>
            <a:r>
              <a:rPr lang="en-GB" altLang="zh-TW" smtClean="0">
                <a:latin typeface="Times New Roman" charset="0"/>
              </a:rPr>
              <a:t> and </a:t>
            </a:r>
            <a:r>
              <a:rPr lang="en-GB" altLang="zh-TW" smtClean="0">
                <a:latin typeface="Arial" charset="0"/>
              </a:rPr>
              <a:t>“</a:t>
            </a:r>
            <a:r>
              <a:rPr lang="en-GB" altLang="zh-TW" smtClean="0">
                <a:latin typeface="Times New Roman" charset="0"/>
              </a:rPr>
              <a:t>Microprogrammed Control</a:t>
            </a:r>
            <a:r>
              <a:rPr lang="en-GB" altLang="zh-TW" smtClean="0">
                <a:latin typeface="Arial" charset="0"/>
              </a:rPr>
              <a:t>”</a:t>
            </a:r>
            <a:r>
              <a:rPr lang="en-GB" altLang="zh-TW" smtClean="0">
                <a:latin typeface="Times New Roman" charset="0"/>
              </a:rPr>
              <a:t> could be unexpected but meaningful to the course designer when he design a CPU course. With the proposed reusability tree, we introduce a set of measurement methods, along with their implementation methods, to </a:t>
            </a:r>
            <a:r>
              <a:rPr lang="en-GB" altLang="ko-KR" smtClean="0">
                <a:latin typeface="Times New Roman" charset="0"/>
              </a:rPr>
              <a:t>help</a:t>
            </a:r>
            <a:r>
              <a:rPr lang="en-GB" altLang="zh-TW" smtClean="0">
                <a:latin typeface="Times New Roman" charset="0"/>
              </a:rPr>
              <a:t> the user discover </a:t>
            </a:r>
            <a:r>
              <a:rPr lang="en-GB" altLang="ko-KR" smtClean="0">
                <a:latin typeface="Times New Roman" charset="0"/>
              </a:rPr>
              <a:t>such </a:t>
            </a:r>
            <a:r>
              <a:rPr lang="en-GB" altLang="zh-TW" smtClean="0">
                <a:latin typeface="Times New Roman" charset="0"/>
              </a:rPr>
              <a:t>additional information.</a:t>
            </a:r>
            <a:endParaRPr lang="zh-TW" alt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TW" altLang="en-US" smtClean="0"/>
              <a:t>按一下以編輯母片標題樣式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按一下以編輯母片子標題樣式</a:t>
            </a:r>
            <a:endParaRPr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TW" altLang="en-US" smtClean="0"/>
              <a:t>按一下以編輯母片標題樣式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TW" altLang="en-US" smtClean="0"/>
              <a:t>按一下以編輯母片文字樣式</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84FAAD53-6FB5-45DA-B38C-0EC4B321CA7A}" type="slidenum">
              <a:rPr lang="zh-TW" altLang="en-US"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標題上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TW" altLang="en-US" smtClean="0"/>
              <a:t>按一下以編輯母片標題樣式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TW" altLang="en-US" smtClean="0"/>
              <a:t>按一下以編輯母片文字樣式</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腳本">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TW" altLang="en-US" smtClean="0"/>
              <a:t>按一下以編輯母片標題樣式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TW" altLang="en-US" smtClean="0"/>
              <a:t>按一下以編輯母片文字樣式</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809B40BD-123F-4A34-80A8-FB6C9B709CEF}" type="slidenum">
              <a:rPr lang="zh-TW" altLang="en-US" smtClean="0"/>
              <a:pPr>
                <a:defRPr/>
              </a:pPr>
              <a:t>‹#›</a:t>
            </a:fld>
            <a:endParaRPr lang="en-US" altLang="zh-TW"/>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B007927F-7E7B-4209-8E83-BE4CBA9D06AC}" type="slidenum">
              <a:rPr lang="zh-TW" altLang="en-US" smtClean="0"/>
              <a:pPr>
                <a:defRPr/>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TW" altLang="en-US" smtClean="0"/>
              <a:t>按一下以編輯母片標題樣式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E93A1AB-4D2B-46CC-8582-0AE7DEA41576}" type="slidenum">
              <a:rPr lang="zh-TW" altLang="en-US" smtClean="0"/>
              <a:pPr>
                <a:defRPr/>
              </a:pPr>
              <a:t>‹#›</a:t>
            </a:fld>
            <a:endParaRPr lang="en-US"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28600"/>
            <a:ext cx="8077200" cy="9144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09600" y="1219200"/>
            <a:ext cx="3962400" cy="5105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24400" y="1219200"/>
            <a:ext cx="3962400" cy="5105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3"/>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5"/>
          <p:cNvSpPr>
            <a:spLocks noGrp="1" noChangeArrowheads="1"/>
          </p:cNvSpPr>
          <p:nvPr>
            <p:ph type="sldNum" sz="quarter" idx="12"/>
          </p:nvPr>
        </p:nvSpPr>
        <p:spPr>
          <a:ln/>
        </p:spPr>
        <p:txBody>
          <a:bodyPr/>
          <a:lstStyle>
            <a:lvl1pPr>
              <a:defRPr/>
            </a:lvl1pPr>
          </a:lstStyle>
          <a:p>
            <a:pPr>
              <a:defRPr/>
            </a:pPr>
            <a:fld id="{7EB2167F-97E3-41DD-B884-41D64490F750}" type="slidenum">
              <a:rPr lang="zh-TW" altLang="en-US"/>
              <a:pPr>
                <a:defRPr/>
              </a:pPr>
              <a:t>‹#›</a:t>
            </a:fld>
            <a:endParaRPr lang="en-US"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931863" y="96838"/>
            <a:ext cx="7158037" cy="1412875"/>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949325" y="1981200"/>
            <a:ext cx="7661275" cy="4114800"/>
          </a:xfrm>
        </p:spPr>
        <p:txBody>
          <a:bodyPr/>
          <a:lstStyle/>
          <a:p>
            <a:pPr lvl="0"/>
            <a:endParaRPr lang="zh-TW" altLang="en-US" noProof="0"/>
          </a:p>
        </p:txBody>
      </p:sp>
      <p:sp>
        <p:nvSpPr>
          <p:cNvPr id="4" name="日期版面配置區 3"/>
          <p:cNvSpPr>
            <a:spLocks noGrp="1"/>
          </p:cNvSpPr>
          <p:nvPr>
            <p:ph type="dt" sz="half" idx="10"/>
          </p:nvPr>
        </p:nvSpPr>
        <p:spPr>
          <a:xfrm>
            <a:off x="946150" y="6248400"/>
            <a:ext cx="1905000" cy="457200"/>
          </a:xfrm>
        </p:spPr>
        <p:txBody>
          <a:bodyPr/>
          <a:lstStyle>
            <a:lvl1pPr>
              <a:defRPr/>
            </a:lvl1pPr>
          </a:lstStyle>
          <a:p>
            <a:pPr>
              <a:defRPr/>
            </a:pPr>
            <a:r>
              <a:rPr lang="zh-TW" altLang="en-US"/>
              <a:t>2006/06/13</a:t>
            </a:r>
            <a:endParaRPr lang="en-US" altLang="zh-TW"/>
          </a:p>
        </p:txBody>
      </p:sp>
      <p:sp>
        <p:nvSpPr>
          <p:cNvPr id="5" name="頁尾版面配置區 4"/>
          <p:cNvSpPr>
            <a:spLocks noGrp="1"/>
          </p:cNvSpPr>
          <p:nvPr>
            <p:ph type="ftr" sz="quarter" idx="11"/>
          </p:nvPr>
        </p:nvSpPr>
        <p:spPr>
          <a:xfrm>
            <a:off x="3352800" y="6248400"/>
            <a:ext cx="2895600" cy="457200"/>
          </a:xfrm>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a:xfrm>
            <a:off x="6705600" y="6248400"/>
            <a:ext cx="1905000" cy="457200"/>
          </a:xfrm>
        </p:spPr>
        <p:txBody>
          <a:bodyPr/>
          <a:lstStyle>
            <a:lvl1pPr>
              <a:defRPr/>
            </a:lvl1pPr>
          </a:lstStyle>
          <a:p>
            <a:pPr>
              <a:defRPr/>
            </a:pPr>
            <a:fld id="{E8D96BEB-93E1-4CDF-95F2-3F402E7B224B}" type="slidenum">
              <a:rPr lang="zh-TW" altLang="en-US"/>
              <a:pPr>
                <a:defRPr/>
              </a:pPr>
              <a:t>‹#›</a:t>
            </a:fld>
            <a:endParaRPr lang="en-US" altLang="zh-TW"/>
          </a:p>
        </p:txBody>
      </p:sp>
    </p:spTree>
    <p:extLst>
      <p:ext uri="{BB962C8B-B14F-4D97-AF65-F5344CB8AC3E}">
        <p14:creationId xmlns:p14="http://schemas.microsoft.com/office/powerpoint/2010/main" val="2100399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31863" y="96838"/>
            <a:ext cx="7158037" cy="141287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949325" y="1981200"/>
            <a:ext cx="3754438"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856163" y="1981200"/>
            <a:ext cx="3754437"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856163" y="4114800"/>
            <a:ext cx="3754437"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日期版面配置區 5"/>
          <p:cNvSpPr>
            <a:spLocks noGrp="1"/>
          </p:cNvSpPr>
          <p:nvPr>
            <p:ph type="dt" sz="half" idx="10"/>
          </p:nvPr>
        </p:nvSpPr>
        <p:spPr>
          <a:xfrm>
            <a:off x="946150" y="6248400"/>
            <a:ext cx="1905000" cy="457200"/>
          </a:xfrm>
        </p:spPr>
        <p:txBody>
          <a:bodyPr/>
          <a:lstStyle>
            <a:lvl1pPr>
              <a:defRPr/>
            </a:lvl1pPr>
          </a:lstStyle>
          <a:p>
            <a:pPr>
              <a:defRPr/>
            </a:pPr>
            <a:r>
              <a:rPr lang="zh-TW" altLang="en-US"/>
              <a:t>2006/06/13</a:t>
            </a:r>
            <a:endParaRPr lang="en-US" altLang="zh-TW"/>
          </a:p>
        </p:txBody>
      </p:sp>
      <p:sp>
        <p:nvSpPr>
          <p:cNvPr id="7" name="頁尾版面配置區 6"/>
          <p:cNvSpPr>
            <a:spLocks noGrp="1"/>
          </p:cNvSpPr>
          <p:nvPr>
            <p:ph type="ftr" sz="quarter" idx="11"/>
          </p:nvPr>
        </p:nvSpPr>
        <p:spPr>
          <a:xfrm>
            <a:off x="3352800" y="6248400"/>
            <a:ext cx="2895600" cy="457200"/>
          </a:xfrm>
        </p:spPr>
        <p:txBody>
          <a:bodyPr/>
          <a:lstStyle>
            <a:lvl1pPr>
              <a:defRPr/>
            </a:lvl1pPr>
          </a:lstStyle>
          <a:p>
            <a:pPr>
              <a:defRPr/>
            </a:pPr>
            <a:endParaRPr lang="en-US" altLang="zh-TW"/>
          </a:p>
        </p:txBody>
      </p:sp>
      <p:sp>
        <p:nvSpPr>
          <p:cNvPr id="8" name="投影片編號版面配置區 7"/>
          <p:cNvSpPr>
            <a:spLocks noGrp="1"/>
          </p:cNvSpPr>
          <p:nvPr>
            <p:ph type="sldNum" sz="quarter" idx="12"/>
          </p:nvPr>
        </p:nvSpPr>
        <p:spPr>
          <a:xfrm>
            <a:off x="6705600" y="6248400"/>
            <a:ext cx="1905000" cy="457200"/>
          </a:xfrm>
        </p:spPr>
        <p:txBody>
          <a:bodyPr/>
          <a:lstStyle>
            <a:lvl1pPr>
              <a:defRPr/>
            </a:lvl1pPr>
          </a:lstStyle>
          <a:p>
            <a:pPr>
              <a:defRPr/>
            </a:pPr>
            <a:fld id="{943D2197-D5C1-4383-ACF5-36B0CE4F8F88}" type="slidenum">
              <a:rPr lang="zh-TW" altLang="en-US"/>
              <a:pPr>
                <a:defRPr/>
              </a:pPr>
              <a:t>‹#›</a:t>
            </a:fld>
            <a:endParaRPr lang="en-US" altLang="zh-TW"/>
          </a:p>
        </p:txBody>
      </p:sp>
    </p:spTree>
    <p:extLst>
      <p:ext uri="{BB962C8B-B14F-4D97-AF65-F5344CB8AC3E}">
        <p14:creationId xmlns:p14="http://schemas.microsoft.com/office/powerpoint/2010/main" val="264299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97E95361-E364-448F-B67C-AE2BDE1DD4E9}" type="slidenum">
              <a:rPr lang="zh-TW" altLang="en-US"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標題投影片含圖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TW" altLang="en-US" smtClean="0"/>
              <a:t>按一下以編輯母片標題樣式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按一下以編輯母片子標題樣式</a:t>
            </a:r>
            <a:endParaRPr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09B40BD-123F-4A34-80A8-FB6C9B709CEF}" type="slidenum">
              <a:rPr lang="zh-TW" altLang="en-US" smtClean="0"/>
              <a:pPr>
                <a:defRPr/>
              </a:pPr>
              <a:t>‹#›</a:t>
            </a:fld>
            <a:endParaRPr lang="en-US" altLang="zh-TW"/>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TW" altLang="en-US" smtClean="0"/>
              <a:t>將圖片拖曳至版面配置區或按一下圖示以新增</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TW" altLang="en-US" smtClean="0"/>
              <a:t>按一下以編輯母片標題樣式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09B40BD-123F-4A34-80A8-FB6C9B709CEF}" type="slidenum">
              <a:rPr lang="zh-TW" altLang="en-US"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TW" altLang="en-US" smtClean="0"/>
              <a:t>按一下以編輯母片標題樣式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4A22086C-62DB-4CA1-A844-E86698EB9FA3}" type="slidenum">
              <a:rPr lang="zh-TW" altLang="en-US"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TW" altLang="en-US" smtClean="0"/>
              <a:t>按一下以編輯母片標題樣式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809B40BD-123F-4A34-80A8-FB6C9B709CEF}" type="slidenum">
              <a:rPr lang="zh-TW" altLang="en-US" smtClean="0"/>
              <a:pPr>
                <a:defRPr/>
              </a:pPr>
              <a:t>‹#›</a:t>
            </a:fld>
            <a:endParaRPr lang="en-US" altLang="zh-TW"/>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5CA96645-288E-4D4D-B083-4C82B4D02EB1}" type="slidenum">
              <a:rPr lang="zh-TW" altLang="en-US"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8D8A48B-F821-4ACB-AAC4-251A9B6A94ED}" type="slidenum">
              <a:rPr lang="zh-TW" altLang="en-US"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TW" altLang="en-US" smtClean="0"/>
              <a:t>按一下以編輯母片標題樣式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58684CA0-4FEF-4CA9-B9A0-C4EA844B3B03}" type="slidenum">
              <a:rPr lang="zh-TW" altLang="en-US"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TW" altLang="en-US" smtClean="0"/>
              <a:t>按一下以編輯母片標題樣式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pPr>
              <a:defRPr/>
            </a:pPr>
            <a:endParaRPr lang="en-US" altLang="zh-TW"/>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pPr>
              <a:defRPr/>
            </a:pPr>
            <a:endParaRPr lang="en-US" altLang="zh-TW"/>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pPr>
              <a:defRPr/>
            </a:pPr>
            <a:fld id="{809B40BD-123F-4A34-80A8-FB6C9B709CEF}" type="slidenum">
              <a:rPr lang="zh-TW" altLang="en-US" smtClean="0"/>
              <a:pPr>
                <a:defRPr/>
              </a:pPr>
              <a:t>‹#›</a:t>
            </a:fld>
            <a:endParaRPr lang="en-US" altLang="zh-TW"/>
          </a:p>
        </p:txBody>
      </p:sp>
    </p:spTree>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9"/>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9"/>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9"/>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9"/>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9"/>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9"/>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9"/>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9"/>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9"/>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hyperlink" Target="http://googleresearch.blogspot.tw/2015/03/announcing-google-mooc-focused-research.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xpdrlab.ncu.cc" TargetMode="Externa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dlnet.gov/about-ad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0.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bin"/><Relationship Id="rId5" Type="http://schemas.openxmlformats.org/officeDocument/2006/relationships/image" Target="../media/image31.emf"/><Relationship Id="rId6" Type="http://schemas.openxmlformats.org/officeDocument/2006/relationships/image" Target="../media/image3.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hyperlink" Target="http://www.wasp.dk" TargetMode="External"/><Relationship Id="rId5" Type="http://schemas.openxmlformats.org/officeDocument/2006/relationships/hyperlink" Target="http://www.learndash.com" TargetMode="External"/><Relationship Id="rId6" Type="http://schemas.openxmlformats.org/officeDocument/2006/relationships/hyperlink" Target="http://blog.accredible.com" TargetMode="External"/><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3.xml.rels><?xml version="1.0" encoding="UTF-8" standalone="yes"?>
<Relationships xmlns="http://schemas.openxmlformats.org/package/2006/relationships"><Relationship Id="rId9" Type="http://schemas.openxmlformats.org/officeDocument/2006/relationships/diagramQuickStyle" Target="../diagrams/quickStyle2.xml"/><Relationship Id="rId20" Type="http://schemas.openxmlformats.org/officeDocument/2006/relationships/diagramColors" Target="../diagrams/colors4.xml"/><Relationship Id="rId21" Type="http://schemas.microsoft.com/office/2007/relationships/diagramDrawing" Target="../diagrams/drawing4.xml"/><Relationship Id="rId22" Type="http://schemas.openxmlformats.org/officeDocument/2006/relationships/diagramData" Target="../diagrams/data5.xml"/><Relationship Id="rId23" Type="http://schemas.openxmlformats.org/officeDocument/2006/relationships/diagramLayout" Target="../diagrams/layout5.xml"/><Relationship Id="rId24" Type="http://schemas.openxmlformats.org/officeDocument/2006/relationships/diagramQuickStyle" Target="../diagrams/quickStyle5.xml"/><Relationship Id="rId25" Type="http://schemas.openxmlformats.org/officeDocument/2006/relationships/diagramColors" Target="../diagrams/colors5.xml"/><Relationship Id="rId26" Type="http://schemas.microsoft.com/office/2007/relationships/diagramDrawing" Target="../diagrams/drawing5.xml"/><Relationship Id="rId10" Type="http://schemas.openxmlformats.org/officeDocument/2006/relationships/diagramColors" Target="../diagrams/colors2.xml"/><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7" Type="http://schemas.openxmlformats.org/officeDocument/2006/relationships/diagramData" Target="../diagrams/data4.xml"/><Relationship Id="rId18" Type="http://schemas.openxmlformats.org/officeDocument/2006/relationships/diagramLayout" Target="../diagrams/layout4.xml"/><Relationship Id="rId19" Type="http://schemas.openxmlformats.org/officeDocument/2006/relationships/diagramQuickStyle" Target="../diagrams/quickStyle4.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diagramData" Target="../diagrams/data7.xml"/><Relationship Id="rId8" Type="http://schemas.openxmlformats.org/officeDocument/2006/relationships/diagramLayout" Target="../diagrams/layout7.xml"/><Relationship Id="rId9" Type="http://schemas.openxmlformats.org/officeDocument/2006/relationships/diagramQuickStyle" Target="../diagrams/quickStyle7.xml"/><Relationship Id="rId10" Type="http://schemas.openxmlformats.org/officeDocument/2006/relationships/diagramColors" Target="../diagrams/colors7.xml"/><Relationship Id="rId11"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xpdrlab.ncu.cc"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xpdrlab.ncu.cc"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hyperlink" Target="http://edxpdrlab.ncu.cc"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ctrTitle"/>
          </p:nvPr>
        </p:nvSpPr>
        <p:spPr>
          <a:xfrm>
            <a:off x="467544" y="692696"/>
            <a:ext cx="7993063" cy="3312368"/>
          </a:xfrm>
        </p:spPr>
        <p:txBody>
          <a:bodyPr>
            <a:normAutofit/>
          </a:bodyPr>
          <a:lstStyle/>
          <a:p>
            <a:pPr>
              <a:defRPr/>
            </a:pPr>
            <a:r>
              <a:rPr lang="en-US" altLang="zh-TW" sz="4800" b="1" dirty="0" smtClean="0">
                <a:solidFill>
                  <a:srgbClr val="FFA917"/>
                </a:solidFill>
                <a:effectLst/>
              </a:rPr>
              <a:t>Building </a:t>
            </a:r>
            <a:r>
              <a:rPr lang="en-US" altLang="zh-TW" sz="4800" b="1" dirty="0">
                <a:solidFill>
                  <a:srgbClr val="FFA917"/>
                </a:solidFill>
                <a:effectLst/>
              </a:rPr>
              <a:t>Social Community for MOOCs Content Users</a:t>
            </a:r>
            <a:r>
              <a:rPr lang="en-US" altLang="zh-TW" sz="4800" dirty="0" smtClean="0">
                <a:solidFill>
                  <a:srgbClr val="FF6600"/>
                </a:solidFill>
              </a:rPr>
              <a:t/>
            </a:r>
            <a:br>
              <a:rPr lang="en-US" altLang="zh-TW" sz="4800" dirty="0" smtClean="0">
                <a:solidFill>
                  <a:srgbClr val="FF6600"/>
                </a:solidFill>
              </a:rPr>
            </a:br>
            <a:r>
              <a:rPr lang="en-US" altLang="zh-TW" sz="4800" dirty="0" smtClean="0">
                <a:solidFill>
                  <a:srgbClr val="FFC000"/>
                </a:solidFill>
              </a:rPr>
              <a:t> </a:t>
            </a:r>
            <a:r>
              <a:rPr lang="en-US" altLang="zh-TW" sz="2000" dirty="0" smtClean="0"/>
              <a:t>(</a:t>
            </a:r>
            <a:r>
              <a:rPr lang="en-US" altLang="zh-TW" sz="2000" dirty="0"/>
              <a:t>Based on a project from the 2015 Google MOOC Focused Research </a:t>
            </a:r>
            <a:r>
              <a:rPr lang="en-US" altLang="zh-TW" sz="2000" dirty="0" smtClean="0"/>
              <a:t>Award) </a:t>
            </a:r>
            <a:endParaRPr lang="zh-TW" altLang="en-US" sz="2700" dirty="0" smtClean="0">
              <a:ea typeface="新細明體" pitchFamily="18" charset="-120"/>
            </a:endParaRPr>
          </a:p>
        </p:txBody>
      </p:sp>
      <p:sp>
        <p:nvSpPr>
          <p:cNvPr id="19459" name="Rectangle 16"/>
          <p:cNvSpPr>
            <a:spLocks noGrp="1" noChangeArrowheads="1"/>
          </p:cNvSpPr>
          <p:nvPr>
            <p:ph type="subTitle" idx="1"/>
          </p:nvPr>
        </p:nvSpPr>
        <p:spPr>
          <a:xfrm>
            <a:off x="827584" y="5085184"/>
            <a:ext cx="7416800" cy="601241"/>
          </a:xfrm>
          <a:effectLst/>
        </p:spPr>
        <p:txBody>
          <a:bodyPr>
            <a:normAutofit/>
          </a:bodyPr>
          <a:lstStyle/>
          <a:p>
            <a:r>
              <a:rPr lang="en-US" altLang="zh-TW" sz="1800" dirty="0" smtClean="0">
                <a:solidFill>
                  <a:srgbClr val="00CCFF"/>
                </a:solidFill>
                <a:effectLst/>
              </a:rPr>
              <a:t>Timothy </a:t>
            </a:r>
            <a:r>
              <a:rPr lang="en-US" altLang="zh-TW" sz="1800" dirty="0">
                <a:solidFill>
                  <a:srgbClr val="00CCFF"/>
                </a:solidFill>
                <a:effectLst/>
              </a:rPr>
              <a:t>K. Shih, NCU, Taiwan </a:t>
            </a:r>
            <a:endParaRPr lang="en-US" altLang="zh-TW" sz="1800" dirty="0" smtClean="0">
              <a:solidFill>
                <a:srgbClr val="00CCFF"/>
              </a:solidFill>
              <a:ea typeface="新細明體" charset="-12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About Google Project</a:t>
            </a:r>
            <a:endParaRPr kumimoji="1" lang="zh-TW" altLang="en-US" dirty="0"/>
          </a:p>
        </p:txBody>
      </p:sp>
      <p:sp>
        <p:nvSpPr>
          <p:cNvPr id="3" name="內容版面配置區 2"/>
          <p:cNvSpPr>
            <a:spLocks noGrp="1"/>
          </p:cNvSpPr>
          <p:nvPr>
            <p:ph idx="1"/>
          </p:nvPr>
        </p:nvSpPr>
        <p:spPr/>
        <p:txBody>
          <a:bodyPr/>
          <a:lstStyle/>
          <a:p>
            <a:r>
              <a:rPr kumimoji="1" lang="en-US" altLang="zh-TW" dirty="0" smtClean="0"/>
              <a:t>                      Research at Google</a:t>
            </a:r>
          </a:p>
          <a:p>
            <a:endParaRPr kumimoji="1" lang="en-US" altLang="zh-TW" dirty="0"/>
          </a:p>
          <a:p>
            <a:r>
              <a:rPr kumimoji="1" lang="en-US" altLang="zh-TW" dirty="0" smtClean="0">
                <a:solidFill>
                  <a:srgbClr val="FFA917"/>
                </a:solidFill>
              </a:rPr>
              <a:t>The Google </a:t>
            </a:r>
            <a:r>
              <a:rPr kumimoji="1" lang="en-US" altLang="zh-TW" dirty="0">
                <a:solidFill>
                  <a:srgbClr val="FFA917"/>
                </a:solidFill>
              </a:rPr>
              <a:t>MOOC Focused Research </a:t>
            </a:r>
            <a:r>
              <a:rPr kumimoji="1" lang="en-US" altLang="zh-TW" dirty="0" smtClean="0">
                <a:solidFill>
                  <a:srgbClr val="FFA917"/>
                </a:solidFill>
              </a:rPr>
              <a:t>Awards</a:t>
            </a:r>
            <a:r>
              <a:rPr kumimoji="1" lang="en-US" altLang="zh-TW" dirty="0" smtClean="0"/>
              <a:t>, Monday</a:t>
            </a:r>
            <a:r>
              <a:rPr kumimoji="1" lang="en-US" altLang="zh-TW" dirty="0"/>
              <a:t>, March 09, </a:t>
            </a:r>
            <a:r>
              <a:rPr kumimoji="1" lang="en-US" altLang="zh-TW" dirty="0" smtClean="0"/>
              <a:t>2015</a:t>
            </a:r>
          </a:p>
          <a:p>
            <a:pPr lvl="1"/>
            <a:r>
              <a:rPr kumimoji="1" lang="en-US" altLang="zh-TW" sz="1200" dirty="0">
                <a:hlinkClick r:id="rId2"/>
              </a:rPr>
              <a:t>http://googleresearch.blogspot.tw/2015/03/announcing-google-mooc-focused-</a:t>
            </a:r>
            <a:r>
              <a:rPr kumimoji="1" lang="en-US" altLang="zh-TW" sz="1200" dirty="0" smtClean="0">
                <a:hlinkClick r:id="rId2"/>
              </a:rPr>
              <a:t>research.html</a:t>
            </a:r>
            <a:r>
              <a:rPr kumimoji="1" lang="en-US" altLang="zh-TW" sz="1200" dirty="0" smtClean="0"/>
              <a:t> </a:t>
            </a:r>
          </a:p>
          <a:p>
            <a:r>
              <a:rPr lang="en-US" altLang="zh-TW" dirty="0"/>
              <a:t>“Reusability Measurement and Social Community Analysis from MOOC Content Users” - Timothy K. Shih, National Central University, </a:t>
            </a:r>
            <a:r>
              <a:rPr lang="en-US" altLang="zh-TW" dirty="0" smtClean="0"/>
              <a:t>Taiwan</a:t>
            </a:r>
            <a:endParaRPr kumimoji="1" lang="en-US" altLang="zh-TW" dirty="0" smtClean="0"/>
          </a:p>
          <a:p>
            <a:endParaRPr kumimoji="1" lang="zh-TW" altLang="en-US" dirty="0"/>
          </a:p>
        </p:txBody>
      </p:sp>
      <p:pic>
        <p:nvPicPr>
          <p:cNvPr id="4" name="圖片 3"/>
          <p:cNvPicPr>
            <a:picLocks noChangeAspect="1"/>
          </p:cNvPicPr>
          <p:nvPr/>
        </p:nvPicPr>
        <p:blipFill>
          <a:blip r:embed="rId3"/>
          <a:stretch>
            <a:fillRect/>
          </a:stretch>
        </p:blipFill>
        <p:spPr>
          <a:xfrm flipH="1">
            <a:off x="1259632" y="1484784"/>
            <a:ext cx="1224136" cy="1224136"/>
          </a:xfrm>
          <a:prstGeom prst="rect">
            <a:avLst/>
          </a:prstGeom>
        </p:spPr>
      </p:pic>
      <p:pic>
        <p:nvPicPr>
          <p:cNvPr id="5" name="圖片 4"/>
          <p:cNvPicPr>
            <a:picLocks noChangeAspect="1"/>
          </p:cNvPicPr>
          <p:nvPr/>
        </p:nvPicPr>
        <p:blipFill>
          <a:blip r:embed="rId4"/>
          <a:stretch>
            <a:fillRect/>
          </a:stretch>
        </p:blipFill>
        <p:spPr>
          <a:xfrm>
            <a:off x="6588224" y="5949280"/>
            <a:ext cx="2086496" cy="464640"/>
          </a:xfrm>
          <a:prstGeom prst="rect">
            <a:avLst/>
          </a:prstGeom>
        </p:spPr>
      </p:pic>
    </p:spTree>
    <p:extLst>
      <p:ext uri="{BB962C8B-B14F-4D97-AF65-F5344CB8AC3E}">
        <p14:creationId xmlns:p14="http://schemas.microsoft.com/office/powerpoint/2010/main" val="26616230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Three Goals</a:t>
            </a:r>
            <a:endParaRPr kumimoji="1" lang="zh-TW" altLang="en-US" dirty="0"/>
          </a:p>
        </p:txBody>
      </p:sp>
      <p:sp>
        <p:nvSpPr>
          <p:cNvPr id="3" name="內容版面配置區 2"/>
          <p:cNvSpPr>
            <a:spLocks noGrp="1"/>
          </p:cNvSpPr>
          <p:nvPr>
            <p:ph idx="1"/>
          </p:nvPr>
        </p:nvSpPr>
        <p:spPr>
          <a:xfrm>
            <a:off x="685800" y="1556792"/>
            <a:ext cx="7770813" cy="4569371"/>
          </a:xfrm>
        </p:spPr>
        <p:txBody>
          <a:bodyPr>
            <a:normAutofit/>
          </a:bodyPr>
          <a:lstStyle/>
          <a:p>
            <a:r>
              <a:rPr kumimoji="1" lang="en-US" altLang="zh-TW" sz="3200" dirty="0"/>
              <a:t>The specification of </a:t>
            </a:r>
            <a:r>
              <a:rPr kumimoji="1" lang="en-US" altLang="zh-TW" sz="3200" dirty="0">
                <a:solidFill>
                  <a:srgbClr val="FF6600"/>
                </a:solidFill>
              </a:rPr>
              <a:t>Exchangeable Learning </a:t>
            </a:r>
            <a:r>
              <a:rPr kumimoji="1" lang="en-US" altLang="zh-TW" sz="3200" dirty="0" smtClean="0">
                <a:solidFill>
                  <a:srgbClr val="FF6600"/>
                </a:solidFill>
              </a:rPr>
              <a:t>Object </a:t>
            </a:r>
            <a:r>
              <a:rPr kumimoji="1" lang="en-US" altLang="zh-TW" sz="3200" dirty="0" smtClean="0">
                <a:solidFill>
                  <a:srgbClr val="FFFFFF"/>
                </a:solidFill>
              </a:rPr>
              <a:t>(</a:t>
            </a:r>
            <a:r>
              <a:rPr kumimoji="1" lang="en-US" altLang="zh-TW" sz="3200" b="1" dirty="0" smtClean="0">
                <a:solidFill>
                  <a:srgbClr val="FFA917"/>
                </a:solidFill>
              </a:rPr>
              <a:t>ELO</a:t>
            </a:r>
            <a:r>
              <a:rPr kumimoji="1" lang="en-US" altLang="zh-TW" sz="3200" dirty="0" smtClean="0">
                <a:solidFill>
                  <a:srgbClr val="FFFFFF"/>
                </a:solidFill>
              </a:rPr>
              <a:t>)</a:t>
            </a:r>
          </a:p>
          <a:p>
            <a:pPr lvl="1"/>
            <a:r>
              <a:rPr kumimoji="1" lang="en-US" altLang="zh-TW" sz="3000" b="1" dirty="0" smtClean="0">
                <a:solidFill>
                  <a:srgbClr val="FF3300"/>
                </a:solidFill>
              </a:rPr>
              <a:t>One week of lecture materials</a:t>
            </a:r>
            <a:endParaRPr kumimoji="1" lang="en-US" altLang="zh-TW" sz="3000" b="1" dirty="0">
              <a:solidFill>
                <a:srgbClr val="FF3300"/>
              </a:solidFill>
            </a:endParaRPr>
          </a:p>
          <a:p>
            <a:r>
              <a:rPr kumimoji="1" lang="en-US" altLang="zh-TW" sz="3200" dirty="0"/>
              <a:t>An </a:t>
            </a:r>
            <a:r>
              <a:rPr kumimoji="1" lang="en-US" altLang="zh-TW" sz="3200" b="1" dirty="0">
                <a:solidFill>
                  <a:srgbClr val="FFA917"/>
                </a:solidFill>
              </a:rPr>
              <a:t>ELO</a:t>
            </a:r>
            <a:r>
              <a:rPr kumimoji="1" lang="en-US" altLang="zh-TW" sz="3200" dirty="0">
                <a:solidFill>
                  <a:srgbClr val="FFA917"/>
                </a:solidFill>
              </a:rPr>
              <a:t> </a:t>
            </a:r>
            <a:r>
              <a:rPr kumimoji="1" lang="en-US" altLang="zh-TW" sz="3200" dirty="0"/>
              <a:t>authoring/search </a:t>
            </a:r>
            <a:r>
              <a:rPr kumimoji="1" lang="en-US" altLang="zh-TW" sz="3200" dirty="0">
                <a:solidFill>
                  <a:srgbClr val="FF6600"/>
                </a:solidFill>
              </a:rPr>
              <a:t>tool</a:t>
            </a:r>
            <a:r>
              <a:rPr kumimoji="1" lang="en-US" altLang="zh-TW" sz="3200" dirty="0"/>
              <a:t> and a </a:t>
            </a:r>
            <a:r>
              <a:rPr kumimoji="1" lang="en-US" altLang="zh-TW" sz="3200" dirty="0">
                <a:solidFill>
                  <a:srgbClr val="FFFFFF"/>
                </a:solidFill>
              </a:rPr>
              <a:t>common repository </a:t>
            </a:r>
            <a:r>
              <a:rPr kumimoji="1" lang="en-US" altLang="zh-TW" sz="3200" dirty="0">
                <a:solidFill>
                  <a:srgbClr val="FF6600"/>
                </a:solidFill>
              </a:rPr>
              <a:t>test-</a:t>
            </a:r>
            <a:r>
              <a:rPr kumimoji="1" lang="en-US" altLang="zh-TW" sz="3200" dirty="0" smtClean="0">
                <a:solidFill>
                  <a:srgbClr val="FF6600"/>
                </a:solidFill>
              </a:rPr>
              <a:t>bed</a:t>
            </a:r>
          </a:p>
          <a:p>
            <a:r>
              <a:rPr kumimoji="1" lang="en-US" altLang="zh-TW" sz="3200" dirty="0"/>
              <a:t>An on-line </a:t>
            </a:r>
            <a:r>
              <a:rPr kumimoji="1" lang="en-US" altLang="zh-TW" sz="3200" dirty="0">
                <a:solidFill>
                  <a:srgbClr val="FF6600"/>
                </a:solidFill>
              </a:rPr>
              <a:t>social community </a:t>
            </a:r>
            <a:r>
              <a:rPr kumimoji="1" lang="en-US" altLang="zh-TW" sz="3200" dirty="0"/>
              <a:t>tool for </a:t>
            </a:r>
            <a:r>
              <a:rPr kumimoji="1" lang="en-US" altLang="zh-TW" sz="3200" b="1" dirty="0" smtClean="0">
                <a:solidFill>
                  <a:srgbClr val="FFA917"/>
                </a:solidFill>
              </a:rPr>
              <a:t>ELO</a:t>
            </a:r>
            <a:endParaRPr kumimoji="1" lang="zh-TW" altLang="en-US" sz="3200" b="1" dirty="0">
              <a:solidFill>
                <a:srgbClr val="FFA917"/>
              </a:solidFill>
            </a:endParaRPr>
          </a:p>
        </p:txBody>
      </p:sp>
      <p:sp>
        <p:nvSpPr>
          <p:cNvPr id="6" name="文字方塊 5"/>
          <p:cNvSpPr txBox="1"/>
          <p:nvPr/>
        </p:nvSpPr>
        <p:spPr>
          <a:xfrm>
            <a:off x="683568" y="5733256"/>
            <a:ext cx="6336704" cy="307777"/>
          </a:xfrm>
          <a:prstGeom prst="rect">
            <a:avLst/>
          </a:prstGeom>
          <a:noFill/>
        </p:spPr>
        <p:txBody>
          <a:bodyPr wrap="square" rtlCol="0">
            <a:spAutoFit/>
          </a:bodyPr>
          <a:lstStyle/>
          <a:p>
            <a:r>
              <a:rPr lang="en-US" altLang="zh-TW" sz="1400" dirty="0"/>
              <a:t>Project Website: </a:t>
            </a:r>
            <a:r>
              <a:rPr lang="en-US" altLang="zh-TW" sz="1400" u="sng" dirty="0">
                <a:hlinkClick r:id="rId2"/>
              </a:rPr>
              <a:t>http://edxpdrlab.ncu.cc</a:t>
            </a:r>
            <a:r>
              <a:rPr lang="en-US" altLang="zh-TW" sz="1400" dirty="0"/>
              <a:t> </a:t>
            </a:r>
          </a:p>
        </p:txBody>
      </p:sp>
      <p:pic>
        <p:nvPicPr>
          <p:cNvPr id="5" name="圖片 4"/>
          <p:cNvPicPr>
            <a:picLocks noChangeAspect="1"/>
          </p:cNvPicPr>
          <p:nvPr/>
        </p:nvPicPr>
        <p:blipFill>
          <a:blip r:embed="rId3"/>
          <a:stretch>
            <a:fillRect/>
          </a:stretch>
        </p:blipFill>
        <p:spPr>
          <a:xfrm>
            <a:off x="6588224" y="5949280"/>
            <a:ext cx="2086496" cy="464640"/>
          </a:xfrm>
          <a:prstGeom prst="rect">
            <a:avLst/>
          </a:prstGeom>
        </p:spPr>
      </p:pic>
    </p:spTree>
    <p:extLst>
      <p:ext uri="{BB962C8B-B14F-4D97-AF65-F5344CB8AC3E}">
        <p14:creationId xmlns:p14="http://schemas.microsoft.com/office/powerpoint/2010/main" val="6949674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21023"/>
            <a:ext cx="7770813" cy="787697"/>
          </a:xfrm>
        </p:spPr>
        <p:txBody>
          <a:bodyPr>
            <a:normAutofit fontScale="90000"/>
          </a:bodyPr>
          <a:lstStyle/>
          <a:p>
            <a:r>
              <a:rPr kumimoji="1" lang="en-US" altLang="zh-TW" dirty="0" smtClean="0"/>
              <a:t>The Project Scope</a:t>
            </a:r>
            <a:endParaRPr kumimoji="1" lang="zh-TW" altLang="en-US" dirty="0"/>
          </a:p>
        </p:txBody>
      </p:sp>
      <p:pic>
        <p:nvPicPr>
          <p:cNvPr id="4" name="內容版面配置區 3" descr="Screen Shot 2015-12-09 at 7.36.57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49" r="-57"/>
          <a:stretch/>
        </p:blipFill>
        <p:spPr>
          <a:xfrm>
            <a:off x="611560" y="1052736"/>
            <a:ext cx="4481700" cy="5511096"/>
          </a:xfrm>
        </p:spPr>
      </p:pic>
      <p:sp>
        <p:nvSpPr>
          <p:cNvPr id="5" name="內容版面配置區 2"/>
          <p:cNvSpPr txBox="1">
            <a:spLocks/>
          </p:cNvSpPr>
          <p:nvPr/>
        </p:nvSpPr>
        <p:spPr>
          <a:xfrm>
            <a:off x="5436096" y="1052736"/>
            <a:ext cx="3456384" cy="540060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FontTx/>
              <a:buBlip>
                <a:blip r:embed="rId3"/>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3"/>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3"/>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3"/>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3"/>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3"/>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TW" dirty="0" smtClean="0"/>
              <a:t>Content exchange among </a:t>
            </a:r>
            <a:r>
              <a:rPr kumimoji="1" lang="en-US" altLang="zh-TW" dirty="0" smtClean="0">
                <a:solidFill>
                  <a:srgbClr val="FF6600"/>
                </a:solidFill>
              </a:rPr>
              <a:t>three platforms</a:t>
            </a:r>
          </a:p>
          <a:p>
            <a:r>
              <a:rPr kumimoji="1" lang="en-US" altLang="zh-TW" dirty="0" smtClean="0"/>
              <a:t>ELO </a:t>
            </a:r>
            <a:r>
              <a:rPr kumimoji="1" lang="en-US" altLang="zh-TW" dirty="0" smtClean="0">
                <a:solidFill>
                  <a:srgbClr val="FF6600"/>
                </a:solidFill>
              </a:rPr>
              <a:t>Repository</a:t>
            </a:r>
          </a:p>
          <a:p>
            <a:r>
              <a:rPr kumimoji="1" lang="en-US" altLang="zh-TW" dirty="0" smtClean="0"/>
              <a:t>ELO Editor and </a:t>
            </a:r>
            <a:r>
              <a:rPr kumimoji="1" lang="en-US" altLang="zh-TW" dirty="0" smtClean="0">
                <a:solidFill>
                  <a:srgbClr val="FF6600"/>
                </a:solidFill>
              </a:rPr>
              <a:t>Searching Tool</a:t>
            </a:r>
          </a:p>
          <a:p>
            <a:r>
              <a:rPr kumimoji="1" lang="en-US" altLang="zh-TW" dirty="0" smtClean="0">
                <a:solidFill>
                  <a:srgbClr val="FF6600"/>
                </a:solidFill>
              </a:rPr>
              <a:t>Two social networks</a:t>
            </a:r>
          </a:p>
          <a:p>
            <a:pPr lvl="1"/>
            <a:r>
              <a:rPr kumimoji="1" lang="en-US" altLang="zh-TW" sz="2200" dirty="0" smtClean="0">
                <a:solidFill>
                  <a:srgbClr val="FFA917"/>
                </a:solidFill>
              </a:rPr>
              <a:t>Author Network</a:t>
            </a:r>
          </a:p>
          <a:p>
            <a:pPr lvl="1"/>
            <a:r>
              <a:rPr kumimoji="1" lang="en-US" altLang="zh-TW" sz="2200" dirty="0" smtClean="0">
                <a:solidFill>
                  <a:srgbClr val="FFA917"/>
                </a:solidFill>
              </a:rPr>
              <a:t>Google+</a:t>
            </a:r>
            <a:r>
              <a:rPr kumimoji="1" lang="en-US" altLang="zh-TW" sz="2200" dirty="0" smtClean="0"/>
              <a:t> for additional users</a:t>
            </a:r>
          </a:p>
        </p:txBody>
      </p:sp>
      <p:pic>
        <p:nvPicPr>
          <p:cNvPr id="6" name="圖片 5"/>
          <p:cNvPicPr>
            <a:picLocks noChangeAspect="1"/>
          </p:cNvPicPr>
          <p:nvPr/>
        </p:nvPicPr>
        <p:blipFill>
          <a:blip r:embed="rId4"/>
          <a:stretch>
            <a:fillRect/>
          </a:stretch>
        </p:blipFill>
        <p:spPr>
          <a:xfrm>
            <a:off x="6588224" y="5949280"/>
            <a:ext cx="2086496" cy="464640"/>
          </a:xfrm>
          <a:prstGeom prst="rect">
            <a:avLst/>
          </a:prstGeom>
        </p:spPr>
      </p:pic>
    </p:spTree>
    <p:extLst>
      <p:ext uri="{BB962C8B-B14F-4D97-AF65-F5344CB8AC3E}">
        <p14:creationId xmlns:p14="http://schemas.microsoft.com/office/powerpoint/2010/main" val="2111461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Tools Developed</a:t>
            </a:r>
            <a:endParaRPr kumimoji="1" lang="zh-TW" altLang="en-US" dirty="0"/>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323528" y="1340768"/>
            <a:ext cx="4392488" cy="3096344"/>
          </a:xfrm>
          <a:prstGeom prst="rect">
            <a:avLst/>
          </a:prstGeom>
        </p:spPr>
      </p:pic>
      <p:pic>
        <p:nvPicPr>
          <p:cNvPr id="6" name="圖片 5"/>
          <p:cNvPicPr/>
          <p:nvPr/>
        </p:nvPicPr>
        <p:blipFill rotWithShape="1">
          <a:blip r:embed="rId3"/>
          <a:srcRect r="30306" b="42757"/>
          <a:stretch/>
        </p:blipFill>
        <p:spPr bwMode="auto">
          <a:xfrm>
            <a:off x="755576" y="4653136"/>
            <a:ext cx="3960440" cy="1656184"/>
          </a:xfrm>
          <a:prstGeom prst="rect">
            <a:avLst/>
          </a:prstGeom>
          <a:ln>
            <a:noFill/>
          </a:ln>
          <a:extLst>
            <a:ext uri="{53640926-AAD7-44d8-BBD7-CCE9431645EC}">
              <a14:shadowObscured xmlns:a14="http://schemas.microsoft.com/office/drawing/2010/main"/>
            </a:ext>
          </a:extLst>
        </p:spPr>
      </p:pic>
      <p:pic>
        <p:nvPicPr>
          <p:cNvPr id="7" name="圖片 6" descr="C:\Users\Umi\Desktop\NCU\3-更改content順序(更改container node).png"/>
          <p:cNvPicPr/>
          <p:nvPr/>
        </p:nvPicPr>
        <p:blipFill rotWithShape="1">
          <a:blip r:embed="rId4">
            <a:extLst>
              <a:ext uri="{28A0092B-C50C-407E-A947-70E740481C1C}">
                <a14:useLocalDpi xmlns:a14="http://schemas.microsoft.com/office/drawing/2010/main" val="0"/>
              </a:ext>
            </a:extLst>
          </a:blip>
          <a:srcRect l="4327" t="9685" r="52775" b="8557"/>
          <a:stretch/>
        </p:blipFill>
        <p:spPr bwMode="auto">
          <a:xfrm>
            <a:off x="5004048" y="1340768"/>
            <a:ext cx="2232248" cy="3096344"/>
          </a:xfrm>
          <a:prstGeom prst="rect">
            <a:avLst/>
          </a:prstGeom>
          <a:noFill/>
          <a:ln>
            <a:noFill/>
          </a:ln>
          <a:extLst>
            <a:ext uri="{53640926-AAD7-44d8-BBD7-CCE9431645EC}">
              <a14:shadowObscured xmlns:a14="http://schemas.microsoft.com/office/drawing/2010/main"/>
            </a:ext>
          </a:extLst>
        </p:spPr>
      </p:pic>
      <p:pic>
        <p:nvPicPr>
          <p:cNvPr id="8" name="圖片 7"/>
          <p:cNvPicPr/>
          <p:nvPr/>
        </p:nvPicPr>
        <p:blipFill>
          <a:blip r:embed="rId5"/>
          <a:stretch>
            <a:fillRect/>
          </a:stretch>
        </p:blipFill>
        <p:spPr>
          <a:xfrm>
            <a:off x="5004048" y="4509120"/>
            <a:ext cx="3240360" cy="2104003"/>
          </a:xfrm>
          <a:prstGeom prst="rect">
            <a:avLst/>
          </a:prstGeom>
        </p:spPr>
      </p:pic>
    </p:spTree>
    <p:extLst>
      <p:ext uri="{BB962C8B-B14F-4D97-AF65-F5344CB8AC3E}">
        <p14:creationId xmlns:p14="http://schemas.microsoft.com/office/powerpoint/2010/main" val="38726725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21023"/>
            <a:ext cx="7770813" cy="1147737"/>
          </a:xfrm>
        </p:spPr>
        <p:txBody>
          <a:bodyPr/>
          <a:lstStyle/>
          <a:p>
            <a:r>
              <a:rPr lang="en-US" altLang="zh-TW" dirty="0" smtClean="0"/>
              <a:t>About Learning Objects</a:t>
            </a:r>
            <a:endParaRPr lang="zh-TW" altLang="en-US" dirty="0"/>
          </a:p>
        </p:txBody>
      </p:sp>
      <p:sp>
        <p:nvSpPr>
          <p:cNvPr id="5" name="文字方塊 4"/>
          <p:cNvSpPr txBox="1"/>
          <p:nvPr/>
        </p:nvSpPr>
        <p:spPr>
          <a:xfrm>
            <a:off x="3491880" y="1124744"/>
            <a:ext cx="2952328" cy="400110"/>
          </a:xfrm>
          <a:prstGeom prst="rect">
            <a:avLst/>
          </a:prstGeom>
          <a:noFill/>
        </p:spPr>
        <p:txBody>
          <a:bodyPr wrap="square" rtlCol="0">
            <a:spAutoFit/>
          </a:bodyPr>
          <a:lstStyle/>
          <a:p>
            <a:r>
              <a:rPr lang="en-US" altLang="zh-TW" sz="2000" dirty="0" smtClean="0">
                <a:solidFill>
                  <a:srgbClr val="FF6600"/>
                </a:solidFill>
              </a:rPr>
              <a:t>High Quality Instruction</a:t>
            </a:r>
            <a:endParaRPr lang="zh-TW" altLang="en-US" sz="2000" dirty="0">
              <a:solidFill>
                <a:srgbClr val="FF6600"/>
              </a:solidFill>
            </a:endParaRPr>
          </a:p>
        </p:txBody>
      </p:sp>
      <p:sp>
        <p:nvSpPr>
          <p:cNvPr id="8" name="Oval 3"/>
          <p:cNvSpPr>
            <a:spLocks noChangeArrowheads="1"/>
          </p:cNvSpPr>
          <p:nvPr/>
        </p:nvSpPr>
        <p:spPr bwMode="auto">
          <a:xfrm>
            <a:off x="2674956" y="3520658"/>
            <a:ext cx="3905415" cy="2961051"/>
          </a:xfrm>
          <a:prstGeom prst="ellipse">
            <a:avLst/>
          </a:prstGeom>
          <a:solidFill>
            <a:srgbClr val="FFFF00">
              <a:alpha val="58823"/>
            </a:srgbClr>
          </a:solidFill>
          <a:ln w="25400">
            <a:solidFill>
              <a:srgbClr val="000000"/>
            </a:solidFill>
            <a:round/>
            <a:headEnd/>
            <a:tailEnd/>
          </a:ln>
        </p:spPr>
        <p:txBody>
          <a:bodyPr/>
          <a:lstStyle/>
          <a:p>
            <a:pPr eaLnBrk="1" hangingPunct="1"/>
            <a:endParaRPr kumimoji="1" lang="zh-TW" altLang="en-US"/>
          </a:p>
        </p:txBody>
      </p:sp>
      <p:sp>
        <p:nvSpPr>
          <p:cNvPr id="9" name="Oval 4"/>
          <p:cNvSpPr>
            <a:spLocks noChangeArrowheads="1"/>
          </p:cNvSpPr>
          <p:nvPr/>
        </p:nvSpPr>
        <p:spPr bwMode="auto">
          <a:xfrm>
            <a:off x="3941801" y="1628800"/>
            <a:ext cx="3870560" cy="2970242"/>
          </a:xfrm>
          <a:prstGeom prst="ellipse">
            <a:avLst/>
          </a:prstGeom>
          <a:solidFill>
            <a:srgbClr val="CC99FF">
              <a:alpha val="50195"/>
            </a:srgbClr>
          </a:solidFill>
          <a:ln w="25400">
            <a:solidFill>
              <a:srgbClr val="000000"/>
            </a:solidFill>
            <a:round/>
            <a:headEnd/>
            <a:tailEnd/>
          </a:ln>
        </p:spPr>
        <p:txBody>
          <a:bodyPr/>
          <a:lstStyle/>
          <a:p>
            <a:pPr algn="r" eaLnBrk="1" hangingPunct="1"/>
            <a:r>
              <a:rPr kumimoji="1" lang="en-US" altLang="zh-TW" sz="2400" dirty="0">
                <a:solidFill>
                  <a:srgbClr val="000000"/>
                </a:solidFill>
                <a:latin typeface="Times New Roman" pitchFamily="18" charset="0"/>
              </a:rPr>
              <a:t>Authoring Tools</a:t>
            </a:r>
            <a:endParaRPr kumimoji="1" lang="en-US" altLang="zh-TW" dirty="0">
              <a:solidFill>
                <a:srgbClr val="000000"/>
              </a:solidFill>
            </a:endParaRPr>
          </a:p>
        </p:txBody>
      </p:sp>
      <p:sp>
        <p:nvSpPr>
          <p:cNvPr id="10" name="Oval 5"/>
          <p:cNvSpPr>
            <a:spLocks noChangeArrowheads="1"/>
          </p:cNvSpPr>
          <p:nvPr/>
        </p:nvSpPr>
        <p:spPr bwMode="auto">
          <a:xfrm>
            <a:off x="1331640" y="1630185"/>
            <a:ext cx="4049590" cy="2999130"/>
          </a:xfrm>
          <a:prstGeom prst="ellipse">
            <a:avLst/>
          </a:prstGeom>
          <a:solidFill>
            <a:srgbClr val="C0C0C0">
              <a:alpha val="61176"/>
            </a:srgbClr>
          </a:solidFill>
          <a:ln w="25400">
            <a:solidFill>
              <a:srgbClr val="000000"/>
            </a:solidFill>
            <a:round/>
            <a:headEnd/>
            <a:tailEnd/>
          </a:ln>
        </p:spPr>
        <p:txBody>
          <a:bodyPr wrap="none"/>
          <a:lstStyle/>
          <a:p>
            <a:pPr eaLnBrk="1" hangingPunct="1"/>
            <a:r>
              <a:rPr kumimoji="1" lang="en-US" altLang="zh-TW" sz="2400" dirty="0">
                <a:solidFill>
                  <a:srgbClr val="000000"/>
                </a:solidFill>
                <a:latin typeface="Times New Roman" pitchFamily="18" charset="0"/>
              </a:rPr>
              <a:t>LMSs</a:t>
            </a:r>
            <a:endParaRPr kumimoji="1" lang="en-US" altLang="zh-TW" dirty="0">
              <a:solidFill>
                <a:srgbClr val="000000"/>
              </a:solidFill>
            </a:endParaRPr>
          </a:p>
        </p:txBody>
      </p:sp>
      <p:sp>
        <p:nvSpPr>
          <p:cNvPr id="11" name="Text Box 6"/>
          <p:cNvSpPr txBox="1">
            <a:spLocks noChangeArrowheads="1"/>
          </p:cNvSpPr>
          <p:nvPr/>
        </p:nvSpPr>
        <p:spPr bwMode="auto">
          <a:xfrm>
            <a:off x="2994707" y="4105445"/>
            <a:ext cx="1305502" cy="170703"/>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a:solidFill>
                  <a:srgbClr val="000099"/>
                </a:solidFill>
                <a:latin typeface="Times New Roman" pitchFamily="18" charset="0"/>
              </a:rPr>
              <a:t>Store Content</a:t>
            </a:r>
          </a:p>
        </p:txBody>
      </p:sp>
      <p:sp>
        <p:nvSpPr>
          <p:cNvPr id="12" name="Text Box 7"/>
          <p:cNvSpPr txBox="1">
            <a:spLocks noChangeArrowheads="1"/>
          </p:cNvSpPr>
          <p:nvPr/>
        </p:nvSpPr>
        <p:spPr bwMode="auto">
          <a:xfrm>
            <a:off x="3175765" y="4825525"/>
            <a:ext cx="3110074" cy="720894"/>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dirty="0">
                <a:solidFill>
                  <a:srgbClr val="663300"/>
                </a:solidFill>
              </a:rPr>
              <a:t>Gather Content</a:t>
            </a:r>
            <a:br>
              <a:rPr kumimoji="1" lang="en-US" altLang="zh-TW" sz="1200" dirty="0">
                <a:solidFill>
                  <a:srgbClr val="663300"/>
                </a:solidFill>
              </a:rPr>
            </a:br>
            <a:r>
              <a:rPr kumimoji="1" lang="en-US" altLang="zh-TW" sz="1200" dirty="0">
                <a:solidFill>
                  <a:srgbClr val="663300"/>
                </a:solidFill>
              </a:rPr>
              <a:t>(push/pull using meta-data &amp; federated searches) </a:t>
            </a:r>
          </a:p>
          <a:p>
            <a:pPr eaLnBrk="1" hangingPunct="1">
              <a:buSzPct val="65000"/>
              <a:buFont typeface="Wingdings" pitchFamily="2" charset="2"/>
              <a:buChar char="l"/>
            </a:pPr>
            <a:r>
              <a:rPr kumimoji="1" lang="en-US" altLang="zh-TW" sz="1200" dirty="0">
                <a:solidFill>
                  <a:srgbClr val="663300"/>
                </a:solidFill>
              </a:rPr>
              <a:t>Publish Content</a:t>
            </a:r>
            <a:br>
              <a:rPr kumimoji="1" lang="en-US" altLang="zh-TW" sz="1200" dirty="0">
                <a:solidFill>
                  <a:srgbClr val="663300"/>
                </a:solidFill>
              </a:rPr>
            </a:br>
            <a:r>
              <a:rPr kumimoji="1" lang="en-US" altLang="zh-TW" sz="1200" dirty="0">
                <a:solidFill>
                  <a:srgbClr val="663300"/>
                </a:solidFill>
              </a:rPr>
              <a:t>(provide meta-data to other repositories)</a:t>
            </a:r>
          </a:p>
        </p:txBody>
      </p:sp>
      <p:sp>
        <p:nvSpPr>
          <p:cNvPr id="13" name="Text Box 8"/>
          <p:cNvSpPr txBox="1">
            <a:spLocks noChangeArrowheads="1"/>
          </p:cNvSpPr>
          <p:nvPr/>
        </p:nvSpPr>
        <p:spPr bwMode="auto">
          <a:xfrm>
            <a:off x="5086485" y="4177453"/>
            <a:ext cx="1364162" cy="216024"/>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dirty="0">
                <a:solidFill>
                  <a:srgbClr val="000099"/>
                </a:solidFill>
                <a:latin typeface="Times New Roman" pitchFamily="18" charset="0"/>
              </a:rPr>
              <a:t>Repackage Content</a:t>
            </a:r>
          </a:p>
        </p:txBody>
      </p:sp>
      <p:sp>
        <p:nvSpPr>
          <p:cNvPr id="14" name="Text Box 9"/>
          <p:cNvSpPr txBox="1">
            <a:spLocks noChangeArrowheads="1"/>
          </p:cNvSpPr>
          <p:nvPr/>
        </p:nvSpPr>
        <p:spPr bwMode="auto">
          <a:xfrm>
            <a:off x="4149516" y="3601389"/>
            <a:ext cx="1349863" cy="360040"/>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dirty="0">
                <a:solidFill>
                  <a:srgbClr val="008000"/>
                </a:solidFill>
                <a:latin typeface="Times New Roman" pitchFamily="18" charset="0"/>
              </a:rPr>
              <a:t>Export Content</a:t>
            </a:r>
          </a:p>
          <a:p>
            <a:pPr eaLnBrk="1" hangingPunct="1">
              <a:buSzPct val="65000"/>
              <a:buFont typeface="Wingdings" pitchFamily="2" charset="2"/>
              <a:buChar char="l"/>
            </a:pPr>
            <a:r>
              <a:rPr kumimoji="1" lang="en-US" altLang="zh-TW" sz="1200" dirty="0">
                <a:solidFill>
                  <a:srgbClr val="008000"/>
                </a:solidFill>
                <a:latin typeface="Times New Roman" pitchFamily="18" charset="0"/>
              </a:rPr>
              <a:t>Import Content</a:t>
            </a:r>
            <a:endParaRPr kumimoji="1" lang="en-US" altLang="zh-TW" dirty="0">
              <a:solidFill>
                <a:srgbClr val="008000"/>
              </a:solidFill>
            </a:endParaRPr>
          </a:p>
        </p:txBody>
      </p:sp>
      <p:sp>
        <p:nvSpPr>
          <p:cNvPr id="15" name="Oval 10"/>
          <p:cNvSpPr>
            <a:spLocks noChangeArrowheads="1"/>
          </p:cNvSpPr>
          <p:nvPr/>
        </p:nvSpPr>
        <p:spPr bwMode="auto">
          <a:xfrm>
            <a:off x="3941801" y="1628800"/>
            <a:ext cx="3870560" cy="2970242"/>
          </a:xfrm>
          <a:prstGeom prst="ellipse">
            <a:avLst/>
          </a:prstGeom>
          <a:noFill/>
          <a:ln w="25400">
            <a:solidFill>
              <a:srgbClr val="000000"/>
            </a:solidFill>
            <a:round/>
            <a:headEnd/>
            <a:tailEnd/>
          </a:ln>
        </p:spPr>
        <p:txBody>
          <a:bodyPr/>
          <a:lstStyle/>
          <a:p>
            <a:pPr eaLnBrk="1" hangingPunct="1"/>
            <a:endParaRPr kumimoji="1" lang="zh-TW" altLang="en-US"/>
          </a:p>
        </p:txBody>
      </p:sp>
      <p:sp>
        <p:nvSpPr>
          <p:cNvPr id="16" name="Text Box 11"/>
          <p:cNvSpPr txBox="1">
            <a:spLocks noChangeArrowheads="1"/>
          </p:cNvSpPr>
          <p:nvPr/>
        </p:nvSpPr>
        <p:spPr bwMode="auto">
          <a:xfrm>
            <a:off x="1623387" y="2449261"/>
            <a:ext cx="2444646" cy="1384995"/>
          </a:xfrm>
          <a:prstGeom prst="rect">
            <a:avLst/>
          </a:prstGeom>
          <a:noFill/>
          <a:ln w="9525">
            <a:noFill/>
            <a:miter lim="800000"/>
            <a:headEnd/>
            <a:tailEnd/>
          </a:ln>
        </p:spPr>
        <p:txBody>
          <a:bodyPr wrap="square">
            <a:spAutoFit/>
          </a:bodyPr>
          <a:lstStyle/>
          <a:p>
            <a:pPr eaLnBrk="1" hangingPunct="1">
              <a:buFontTx/>
              <a:buChar char="•"/>
            </a:pPr>
            <a:r>
              <a:rPr kumimoji="1" lang="en-US" altLang="zh-TW" sz="1200" dirty="0">
                <a:solidFill>
                  <a:srgbClr val="663300"/>
                </a:solidFill>
              </a:rPr>
              <a:t>Student Enrollment</a:t>
            </a:r>
          </a:p>
          <a:p>
            <a:pPr eaLnBrk="1" hangingPunct="1">
              <a:buFontTx/>
              <a:buChar char="•"/>
            </a:pPr>
            <a:r>
              <a:rPr kumimoji="1" lang="en-US" altLang="zh-TW" sz="1200" dirty="0">
                <a:solidFill>
                  <a:srgbClr val="663300"/>
                </a:solidFill>
              </a:rPr>
              <a:t>Course Enrollment </a:t>
            </a:r>
          </a:p>
          <a:p>
            <a:pPr eaLnBrk="1" hangingPunct="1">
              <a:buFontTx/>
              <a:buChar char="•"/>
            </a:pPr>
            <a:r>
              <a:rPr kumimoji="1" lang="en-US" altLang="zh-TW" sz="1200" dirty="0">
                <a:solidFill>
                  <a:srgbClr val="663300"/>
                </a:solidFill>
              </a:rPr>
              <a:t>Designate Instructors &amp; Assign Instructor Rights &amp; Roles</a:t>
            </a:r>
          </a:p>
          <a:p>
            <a:pPr eaLnBrk="1" hangingPunct="1">
              <a:buFontTx/>
              <a:buChar char="•"/>
            </a:pPr>
            <a:r>
              <a:rPr kumimoji="1" lang="en-US" altLang="zh-TW" sz="1200" dirty="0">
                <a:solidFill>
                  <a:srgbClr val="663300"/>
                </a:solidFill>
              </a:rPr>
              <a:t>Match Students with Instructors</a:t>
            </a:r>
          </a:p>
          <a:p>
            <a:pPr eaLnBrk="1" hangingPunct="1">
              <a:buFontTx/>
              <a:buChar char="•"/>
            </a:pPr>
            <a:r>
              <a:rPr kumimoji="1" lang="en-US" altLang="zh-TW" sz="1200" dirty="0">
                <a:solidFill>
                  <a:srgbClr val="663300"/>
                </a:solidFill>
              </a:rPr>
              <a:t>Monitor/Track Student/Learner Performance</a:t>
            </a:r>
          </a:p>
        </p:txBody>
      </p:sp>
      <p:sp>
        <p:nvSpPr>
          <p:cNvPr id="17" name="Text Box 12"/>
          <p:cNvSpPr txBox="1">
            <a:spLocks noChangeArrowheads="1"/>
          </p:cNvSpPr>
          <p:nvPr/>
        </p:nvSpPr>
        <p:spPr bwMode="auto">
          <a:xfrm>
            <a:off x="4281373" y="2233237"/>
            <a:ext cx="1148651" cy="1200329"/>
          </a:xfrm>
          <a:prstGeom prst="rect">
            <a:avLst/>
          </a:prstGeom>
          <a:noFill/>
          <a:ln w="9525">
            <a:noFill/>
            <a:miter lim="800000"/>
            <a:headEnd/>
            <a:tailEnd/>
          </a:ln>
        </p:spPr>
        <p:txBody>
          <a:bodyPr wrap="square">
            <a:spAutoFit/>
          </a:bodyPr>
          <a:lstStyle/>
          <a:p>
            <a:pPr eaLnBrk="1" hangingPunct="1">
              <a:buFontTx/>
              <a:buChar char="•"/>
            </a:pPr>
            <a:r>
              <a:rPr kumimoji="1" lang="en-US" altLang="zh-TW" sz="1200" dirty="0">
                <a:solidFill>
                  <a:srgbClr val="000099"/>
                </a:solidFill>
                <a:latin typeface="Times New Roman" pitchFamily="18" charset="0"/>
              </a:rPr>
              <a:t>Sequence Content Presentation</a:t>
            </a:r>
          </a:p>
          <a:p>
            <a:pPr eaLnBrk="1" hangingPunct="1">
              <a:buFontTx/>
              <a:buChar char="•"/>
            </a:pPr>
            <a:r>
              <a:rPr kumimoji="1" lang="en-US" altLang="zh-TW" sz="1200" dirty="0">
                <a:solidFill>
                  <a:srgbClr val="000099"/>
                </a:solidFill>
                <a:latin typeface="Times New Roman" pitchFamily="18" charset="0"/>
              </a:rPr>
              <a:t>Create &amp; Associate Meta-data</a:t>
            </a:r>
            <a:endParaRPr kumimoji="1" lang="zh-TW" altLang="en-US" sz="1200" dirty="0">
              <a:solidFill>
                <a:srgbClr val="000099"/>
              </a:solidFill>
              <a:latin typeface="Times New Roman" pitchFamily="18" charset="0"/>
            </a:endParaRPr>
          </a:p>
        </p:txBody>
      </p:sp>
      <p:sp>
        <p:nvSpPr>
          <p:cNvPr id="18" name="Text Box 13"/>
          <p:cNvSpPr txBox="1">
            <a:spLocks noChangeArrowheads="1"/>
          </p:cNvSpPr>
          <p:nvPr/>
        </p:nvSpPr>
        <p:spPr bwMode="auto">
          <a:xfrm>
            <a:off x="5979090" y="2448527"/>
            <a:ext cx="1654059" cy="738664"/>
          </a:xfrm>
          <a:prstGeom prst="rect">
            <a:avLst/>
          </a:prstGeom>
          <a:noFill/>
          <a:ln w="9525">
            <a:noFill/>
            <a:miter lim="800000"/>
            <a:headEnd/>
            <a:tailEnd/>
          </a:ln>
        </p:spPr>
        <p:txBody>
          <a:bodyPr wrap="square">
            <a:spAutoFit/>
          </a:bodyPr>
          <a:lstStyle/>
          <a:p>
            <a:pPr eaLnBrk="1" hangingPunct="1">
              <a:buFontTx/>
              <a:buChar char="•"/>
            </a:pPr>
            <a:r>
              <a:rPr kumimoji="1" lang="en-US" altLang="zh-TW" sz="1200">
                <a:solidFill>
                  <a:srgbClr val="663300"/>
                </a:solidFill>
              </a:rPr>
              <a:t>Create Content</a:t>
            </a:r>
          </a:p>
          <a:p>
            <a:pPr eaLnBrk="1" hangingPunct="1">
              <a:buFontTx/>
              <a:buChar char="•"/>
            </a:pPr>
            <a:r>
              <a:rPr kumimoji="1" lang="en-US" altLang="zh-TW" sz="1200">
                <a:solidFill>
                  <a:srgbClr val="663300"/>
                </a:solidFill>
              </a:rPr>
              <a:t>Package Content</a:t>
            </a:r>
          </a:p>
          <a:p>
            <a:pPr eaLnBrk="1" hangingPunct="1">
              <a:spcBef>
                <a:spcPct val="50000"/>
              </a:spcBef>
            </a:pPr>
            <a:endParaRPr kumimoji="1" lang="zh-TW" altLang="en-US" sz="1200">
              <a:solidFill>
                <a:srgbClr val="663300"/>
              </a:solidFill>
            </a:endParaRPr>
          </a:p>
        </p:txBody>
      </p:sp>
      <p:sp>
        <p:nvSpPr>
          <p:cNvPr id="19" name="Rectangle 14"/>
          <p:cNvSpPr>
            <a:spLocks noChangeArrowheads="1"/>
          </p:cNvSpPr>
          <p:nvPr/>
        </p:nvSpPr>
        <p:spPr bwMode="auto">
          <a:xfrm>
            <a:off x="3738818" y="5689621"/>
            <a:ext cx="1985309" cy="461665"/>
          </a:xfrm>
          <a:prstGeom prst="rect">
            <a:avLst/>
          </a:prstGeom>
          <a:noFill/>
          <a:ln w="12700" cap="sq">
            <a:noFill/>
            <a:miter lim="800000"/>
            <a:headEnd/>
            <a:tailEnd/>
          </a:ln>
        </p:spPr>
        <p:txBody>
          <a:bodyPr wrap="square">
            <a:spAutoFit/>
          </a:bodyPr>
          <a:lstStyle/>
          <a:p>
            <a:pPr eaLnBrk="1" hangingPunct="1"/>
            <a:r>
              <a:rPr kumimoji="1" lang="en-US" altLang="zh-TW" sz="2400" dirty="0">
                <a:solidFill>
                  <a:srgbClr val="000000"/>
                </a:solidFill>
                <a:latin typeface="Times New Roman" pitchFamily="18" charset="0"/>
              </a:rPr>
              <a:t>Repositories</a:t>
            </a:r>
          </a:p>
        </p:txBody>
      </p:sp>
      <p:sp>
        <p:nvSpPr>
          <p:cNvPr id="23" name="文字方塊 22"/>
          <p:cNvSpPr txBox="1"/>
          <p:nvPr/>
        </p:nvSpPr>
        <p:spPr>
          <a:xfrm>
            <a:off x="6804248" y="6237312"/>
            <a:ext cx="2160240" cy="461665"/>
          </a:xfrm>
          <a:prstGeom prst="rect">
            <a:avLst/>
          </a:prstGeom>
          <a:noFill/>
        </p:spPr>
        <p:txBody>
          <a:bodyPr wrap="square" rtlCol="0">
            <a:spAutoFit/>
          </a:bodyPr>
          <a:lstStyle/>
          <a:p>
            <a:pPr algn="r"/>
            <a:r>
              <a:rPr lang="en-US" altLang="zh-TW" sz="1200" dirty="0" smtClean="0"/>
              <a:t>Source: ADL</a:t>
            </a:r>
          </a:p>
          <a:p>
            <a:pPr algn="r"/>
            <a:r>
              <a:rPr lang="en-US" altLang="zh-TW" sz="1200" dirty="0" smtClean="0"/>
              <a:t>Revised for Presentation </a:t>
            </a:r>
            <a:endParaRPr lang="zh-TW" altLang="en-US" sz="1200" dirty="0"/>
          </a:p>
        </p:txBody>
      </p:sp>
      <p:grpSp>
        <p:nvGrpSpPr>
          <p:cNvPr id="30" name="群組 29"/>
          <p:cNvGrpSpPr/>
          <p:nvPr/>
        </p:nvGrpSpPr>
        <p:grpSpPr>
          <a:xfrm>
            <a:off x="6444208" y="1324799"/>
            <a:ext cx="2448272" cy="889357"/>
            <a:chOff x="6444208" y="1324799"/>
            <a:chExt cx="2448272" cy="889357"/>
          </a:xfrm>
        </p:grpSpPr>
        <p:sp>
          <p:nvSpPr>
            <p:cNvPr id="24" name="文字方塊 23"/>
            <p:cNvSpPr txBox="1"/>
            <p:nvPr/>
          </p:nvSpPr>
          <p:spPr>
            <a:xfrm>
              <a:off x="7668344" y="1844824"/>
              <a:ext cx="1224136" cy="369332"/>
            </a:xfrm>
            <a:prstGeom prst="rect">
              <a:avLst/>
            </a:prstGeom>
            <a:noFill/>
          </p:spPr>
          <p:txBody>
            <a:bodyPr wrap="square" rtlCol="0">
              <a:spAutoFit/>
            </a:bodyPr>
            <a:lstStyle/>
            <a:p>
              <a:r>
                <a:rPr lang="en-US" altLang="zh-TW" sz="1800" b="0" dirty="0" smtClean="0">
                  <a:solidFill>
                    <a:srgbClr val="FFC000"/>
                  </a:solidFill>
                </a:rPr>
                <a:t>Materials</a:t>
              </a:r>
              <a:endParaRPr lang="zh-TW" altLang="en-US" sz="1800" b="0" dirty="0"/>
            </a:p>
          </p:txBody>
        </p:sp>
        <p:cxnSp>
          <p:nvCxnSpPr>
            <p:cNvPr id="28" name="圖案 27"/>
            <p:cNvCxnSpPr>
              <a:stCxn id="5" idx="3"/>
              <a:endCxn id="24" idx="0"/>
            </p:cNvCxnSpPr>
            <p:nvPr/>
          </p:nvCxnSpPr>
          <p:spPr bwMode="auto">
            <a:xfrm>
              <a:off x="6444208" y="1324799"/>
              <a:ext cx="1836204" cy="520025"/>
            </a:xfrm>
            <a:prstGeom prst="curvedConnector2">
              <a:avLst/>
            </a:prstGeom>
            <a:solidFill>
              <a:schemeClr val="accent1"/>
            </a:solidFill>
            <a:ln w="38100" cap="sq" cmpd="sng" algn="ctr">
              <a:solidFill>
                <a:srgbClr val="FFFF00"/>
              </a:solidFill>
              <a:prstDash val="sysDot"/>
              <a:round/>
              <a:headEnd type="none" w="sm" len="sm"/>
              <a:tailEnd type="arrow"/>
            </a:ln>
            <a:effectLst/>
          </p:spPr>
        </p:cxnSp>
      </p:grpSp>
      <p:grpSp>
        <p:nvGrpSpPr>
          <p:cNvPr id="33" name="群組 32"/>
          <p:cNvGrpSpPr/>
          <p:nvPr/>
        </p:nvGrpSpPr>
        <p:grpSpPr>
          <a:xfrm>
            <a:off x="7668344" y="2214950"/>
            <a:ext cx="1224136" cy="2087438"/>
            <a:chOff x="7668344" y="2214950"/>
            <a:chExt cx="1224136" cy="2087438"/>
          </a:xfrm>
        </p:grpSpPr>
        <p:sp>
          <p:nvSpPr>
            <p:cNvPr id="6" name="文字方塊 5"/>
            <p:cNvSpPr txBox="1"/>
            <p:nvPr/>
          </p:nvSpPr>
          <p:spPr>
            <a:xfrm>
              <a:off x="7668344" y="3933056"/>
              <a:ext cx="1224136" cy="369332"/>
            </a:xfrm>
            <a:prstGeom prst="rect">
              <a:avLst/>
            </a:prstGeom>
            <a:noFill/>
          </p:spPr>
          <p:txBody>
            <a:bodyPr wrap="square" rtlCol="0">
              <a:spAutoFit/>
            </a:bodyPr>
            <a:lstStyle/>
            <a:p>
              <a:r>
                <a:rPr lang="en-US" altLang="zh-TW" sz="1800" b="0" dirty="0" smtClean="0">
                  <a:solidFill>
                    <a:srgbClr val="FFC000"/>
                  </a:solidFill>
                </a:rPr>
                <a:t>Metadata</a:t>
              </a:r>
              <a:endParaRPr lang="zh-TW" altLang="en-US" sz="1800" b="0" dirty="0"/>
            </a:p>
          </p:txBody>
        </p:sp>
        <p:cxnSp>
          <p:nvCxnSpPr>
            <p:cNvPr id="29" name="圖案 28"/>
            <p:cNvCxnSpPr>
              <a:stCxn id="24" idx="2"/>
              <a:endCxn id="6" idx="0"/>
            </p:cNvCxnSpPr>
            <p:nvPr/>
          </p:nvCxnSpPr>
          <p:spPr bwMode="auto">
            <a:xfrm rot="5400000">
              <a:off x="7420962" y="3073606"/>
              <a:ext cx="1718900" cy="1588"/>
            </a:xfrm>
            <a:prstGeom prst="curvedConnector3">
              <a:avLst>
                <a:gd name="adj1" fmla="val 50000"/>
              </a:avLst>
            </a:prstGeom>
            <a:solidFill>
              <a:schemeClr val="accent1"/>
            </a:solidFill>
            <a:ln w="38100" cap="sq" cmpd="sng" algn="ctr">
              <a:solidFill>
                <a:srgbClr val="FFFF00"/>
              </a:solidFill>
              <a:prstDash val="sysDot"/>
              <a:round/>
              <a:headEnd type="none" w="sm" len="sm"/>
              <a:tailEnd type="arrow"/>
            </a:ln>
            <a:effectLst/>
          </p:spPr>
        </p:cxnSp>
      </p:grpSp>
      <p:grpSp>
        <p:nvGrpSpPr>
          <p:cNvPr id="37" name="群組 36"/>
          <p:cNvGrpSpPr/>
          <p:nvPr/>
        </p:nvGrpSpPr>
        <p:grpSpPr>
          <a:xfrm>
            <a:off x="6732240" y="4302388"/>
            <a:ext cx="1944216" cy="1152128"/>
            <a:chOff x="6732240" y="4302388"/>
            <a:chExt cx="1944216" cy="1152128"/>
          </a:xfrm>
        </p:grpSpPr>
        <p:sp>
          <p:nvSpPr>
            <p:cNvPr id="20" name="文字方塊 19"/>
            <p:cNvSpPr txBox="1"/>
            <p:nvPr/>
          </p:nvSpPr>
          <p:spPr>
            <a:xfrm>
              <a:off x="6732240" y="5085184"/>
              <a:ext cx="1944216" cy="369332"/>
            </a:xfrm>
            <a:prstGeom prst="rect">
              <a:avLst/>
            </a:prstGeom>
            <a:noFill/>
          </p:spPr>
          <p:txBody>
            <a:bodyPr wrap="square" rtlCol="0">
              <a:spAutoFit/>
            </a:bodyPr>
            <a:lstStyle/>
            <a:p>
              <a:r>
                <a:rPr lang="en-US" altLang="zh-TW" sz="1800" b="0" dirty="0" smtClean="0">
                  <a:solidFill>
                    <a:srgbClr val="FFC000"/>
                  </a:solidFill>
                </a:rPr>
                <a:t>Learning Objects</a:t>
              </a:r>
              <a:endParaRPr lang="zh-TW" altLang="en-US" sz="1800" b="0" dirty="0"/>
            </a:p>
          </p:txBody>
        </p:sp>
        <p:cxnSp>
          <p:nvCxnSpPr>
            <p:cNvPr id="31" name="圖案 30"/>
            <p:cNvCxnSpPr>
              <a:stCxn id="6" idx="2"/>
              <a:endCxn id="20" idx="0"/>
            </p:cNvCxnSpPr>
            <p:nvPr/>
          </p:nvCxnSpPr>
          <p:spPr bwMode="auto">
            <a:xfrm rot="5400000">
              <a:off x="7600982" y="4405754"/>
              <a:ext cx="782796" cy="576064"/>
            </a:xfrm>
            <a:prstGeom prst="curvedConnector3">
              <a:avLst>
                <a:gd name="adj1" fmla="val 56739"/>
              </a:avLst>
            </a:prstGeom>
            <a:solidFill>
              <a:schemeClr val="accent1"/>
            </a:solidFill>
            <a:ln w="38100" cap="sq" cmpd="sng" algn="ctr">
              <a:solidFill>
                <a:srgbClr val="FFFF00"/>
              </a:solidFill>
              <a:prstDash val="sysDot"/>
              <a:round/>
              <a:headEnd type="none" w="sm" len="sm"/>
              <a:tailEnd type="arrow"/>
            </a:ln>
            <a:effectLst/>
          </p:spPr>
        </p:cxnSp>
      </p:grpSp>
      <p:grpSp>
        <p:nvGrpSpPr>
          <p:cNvPr id="39" name="群組 38"/>
          <p:cNvGrpSpPr/>
          <p:nvPr/>
        </p:nvGrpSpPr>
        <p:grpSpPr>
          <a:xfrm>
            <a:off x="1115616" y="5454516"/>
            <a:ext cx="6588732" cy="648072"/>
            <a:chOff x="1115616" y="5454516"/>
            <a:chExt cx="6588732" cy="648072"/>
          </a:xfrm>
        </p:grpSpPr>
        <p:sp>
          <p:nvSpPr>
            <p:cNvPr id="7" name="文字方塊 6"/>
            <p:cNvSpPr txBox="1"/>
            <p:nvPr/>
          </p:nvSpPr>
          <p:spPr>
            <a:xfrm>
              <a:off x="1115616" y="5733256"/>
              <a:ext cx="1656184" cy="369332"/>
            </a:xfrm>
            <a:prstGeom prst="rect">
              <a:avLst/>
            </a:prstGeom>
            <a:noFill/>
          </p:spPr>
          <p:txBody>
            <a:bodyPr wrap="square" rtlCol="0">
              <a:spAutoFit/>
            </a:bodyPr>
            <a:lstStyle/>
            <a:p>
              <a:r>
                <a:rPr lang="en-US" altLang="zh-TW" sz="1800" b="0" dirty="0" err="1" smtClean="0">
                  <a:solidFill>
                    <a:srgbClr val="FFC000"/>
                  </a:solidFill>
                </a:rPr>
                <a:t>Searchability</a:t>
              </a:r>
              <a:endParaRPr lang="zh-TW" altLang="en-US" sz="1800" b="0" dirty="0"/>
            </a:p>
          </p:txBody>
        </p:sp>
        <p:cxnSp>
          <p:nvCxnSpPr>
            <p:cNvPr id="43" name="圖案 30"/>
            <p:cNvCxnSpPr>
              <a:stCxn id="20" idx="2"/>
              <a:endCxn id="7" idx="2"/>
            </p:cNvCxnSpPr>
            <p:nvPr/>
          </p:nvCxnSpPr>
          <p:spPr bwMode="auto">
            <a:xfrm rot="5400000">
              <a:off x="4499992" y="2898232"/>
              <a:ext cx="648072" cy="5760640"/>
            </a:xfrm>
            <a:prstGeom prst="curvedConnector3">
              <a:avLst>
                <a:gd name="adj1" fmla="val 186828"/>
              </a:avLst>
            </a:prstGeom>
            <a:solidFill>
              <a:schemeClr val="accent1"/>
            </a:solidFill>
            <a:ln w="38100" cap="sq" cmpd="sng" algn="ctr">
              <a:solidFill>
                <a:srgbClr val="FFFF00"/>
              </a:solidFill>
              <a:prstDash val="sysDot"/>
              <a:round/>
              <a:headEnd type="none" w="sm" len="sm"/>
              <a:tailEnd type="arrow"/>
            </a:ln>
            <a:effectLst/>
          </p:spPr>
        </p:cxnSp>
      </p:grpSp>
      <p:grpSp>
        <p:nvGrpSpPr>
          <p:cNvPr id="41" name="群組 40"/>
          <p:cNvGrpSpPr/>
          <p:nvPr/>
        </p:nvGrpSpPr>
        <p:grpSpPr>
          <a:xfrm>
            <a:off x="251520" y="4149080"/>
            <a:ext cx="1692188" cy="1584176"/>
            <a:chOff x="251520" y="4149080"/>
            <a:chExt cx="1692188" cy="1584176"/>
          </a:xfrm>
        </p:grpSpPr>
        <p:sp>
          <p:nvSpPr>
            <p:cNvPr id="21" name="文字方塊 20"/>
            <p:cNvSpPr txBox="1"/>
            <p:nvPr/>
          </p:nvSpPr>
          <p:spPr>
            <a:xfrm>
              <a:off x="251520" y="4149080"/>
              <a:ext cx="1296144" cy="369332"/>
            </a:xfrm>
            <a:prstGeom prst="rect">
              <a:avLst/>
            </a:prstGeom>
            <a:noFill/>
          </p:spPr>
          <p:txBody>
            <a:bodyPr wrap="square" rtlCol="0">
              <a:spAutoFit/>
            </a:bodyPr>
            <a:lstStyle/>
            <a:p>
              <a:r>
                <a:rPr lang="en-US" altLang="zh-TW" sz="1800" b="0" dirty="0" smtClean="0">
                  <a:solidFill>
                    <a:srgbClr val="FFC000"/>
                  </a:solidFill>
                </a:rPr>
                <a:t>Reusability</a:t>
              </a:r>
              <a:endParaRPr lang="zh-TW" altLang="en-US" sz="1800" b="0" dirty="0"/>
            </a:p>
          </p:txBody>
        </p:sp>
        <p:cxnSp>
          <p:nvCxnSpPr>
            <p:cNvPr id="47" name="圖案 30"/>
            <p:cNvCxnSpPr>
              <a:stCxn id="7" idx="0"/>
              <a:endCxn id="21" idx="2"/>
            </p:cNvCxnSpPr>
            <p:nvPr/>
          </p:nvCxnSpPr>
          <p:spPr bwMode="auto">
            <a:xfrm rot="16200000" flipV="1">
              <a:off x="814228" y="4603776"/>
              <a:ext cx="1214844" cy="1044116"/>
            </a:xfrm>
            <a:prstGeom prst="curvedConnector3">
              <a:avLst>
                <a:gd name="adj1" fmla="val 50000"/>
              </a:avLst>
            </a:prstGeom>
            <a:solidFill>
              <a:schemeClr val="accent1"/>
            </a:solidFill>
            <a:ln w="38100" cap="sq" cmpd="sng" algn="ctr">
              <a:solidFill>
                <a:srgbClr val="FFFF00"/>
              </a:solidFill>
              <a:prstDash val="sysDot"/>
              <a:round/>
              <a:headEnd type="none" w="sm" len="sm"/>
              <a:tailEnd type="arrow"/>
            </a:ln>
            <a:effectLst/>
          </p:spPr>
        </p:cxnSp>
      </p:grpSp>
      <p:grpSp>
        <p:nvGrpSpPr>
          <p:cNvPr id="42" name="群組 41"/>
          <p:cNvGrpSpPr/>
          <p:nvPr/>
        </p:nvGrpSpPr>
        <p:grpSpPr>
          <a:xfrm>
            <a:off x="323528" y="1324799"/>
            <a:ext cx="3168353" cy="2824281"/>
            <a:chOff x="323528" y="1324799"/>
            <a:chExt cx="3168353" cy="2824281"/>
          </a:xfrm>
        </p:grpSpPr>
        <p:sp>
          <p:nvSpPr>
            <p:cNvPr id="22" name="文字方塊 21"/>
            <p:cNvSpPr txBox="1"/>
            <p:nvPr/>
          </p:nvSpPr>
          <p:spPr>
            <a:xfrm>
              <a:off x="323528" y="1556792"/>
              <a:ext cx="1656184" cy="369332"/>
            </a:xfrm>
            <a:prstGeom prst="rect">
              <a:avLst/>
            </a:prstGeom>
            <a:noFill/>
          </p:spPr>
          <p:txBody>
            <a:bodyPr wrap="square" rtlCol="0">
              <a:spAutoFit/>
            </a:bodyPr>
            <a:lstStyle/>
            <a:p>
              <a:r>
                <a:rPr lang="en-US" altLang="zh-TW" sz="1800" b="0" dirty="0" smtClean="0">
                  <a:solidFill>
                    <a:srgbClr val="FFC000"/>
                  </a:solidFill>
                </a:rPr>
                <a:t>Guided Search</a:t>
              </a:r>
              <a:endParaRPr lang="zh-TW" altLang="en-US" sz="1800" b="0" dirty="0"/>
            </a:p>
          </p:txBody>
        </p:sp>
        <p:cxnSp>
          <p:nvCxnSpPr>
            <p:cNvPr id="58" name="圖案 30"/>
            <p:cNvCxnSpPr>
              <a:stCxn id="21" idx="0"/>
              <a:endCxn id="22" idx="2"/>
            </p:cNvCxnSpPr>
            <p:nvPr/>
          </p:nvCxnSpPr>
          <p:spPr bwMode="auto">
            <a:xfrm rot="5400000" flipH="1" flipV="1">
              <a:off x="-85872" y="2911588"/>
              <a:ext cx="2222956" cy="252028"/>
            </a:xfrm>
            <a:prstGeom prst="curvedConnector3">
              <a:avLst>
                <a:gd name="adj1" fmla="val 50791"/>
              </a:avLst>
            </a:prstGeom>
            <a:solidFill>
              <a:schemeClr val="accent1"/>
            </a:solidFill>
            <a:ln w="38100" cap="sq" cmpd="sng" algn="ctr">
              <a:solidFill>
                <a:srgbClr val="FFFF00"/>
              </a:solidFill>
              <a:prstDash val="sysDot"/>
              <a:round/>
              <a:headEnd type="none" w="sm" len="sm"/>
              <a:tailEnd type="arrow"/>
            </a:ln>
            <a:effectLst/>
          </p:spPr>
        </p:cxnSp>
        <p:cxnSp>
          <p:nvCxnSpPr>
            <p:cNvPr id="69" name="圖案 68"/>
            <p:cNvCxnSpPr>
              <a:stCxn id="22" idx="0"/>
              <a:endCxn id="5" idx="1"/>
            </p:cNvCxnSpPr>
            <p:nvPr/>
          </p:nvCxnSpPr>
          <p:spPr bwMode="auto">
            <a:xfrm rot="5400000" flipH="1" flipV="1">
              <a:off x="2205754" y="270666"/>
              <a:ext cx="231993" cy="2340260"/>
            </a:xfrm>
            <a:prstGeom prst="curvedConnector2">
              <a:avLst/>
            </a:prstGeom>
            <a:solidFill>
              <a:schemeClr val="accent1"/>
            </a:solidFill>
            <a:ln w="38100" cap="sq" cmpd="sng" algn="ctr">
              <a:solidFill>
                <a:srgbClr val="FFFF00"/>
              </a:solidFill>
              <a:prstDash val="sysDot"/>
              <a:round/>
              <a:headEnd type="none" w="sm" len="sm"/>
              <a:tailEnd type="arrow"/>
            </a:ln>
            <a:effectLst/>
          </p:spPr>
        </p:cxnSp>
      </p:grpSp>
    </p:spTree>
    <p:extLst>
      <p:ext uri="{BB962C8B-B14F-4D97-AF65-F5344CB8AC3E}">
        <p14:creationId xmlns:p14="http://schemas.microsoft.com/office/powerpoint/2010/main" val="3533486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1000" fill="hold"/>
                                        <p:tgtEl>
                                          <p:spTgt spid="30"/>
                                        </p:tgtEl>
                                        <p:attrNameLst>
                                          <p:attrName>ppt_w</p:attrName>
                                        </p:attrNameLst>
                                      </p:cBhvr>
                                      <p:tavLst>
                                        <p:tav tm="0">
                                          <p:val>
                                            <p:strVal val="#ppt_w*0.70"/>
                                          </p:val>
                                        </p:tav>
                                        <p:tav tm="100000">
                                          <p:val>
                                            <p:strVal val="#ppt_w"/>
                                          </p:val>
                                        </p:tav>
                                      </p:tavLst>
                                    </p:anim>
                                    <p:anim calcmode="lin" valueType="num">
                                      <p:cBhvr>
                                        <p:cTn id="15" dur="1000" fill="hold"/>
                                        <p:tgtEl>
                                          <p:spTgt spid="30"/>
                                        </p:tgtEl>
                                        <p:attrNameLst>
                                          <p:attrName>ppt_h</p:attrName>
                                        </p:attrNameLst>
                                      </p:cBhvr>
                                      <p:tavLst>
                                        <p:tav tm="0">
                                          <p:val>
                                            <p:strVal val="#ppt_h"/>
                                          </p:val>
                                        </p:tav>
                                        <p:tav tm="100000">
                                          <p:val>
                                            <p:strVal val="#ppt_h"/>
                                          </p:val>
                                        </p:tav>
                                      </p:tavLst>
                                    </p:anim>
                                    <p:animEffect transition="in" filter="fade">
                                      <p:cBhvr>
                                        <p:cTn id="16" dur="1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1000" fill="hold"/>
                                        <p:tgtEl>
                                          <p:spTgt spid="33"/>
                                        </p:tgtEl>
                                        <p:attrNameLst>
                                          <p:attrName>ppt_w</p:attrName>
                                        </p:attrNameLst>
                                      </p:cBhvr>
                                      <p:tavLst>
                                        <p:tav tm="0">
                                          <p:val>
                                            <p:strVal val="#ppt_w*0.70"/>
                                          </p:val>
                                        </p:tav>
                                        <p:tav tm="100000">
                                          <p:val>
                                            <p:strVal val="#ppt_w"/>
                                          </p:val>
                                        </p:tav>
                                      </p:tavLst>
                                    </p:anim>
                                    <p:anim calcmode="lin" valueType="num">
                                      <p:cBhvr>
                                        <p:cTn id="22" dur="1000" fill="hold"/>
                                        <p:tgtEl>
                                          <p:spTgt spid="33"/>
                                        </p:tgtEl>
                                        <p:attrNameLst>
                                          <p:attrName>ppt_h</p:attrName>
                                        </p:attrNameLst>
                                      </p:cBhvr>
                                      <p:tavLst>
                                        <p:tav tm="0">
                                          <p:val>
                                            <p:strVal val="#ppt_h"/>
                                          </p:val>
                                        </p:tav>
                                        <p:tav tm="100000">
                                          <p:val>
                                            <p:strVal val="#ppt_h"/>
                                          </p:val>
                                        </p:tav>
                                      </p:tavLst>
                                    </p:anim>
                                    <p:animEffect transition="in" filter="fade">
                                      <p:cBhvr>
                                        <p:cTn id="23" dur="10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ppt_w</p:attrName>
                                        </p:attrNameLst>
                                      </p:cBhvr>
                                      <p:tavLst>
                                        <p:tav tm="0">
                                          <p:val>
                                            <p:strVal val="#ppt_w*0.70"/>
                                          </p:val>
                                        </p:tav>
                                        <p:tav tm="100000">
                                          <p:val>
                                            <p:strVal val="#ppt_w"/>
                                          </p:val>
                                        </p:tav>
                                      </p:tavLst>
                                    </p:anim>
                                    <p:anim calcmode="lin" valueType="num">
                                      <p:cBhvr>
                                        <p:cTn id="29" dur="1000" fill="hold"/>
                                        <p:tgtEl>
                                          <p:spTgt spid="37"/>
                                        </p:tgtEl>
                                        <p:attrNameLst>
                                          <p:attrName>ppt_h</p:attrName>
                                        </p:attrNameLst>
                                      </p:cBhvr>
                                      <p:tavLst>
                                        <p:tav tm="0">
                                          <p:val>
                                            <p:strVal val="#ppt_h"/>
                                          </p:val>
                                        </p:tav>
                                        <p:tav tm="100000">
                                          <p:val>
                                            <p:strVal val="#ppt_h"/>
                                          </p:val>
                                        </p:tav>
                                      </p:tavLst>
                                    </p:anim>
                                    <p:animEffect transition="in" filter="fade">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1000" fill="hold"/>
                                        <p:tgtEl>
                                          <p:spTgt spid="39"/>
                                        </p:tgtEl>
                                        <p:attrNameLst>
                                          <p:attrName>ppt_w</p:attrName>
                                        </p:attrNameLst>
                                      </p:cBhvr>
                                      <p:tavLst>
                                        <p:tav tm="0">
                                          <p:val>
                                            <p:strVal val="#ppt_w*0.70"/>
                                          </p:val>
                                        </p:tav>
                                        <p:tav tm="100000">
                                          <p:val>
                                            <p:strVal val="#ppt_w"/>
                                          </p:val>
                                        </p:tav>
                                      </p:tavLst>
                                    </p:anim>
                                    <p:anim calcmode="lin" valueType="num">
                                      <p:cBhvr>
                                        <p:cTn id="36" dur="1000" fill="hold"/>
                                        <p:tgtEl>
                                          <p:spTgt spid="39"/>
                                        </p:tgtEl>
                                        <p:attrNameLst>
                                          <p:attrName>ppt_h</p:attrName>
                                        </p:attrNameLst>
                                      </p:cBhvr>
                                      <p:tavLst>
                                        <p:tav tm="0">
                                          <p:val>
                                            <p:strVal val="#ppt_h"/>
                                          </p:val>
                                        </p:tav>
                                        <p:tav tm="100000">
                                          <p:val>
                                            <p:strVal val="#ppt_h"/>
                                          </p:val>
                                        </p:tav>
                                      </p:tavLst>
                                    </p:anim>
                                    <p:animEffect transition="in" filter="fade">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1000" fill="hold"/>
                                        <p:tgtEl>
                                          <p:spTgt spid="41"/>
                                        </p:tgtEl>
                                        <p:attrNameLst>
                                          <p:attrName>ppt_w</p:attrName>
                                        </p:attrNameLst>
                                      </p:cBhvr>
                                      <p:tavLst>
                                        <p:tav tm="0">
                                          <p:val>
                                            <p:strVal val="#ppt_w*0.70"/>
                                          </p:val>
                                        </p:tav>
                                        <p:tav tm="100000">
                                          <p:val>
                                            <p:strVal val="#ppt_w"/>
                                          </p:val>
                                        </p:tav>
                                      </p:tavLst>
                                    </p:anim>
                                    <p:anim calcmode="lin" valueType="num">
                                      <p:cBhvr>
                                        <p:cTn id="43" dur="1000" fill="hold"/>
                                        <p:tgtEl>
                                          <p:spTgt spid="41"/>
                                        </p:tgtEl>
                                        <p:attrNameLst>
                                          <p:attrName>ppt_h</p:attrName>
                                        </p:attrNameLst>
                                      </p:cBhvr>
                                      <p:tavLst>
                                        <p:tav tm="0">
                                          <p:val>
                                            <p:strVal val="#ppt_h"/>
                                          </p:val>
                                        </p:tav>
                                        <p:tav tm="100000">
                                          <p:val>
                                            <p:strVal val="#ppt_h"/>
                                          </p:val>
                                        </p:tav>
                                      </p:tavLst>
                                    </p:anim>
                                    <p:animEffect transition="in" filter="fade">
                                      <p:cBhvr>
                                        <p:cTn id="44" dur="10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1000" fill="hold"/>
                                        <p:tgtEl>
                                          <p:spTgt spid="42"/>
                                        </p:tgtEl>
                                        <p:attrNameLst>
                                          <p:attrName>ppt_w</p:attrName>
                                        </p:attrNameLst>
                                      </p:cBhvr>
                                      <p:tavLst>
                                        <p:tav tm="0">
                                          <p:val>
                                            <p:strVal val="#ppt_w*0.70"/>
                                          </p:val>
                                        </p:tav>
                                        <p:tav tm="100000">
                                          <p:val>
                                            <p:strVal val="#ppt_w"/>
                                          </p:val>
                                        </p:tav>
                                      </p:tavLst>
                                    </p:anim>
                                    <p:anim calcmode="lin" valueType="num">
                                      <p:cBhvr>
                                        <p:cTn id="50" dur="1000" fill="hold"/>
                                        <p:tgtEl>
                                          <p:spTgt spid="42"/>
                                        </p:tgtEl>
                                        <p:attrNameLst>
                                          <p:attrName>ppt_h</p:attrName>
                                        </p:attrNameLst>
                                      </p:cBhvr>
                                      <p:tavLst>
                                        <p:tav tm="0">
                                          <p:val>
                                            <p:strVal val="#ppt_h"/>
                                          </p:val>
                                        </p:tav>
                                        <p:tav tm="100000">
                                          <p:val>
                                            <p:strVal val="#ppt_h"/>
                                          </p:val>
                                        </p:tav>
                                      </p:tavLst>
                                    </p:anim>
                                    <p:animEffect transition="in" filter="fade">
                                      <p:cBhvr>
                                        <p:cTn id="51"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1520" y="121023"/>
            <a:ext cx="8568952" cy="1429871"/>
          </a:xfrm>
        </p:spPr>
        <p:txBody>
          <a:bodyPr>
            <a:normAutofit fontScale="90000"/>
          </a:bodyPr>
          <a:lstStyle/>
          <a:p>
            <a:pPr eaLnBrk="1" hangingPunct="1"/>
            <a:r>
              <a:rPr lang="en-US" altLang="zh-TW" dirty="0" smtClean="0">
                <a:ea typeface="新細明體" pitchFamily="18" charset="-120"/>
              </a:rPr>
              <a:t>About the SCORM Specification</a:t>
            </a:r>
          </a:p>
        </p:txBody>
      </p:sp>
      <p:sp>
        <p:nvSpPr>
          <p:cNvPr id="47107" name="Rectangle 3"/>
          <p:cNvSpPr>
            <a:spLocks noGrp="1" noChangeArrowheads="1"/>
          </p:cNvSpPr>
          <p:nvPr>
            <p:ph idx="1"/>
          </p:nvPr>
        </p:nvSpPr>
        <p:spPr/>
        <p:txBody>
          <a:bodyPr/>
          <a:lstStyle/>
          <a:p>
            <a:pPr eaLnBrk="1" hangingPunct="1">
              <a:lnSpc>
                <a:spcPct val="80000"/>
              </a:lnSpc>
            </a:pPr>
            <a:r>
              <a:rPr lang="en-US" altLang="zh-TW" sz="2800" dirty="0" smtClean="0">
                <a:solidFill>
                  <a:srgbClr val="FFFF00"/>
                </a:solidFill>
                <a:ea typeface="新細明體" pitchFamily="18" charset="-120"/>
              </a:rPr>
              <a:t>SCORM</a:t>
            </a:r>
            <a:r>
              <a:rPr lang="en-US" altLang="zh-TW" sz="2800" dirty="0" smtClean="0">
                <a:ea typeface="新細明體" pitchFamily="18" charset="-120"/>
              </a:rPr>
              <a:t> (Sharable Content Object Reference Model)</a:t>
            </a:r>
          </a:p>
          <a:p>
            <a:pPr lvl="1" eaLnBrk="1" hangingPunct="1">
              <a:lnSpc>
                <a:spcPct val="80000"/>
              </a:lnSpc>
            </a:pPr>
            <a:r>
              <a:rPr lang="en-US" altLang="zh-TW" sz="2400" dirty="0" smtClean="0">
                <a:ea typeface="新細明體" pitchFamily="18" charset="-120"/>
              </a:rPr>
              <a:t>Developed by Advanced Distributed Learning (ADL, </a:t>
            </a:r>
            <a:r>
              <a:rPr lang="en-US" altLang="zh-TW" sz="2400" dirty="0">
                <a:ea typeface="新細明體" pitchFamily="18" charset="-120"/>
                <a:hlinkClick r:id="rId2"/>
              </a:rPr>
              <a:t>https://www.adlnet.gov/about-adl/</a:t>
            </a:r>
            <a:r>
              <a:rPr lang="en-US" altLang="zh-TW" sz="2400" dirty="0" smtClean="0">
                <a:ea typeface="新細明體" pitchFamily="18" charset="-120"/>
              </a:rPr>
              <a:t>) </a:t>
            </a:r>
          </a:p>
          <a:p>
            <a:pPr lvl="1" eaLnBrk="1" hangingPunct="1">
              <a:lnSpc>
                <a:spcPct val="80000"/>
              </a:lnSpc>
            </a:pPr>
            <a:r>
              <a:rPr lang="en-US" altLang="zh-TW" sz="2400" dirty="0" smtClean="0">
                <a:solidFill>
                  <a:srgbClr val="FFFF00"/>
                </a:solidFill>
                <a:ea typeface="新細明體" pitchFamily="18" charset="-120"/>
              </a:rPr>
              <a:t>SCORM 2004</a:t>
            </a:r>
          </a:p>
          <a:p>
            <a:pPr eaLnBrk="1" hangingPunct="1">
              <a:lnSpc>
                <a:spcPct val="80000"/>
              </a:lnSpc>
            </a:pPr>
            <a:r>
              <a:rPr lang="en-US" altLang="zh-TW" sz="2800" dirty="0" smtClean="0">
                <a:ea typeface="新細明體" pitchFamily="18" charset="-120"/>
              </a:rPr>
              <a:t>Main Components:</a:t>
            </a:r>
          </a:p>
          <a:p>
            <a:pPr lvl="1" eaLnBrk="1" hangingPunct="1">
              <a:lnSpc>
                <a:spcPct val="80000"/>
              </a:lnSpc>
            </a:pPr>
            <a:r>
              <a:rPr lang="en-US" altLang="zh-TW" sz="2400" dirty="0" smtClean="0">
                <a:ea typeface="新細明體" pitchFamily="18" charset="-120"/>
              </a:rPr>
              <a:t>Content Aggregation Model</a:t>
            </a:r>
          </a:p>
          <a:p>
            <a:pPr lvl="2">
              <a:lnSpc>
                <a:spcPct val="80000"/>
              </a:lnSpc>
            </a:pPr>
            <a:r>
              <a:rPr lang="en-US" altLang="zh-TW" sz="2200" dirty="0" smtClean="0">
                <a:ea typeface="新細明體" pitchFamily="18" charset="-120"/>
              </a:rPr>
              <a:t>LEEE LOM (</a:t>
            </a:r>
            <a:r>
              <a:rPr lang="en-US" altLang="zh-TW" sz="2200" dirty="0" smtClean="0">
                <a:solidFill>
                  <a:srgbClr val="FF6600"/>
                </a:solidFill>
                <a:ea typeface="新細明體" pitchFamily="18" charset="-120"/>
              </a:rPr>
              <a:t>Learning Object Metadata</a:t>
            </a:r>
            <a:r>
              <a:rPr lang="en-US" altLang="zh-TW" sz="2200" dirty="0" smtClean="0">
                <a:ea typeface="新細明體" pitchFamily="18" charset="-120"/>
              </a:rPr>
              <a:t>)</a:t>
            </a:r>
          </a:p>
          <a:p>
            <a:pPr lvl="1" eaLnBrk="1" hangingPunct="1">
              <a:lnSpc>
                <a:spcPct val="80000"/>
              </a:lnSpc>
            </a:pPr>
            <a:r>
              <a:rPr lang="en-US" altLang="zh-TW" sz="2400" dirty="0" smtClean="0">
                <a:ea typeface="新細明體" pitchFamily="18" charset="-120"/>
              </a:rPr>
              <a:t>SCORM RTE</a:t>
            </a:r>
          </a:p>
          <a:p>
            <a:pPr lvl="1" eaLnBrk="1" hangingPunct="1">
              <a:lnSpc>
                <a:spcPct val="80000"/>
              </a:lnSpc>
            </a:pPr>
            <a:r>
              <a:rPr lang="en-US" altLang="zh-TW" sz="2400" dirty="0" smtClean="0">
                <a:ea typeface="新細明體" pitchFamily="18" charset="-120"/>
              </a:rPr>
              <a:t>Sequencing and Navigation Model</a:t>
            </a:r>
          </a:p>
        </p:txBody>
      </p:sp>
    </p:spTree>
    <p:extLst>
      <p:ext uri="{BB962C8B-B14F-4D97-AF65-F5344CB8AC3E}">
        <p14:creationId xmlns:p14="http://schemas.microsoft.com/office/powerpoint/2010/main" val="2508622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smtClean="0">
                <a:ea typeface="新細明體" pitchFamily="18" charset="-120"/>
              </a:rPr>
              <a:t>The Development Groups</a:t>
            </a:r>
          </a:p>
        </p:txBody>
      </p:sp>
      <p:sp>
        <p:nvSpPr>
          <p:cNvPr id="57347" name="Rectangle 3"/>
          <p:cNvSpPr>
            <a:spLocks noGrp="1" noChangeArrowheads="1"/>
          </p:cNvSpPr>
          <p:nvPr>
            <p:ph idx="1"/>
          </p:nvPr>
        </p:nvSpPr>
        <p:spPr/>
        <p:txBody>
          <a:bodyPr/>
          <a:lstStyle/>
          <a:p>
            <a:pPr eaLnBrk="1" hangingPunct="1">
              <a:lnSpc>
                <a:spcPct val="90000"/>
              </a:lnSpc>
            </a:pPr>
            <a:r>
              <a:rPr lang="en-US" altLang="zh-TW" sz="2800" dirty="0" smtClean="0">
                <a:solidFill>
                  <a:srgbClr val="FFFF00"/>
                </a:solidFill>
                <a:ea typeface="新細明體" pitchFamily="18" charset="-120"/>
              </a:rPr>
              <a:t>IMS</a:t>
            </a:r>
            <a:r>
              <a:rPr lang="en-US" altLang="zh-TW" sz="2800" dirty="0" smtClean="0">
                <a:ea typeface="新細明體" pitchFamily="18" charset="-120"/>
              </a:rPr>
              <a:t> Global Learning Consortium, Inc. </a:t>
            </a:r>
          </a:p>
          <a:p>
            <a:pPr eaLnBrk="1" hangingPunct="1">
              <a:lnSpc>
                <a:spcPct val="90000"/>
              </a:lnSpc>
            </a:pPr>
            <a:r>
              <a:rPr lang="en-US" altLang="zh-TW" sz="2800" dirty="0" smtClean="0">
                <a:ea typeface="新細明體" pitchFamily="18" charset="-120"/>
              </a:rPr>
              <a:t>Aviation Industry CBT (Computer-Based Training) Committee (</a:t>
            </a:r>
            <a:r>
              <a:rPr lang="en-US" altLang="zh-TW" sz="2800" dirty="0" smtClean="0">
                <a:solidFill>
                  <a:srgbClr val="FFFF00"/>
                </a:solidFill>
                <a:ea typeface="新細明體" pitchFamily="18" charset="-120"/>
              </a:rPr>
              <a:t>AICC</a:t>
            </a:r>
            <a:r>
              <a:rPr lang="en-US" altLang="zh-TW" sz="2800" dirty="0" smtClean="0">
                <a:ea typeface="新細明體" pitchFamily="18" charset="-120"/>
              </a:rPr>
              <a:t>) </a:t>
            </a:r>
          </a:p>
          <a:p>
            <a:pPr eaLnBrk="1" hangingPunct="1">
              <a:lnSpc>
                <a:spcPct val="90000"/>
              </a:lnSpc>
            </a:pPr>
            <a:r>
              <a:rPr lang="en-US" altLang="zh-TW" sz="2800" dirty="0" smtClean="0">
                <a:ea typeface="新細明體" pitchFamily="18" charset="-120"/>
              </a:rPr>
              <a:t>Alliance of Remote Instructional Authoring &amp; Distribution Networks for Europe (</a:t>
            </a:r>
            <a:r>
              <a:rPr lang="en-US" altLang="zh-TW" sz="2800" dirty="0" smtClean="0">
                <a:solidFill>
                  <a:srgbClr val="FFFF00"/>
                </a:solidFill>
                <a:ea typeface="新細明體" pitchFamily="18" charset="-120"/>
              </a:rPr>
              <a:t>ARIADNE</a:t>
            </a:r>
            <a:r>
              <a:rPr lang="en-US" altLang="zh-TW" sz="2800" dirty="0" smtClean="0">
                <a:ea typeface="新細明體" pitchFamily="18" charset="-120"/>
              </a:rPr>
              <a:t>) </a:t>
            </a:r>
          </a:p>
          <a:p>
            <a:pPr eaLnBrk="1" hangingPunct="1">
              <a:lnSpc>
                <a:spcPct val="90000"/>
              </a:lnSpc>
            </a:pPr>
            <a:r>
              <a:rPr lang="en-US" altLang="zh-TW" sz="2800" dirty="0" smtClean="0">
                <a:ea typeface="新細明體" pitchFamily="18" charset="-120"/>
              </a:rPr>
              <a:t>Institute of Electrical and Electronics Engineers (</a:t>
            </a:r>
            <a:r>
              <a:rPr lang="en-US" altLang="zh-TW" sz="2800" dirty="0" smtClean="0">
                <a:solidFill>
                  <a:srgbClr val="FFFF00"/>
                </a:solidFill>
                <a:ea typeface="新細明體" pitchFamily="18" charset="-120"/>
              </a:rPr>
              <a:t>IEEE</a:t>
            </a:r>
            <a:r>
              <a:rPr lang="en-US" altLang="zh-TW" sz="2800" dirty="0" smtClean="0">
                <a:ea typeface="新細明體" pitchFamily="18" charset="-120"/>
              </a:rPr>
              <a:t>) Learning Technology Standards Committee (</a:t>
            </a:r>
            <a:r>
              <a:rPr lang="en-US" altLang="zh-TW" sz="2800" dirty="0" smtClean="0">
                <a:solidFill>
                  <a:srgbClr val="FFFF00"/>
                </a:solidFill>
                <a:ea typeface="新細明體" pitchFamily="18" charset="-120"/>
              </a:rPr>
              <a:t>LTSC</a:t>
            </a:r>
            <a:r>
              <a:rPr lang="en-US" altLang="zh-TW" sz="2800" dirty="0" smtClean="0">
                <a:ea typeface="新細明體" pitchFamily="18" charset="-120"/>
              </a:rPr>
              <a:t>)</a:t>
            </a:r>
          </a:p>
        </p:txBody>
      </p:sp>
    </p:spTree>
    <p:extLst>
      <p:ext uri="{BB962C8B-B14F-4D97-AF65-F5344CB8AC3E}">
        <p14:creationId xmlns:p14="http://schemas.microsoft.com/office/powerpoint/2010/main" val="4294799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8313" y="115888"/>
            <a:ext cx="8229600" cy="1143000"/>
          </a:xfrm>
        </p:spPr>
        <p:txBody>
          <a:bodyPr/>
          <a:lstStyle/>
          <a:p>
            <a:pPr eaLnBrk="1" hangingPunct="1"/>
            <a:r>
              <a:rPr lang="en-US" altLang="zh-TW" smtClean="0">
                <a:ea typeface="新細明體" pitchFamily="18" charset="-120"/>
              </a:rPr>
              <a:t>The Missing SCORM Pieces</a:t>
            </a:r>
          </a:p>
        </p:txBody>
      </p:sp>
      <p:sp>
        <p:nvSpPr>
          <p:cNvPr id="58371" name="AutoShape 3"/>
          <p:cNvSpPr>
            <a:spLocks noChangeAspect="1" noChangeArrowheads="1"/>
          </p:cNvSpPr>
          <p:nvPr/>
        </p:nvSpPr>
        <p:spPr bwMode="auto">
          <a:xfrm>
            <a:off x="395288" y="1239838"/>
            <a:ext cx="8424862" cy="5203825"/>
          </a:xfrm>
          <a:prstGeom prst="rect">
            <a:avLst/>
          </a:prstGeom>
          <a:solidFill>
            <a:srgbClr val="CCFFFF"/>
          </a:solidFill>
          <a:ln w="9525">
            <a:solidFill>
              <a:srgbClr val="FF9900"/>
            </a:solidFill>
            <a:miter lim="800000"/>
            <a:headEnd/>
            <a:tailEnd/>
          </a:ln>
        </p:spPr>
        <p:txBody>
          <a:bodyPr/>
          <a:lstStyle/>
          <a:p>
            <a:endParaRPr lang="zh-TW" altLang="en-US">
              <a:ea typeface="新細明體" pitchFamily="18" charset="-120"/>
            </a:endParaRPr>
          </a:p>
        </p:txBody>
      </p:sp>
      <p:sp>
        <p:nvSpPr>
          <p:cNvPr id="58372" name="AutoShape 4"/>
          <p:cNvSpPr>
            <a:spLocks noChangeArrowheads="1"/>
          </p:cNvSpPr>
          <p:nvPr/>
        </p:nvSpPr>
        <p:spPr bwMode="auto">
          <a:xfrm>
            <a:off x="684213" y="1989138"/>
            <a:ext cx="1871662" cy="1871662"/>
          </a:xfrm>
          <a:prstGeom prst="cube">
            <a:avLst>
              <a:gd name="adj" fmla="val 25000"/>
            </a:avLst>
          </a:prstGeom>
          <a:noFill/>
          <a:ln w="9525">
            <a:solidFill>
              <a:srgbClr val="0000FF"/>
            </a:solidFill>
            <a:miter lim="800000"/>
            <a:headEnd/>
            <a:tailEnd/>
          </a:ln>
        </p:spPr>
        <p:txBody>
          <a:bodyPr/>
          <a:lstStyle/>
          <a:p>
            <a:endParaRPr lang="zh-TW" altLang="en-US">
              <a:ea typeface="新細明體" pitchFamily="18" charset="-120"/>
            </a:endParaRPr>
          </a:p>
        </p:txBody>
      </p:sp>
      <p:sp>
        <p:nvSpPr>
          <p:cNvPr id="58373" name="Rectangle 5"/>
          <p:cNvSpPr>
            <a:spLocks noChangeArrowheads="1"/>
          </p:cNvSpPr>
          <p:nvPr/>
        </p:nvSpPr>
        <p:spPr bwMode="auto">
          <a:xfrm>
            <a:off x="1371600" y="3427413"/>
            <a:ext cx="1487488" cy="1371600"/>
          </a:xfrm>
          <a:prstGeom prst="rect">
            <a:avLst/>
          </a:prstGeom>
          <a:noFill/>
          <a:ln w="9525">
            <a:noFill/>
            <a:miter lim="800000"/>
            <a:headEnd/>
            <a:tailEnd/>
          </a:ln>
        </p:spPr>
        <p:txBody>
          <a:bodyPr/>
          <a:lstStyle/>
          <a:p>
            <a:endParaRPr lang="zh-TW" altLang="en-US">
              <a:ea typeface="新細明體" pitchFamily="18" charset="-120"/>
            </a:endParaRPr>
          </a:p>
        </p:txBody>
      </p:sp>
      <p:sp>
        <p:nvSpPr>
          <p:cNvPr id="58374" name="Line 6"/>
          <p:cNvSpPr>
            <a:spLocks noChangeShapeType="1"/>
          </p:cNvSpPr>
          <p:nvPr/>
        </p:nvSpPr>
        <p:spPr bwMode="auto">
          <a:xfrm flipV="1">
            <a:off x="1371600" y="3427413"/>
            <a:ext cx="685800" cy="457200"/>
          </a:xfrm>
          <a:prstGeom prst="line">
            <a:avLst/>
          </a:prstGeom>
          <a:noFill/>
          <a:ln w="9525">
            <a:solidFill>
              <a:srgbClr val="0000FF"/>
            </a:solidFill>
            <a:round/>
            <a:headEnd/>
            <a:tailEnd/>
          </a:ln>
        </p:spPr>
        <p:txBody>
          <a:bodyPr/>
          <a:lstStyle/>
          <a:p>
            <a:endParaRPr lang="zh-TW" altLang="en-US"/>
          </a:p>
        </p:txBody>
      </p:sp>
      <p:grpSp>
        <p:nvGrpSpPr>
          <p:cNvPr id="58375" name="Group 7"/>
          <p:cNvGrpSpPr>
            <a:grpSpLocks/>
          </p:cNvGrpSpPr>
          <p:nvPr/>
        </p:nvGrpSpPr>
        <p:grpSpPr bwMode="auto">
          <a:xfrm>
            <a:off x="2622550" y="4830763"/>
            <a:ext cx="1144588" cy="460375"/>
            <a:chOff x="3649" y="3489"/>
            <a:chExt cx="948" cy="378"/>
          </a:xfrm>
        </p:grpSpPr>
        <p:sp>
          <p:nvSpPr>
            <p:cNvPr id="58411" name="AutoShape 8"/>
            <p:cNvSpPr>
              <a:spLocks noChangeArrowheads="1"/>
            </p:cNvSpPr>
            <p:nvPr/>
          </p:nvSpPr>
          <p:spPr bwMode="auto">
            <a:xfrm rot="-5400000">
              <a:off x="3745" y="3393"/>
              <a:ext cx="378" cy="569"/>
            </a:xfrm>
            <a:prstGeom prst="rtTriangle">
              <a:avLst/>
            </a:prstGeom>
            <a:noFill/>
            <a:ln w="9525">
              <a:solidFill>
                <a:srgbClr val="000000"/>
              </a:solidFill>
              <a:miter lim="800000"/>
              <a:headEnd/>
              <a:tailEnd/>
            </a:ln>
          </p:spPr>
          <p:txBody>
            <a:bodyPr/>
            <a:lstStyle/>
            <a:p>
              <a:endParaRPr lang="zh-TW" altLang="en-US">
                <a:ea typeface="新細明體" pitchFamily="18" charset="-120"/>
              </a:endParaRPr>
            </a:p>
          </p:txBody>
        </p:sp>
        <p:grpSp>
          <p:nvGrpSpPr>
            <p:cNvPr id="58412" name="Group 9"/>
            <p:cNvGrpSpPr>
              <a:grpSpLocks/>
            </p:cNvGrpSpPr>
            <p:nvPr/>
          </p:nvGrpSpPr>
          <p:grpSpPr bwMode="auto">
            <a:xfrm>
              <a:off x="4218" y="3489"/>
              <a:ext cx="379" cy="378"/>
              <a:chOff x="5734" y="3489"/>
              <a:chExt cx="379" cy="377"/>
            </a:xfrm>
          </p:grpSpPr>
          <p:sp>
            <p:nvSpPr>
              <p:cNvPr id="58413" name="Line 10"/>
              <p:cNvSpPr>
                <a:spLocks noChangeShapeType="1"/>
              </p:cNvSpPr>
              <p:nvPr/>
            </p:nvSpPr>
            <p:spPr bwMode="auto">
              <a:xfrm>
                <a:off x="5734" y="3489"/>
                <a:ext cx="379" cy="1"/>
              </a:xfrm>
              <a:prstGeom prst="line">
                <a:avLst/>
              </a:prstGeom>
              <a:noFill/>
              <a:ln w="9525">
                <a:solidFill>
                  <a:srgbClr val="000000"/>
                </a:solidFill>
                <a:round/>
                <a:headEnd/>
                <a:tailEnd/>
              </a:ln>
            </p:spPr>
            <p:txBody>
              <a:bodyPr/>
              <a:lstStyle/>
              <a:p>
                <a:endParaRPr lang="zh-TW" altLang="en-US"/>
              </a:p>
            </p:txBody>
          </p:sp>
          <p:sp>
            <p:nvSpPr>
              <p:cNvPr id="58414" name="Line 11"/>
              <p:cNvSpPr>
                <a:spLocks noChangeShapeType="1"/>
              </p:cNvSpPr>
              <p:nvPr/>
            </p:nvSpPr>
            <p:spPr bwMode="auto">
              <a:xfrm flipH="1">
                <a:off x="5734" y="3489"/>
                <a:ext cx="379" cy="377"/>
              </a:xfrm>
              <a:prstGeom prst="line">
                <a:avLst/>
              </a:prstGeom>
              <a:noFill/>
              <a:ln w="9525">
                <a:solidFill>
                  <a:srgbClr val="000000"/>
                </a:solidFill>
                <a:round/>
                <a:headEnd/>
                <a:tailEnd/>
              </a:ln>
            </p:spPr>
            <p:txBody>
              <a:bodyPr/>
              <a:lstStyle/>
              <a:p>
                <a:endParaRPr lang="zh-TW" altLang="en-US"/>
              </a:p>
            </p:txBody>
          </p:sp>
          <p:sp>
            <p:nvSpPr>
              <p:cNvPr id="58415" name="Line 12"/>
              <p:cNvSpPr>
                <a:spLocks noChangeShapeType="1"/>
              </p:cNvSpPr>
              <p:nvPr/>
            </p:nvSpPr>
            <p:spPr bwMode="auto">
              <a:xfrm>
                <a:off x="5734" y="3489"/>
                <a:ext cx="1" cy="377"/>
              </a:xfrm>
              <a:prstGeom prst="line">
                <a:avLst/>
              </a:prstGeom>
              <a:noFill/>
              <a:ln w="9525">
                <a:solidFill>
                  <a:srgbClr val="000000"/>
                </a:solidFill>
                <a:round/>
                <a:headEnd/>
                <a:tailEnd/>
              </a:ln>
            </p:spPr>
            <p:txBody>
              <a:bodyPr/>
              <a:lstStyle/>
              <a:p>
                <a:endParaRPr lang="zh-TW" altLang="en-US"/>
              </a:p>
            </p:txBody>
          </p:sp>
        </p:grpSp>
      </p:grpSp>
      <p:sp>
        <p:nvSpPr>
          <p:cNvPr id="58376" name="Text Box 13"/>
          <p:cNvSpPr txBox="1">
            <a:spLocks noChangeArrowheads="1"/>
          </p:cNvSpPr>
          <p:nvPr/>
        </p:nvSpPr>
        <p:spPr bwMode="auto">
          <a:xfrm>
            <a:off x="3563938" y="1844675"/>
            <a:ext cx="1371600" cy="914400"/>
          </a:xfrm>
          <a:prstGeom prst="rect">
            <a:avLst/>
          </a:prstGeom>
          <a:noFill/>
          <a:ln w="9525">
            <a:solidFill>
              <a:srgbClr val="000000"/>
            </a:solidFill>
            <a:miter lim="800000"/>
            <a:headEnd/>
            <a:tailEnd/>
          </a:ln>
        </p:spPr>
        <p:txBody>
          <a:bodyPr/>
          <a:lstStyle/>
          <a:p>
            <a:pPr eaLnBrk="1" hangingPunct="1"/>
            <a:r>
              <a:rPr kumimoji="1" lang="en-US" altLang="zh-TW" sz="1600" b="1">
                <a:solidFill>
                  <a:srgbClr val="000000"/>
                </a:solidFill>
                <a:latin typeface="Times New Roman" pitchFamily="18" charset="0"/>
                <a:ea typeface="新細明體" pitchFamily="18" charset="-120"/>
              </a:rPr>
              <a:t>SCORM 1.2</a:t>
            </a:r>
          </a:p>
          <a:p>
            <a:pPr eaLnBrk="1" hangingPunct="1"/>
            <a:r>
              <a:rPr kumimoji="1" lang="en-US" altLang="zh-TW" sz="1200">
                <a:solidFill>
                  <a:srgbClr val="000000"/>
                </a:solidFill>
                <a:latin typeface="Times New Roman" pitchFamily="18" charset="0"/>
                <a:ea typeface="新細明體" pitchFamily="18" charset="-120"/>
              </a:rPr>
              <a:t>(Add Packaging)</a:t>
            </a:r>
            <a:endParaRPr kumimoji="1" lang="en-US" altLang="zh-TW">
              <a:solidFill>
                <a:srgbClr val="000000"/>
              </a:solidFill>
              <a:ea typeface="新細明體" pitchFamily="18" charset="-120"/>
            </a:endParaRPr>
          </a:p>
        </p:txBody>
      </p:sp>
      <p:sp>
        <p:nvSpPr>
          <p:cNvPr id="58377" name="Text Box 14"/>
          <p:cNvSpPr txBox="1">
            <a:spLocks noChangeArrowheads="1"/>
          </p:cNvSpPr>
          <p:nvPr/>
        </p:nvSpPr>
        <p:spPr bwMode="auto">
          <a:xfrm>
            <a:off x="749300" y="2630488"/>
            <a:ext cx="1257300" cy="573087"/>
          </a:xfrm>
          <a:prstGeom prst="rect">
            <a:avLst/>
          </a:prstGeom>
          <a:noFill/>
          <a:ln w="9525">
            <a:noFill/>
            <a:miter lim="800000"/>
            <a:headEnd/>
            <a:tailEnd/>
          </a:ln>
        </p:spPr>
        <p:txBody>
          <a:bodyPr/>
          <a:lstStyle/>
          <a:p>
            <a:pPr eaLnBrk="1" hangingPunct="1"/>
            <a:r>
              <a:rPr kumimoji="1" lang="en-US" altLang="zh-TW" sz="1600" b="1">
                <a:solidFill>
                  <a:srgbClr val="000000"/>
                </a:solidFill>
                <a:latin typeface="Times New Roman" pitchFamily="18" charset="0"/>
                <a:ea typeface="新細明體" pitchFamily="18" charset="-120"/>
              </a:rPr>
              <a:t>SCORM 1.0</a:t>
            </a:r>
            <a:endParaRPr kumimoji="1" lang="en-US" altLang="zh-TW">
              <a:solidFill>
                <a:srgbClr val="000000"/>
              </a:solidFill>
              <a:ea typeface="新細明體" pitchFamily="18" charset="-120"/>
            </a:endParaRPr>
          </a:p>
        </p:txBody>
      </p:sp>
      <p:sp>
        <p:nvSpPr>
          <p:cNvPr id="58378" name="Text Box 15"/>
          <p:cNvSpPr txBox="1">
            <a:spLocks noChangeArrowheads="1"/>
          </p:cNvSpPr>
          <p:nvPr/>
        </p:nvSpPr>
        <p:spPr bwMode="auto">
          <a:xfrm>
            <a:off x="611188" y="4581525"/>
            <a:ext cx="2087562" cy="792163"/>
          </a:xfrm>
          <a:prstGeom prst="rect">
            <a:avLst/>
          </a:prstGeom>
          <a:noFill/>
          <a:ln w="9525">
            <a:noFill/>
            <a:miter lim="800000"/>
            <a:headEnd/>
            <a:tailEnd/>
          </a:ln>
        </p:spPr>
        <p:txBody>
          <a:bodyPr/>
          <a:lstStyle/>
          <a:p>
            <a:pPr eaLnBrk="1" hangingPunct="1"/>
            <a:r>
              <a:rPr kumimoji="1" lang="en-US" altLang="zh-TW" sz="1600" b="1">
                <a:solidFill>
                  <a:srgbClr val="000000"/>
                </a:solidFill>
                <a:latin typeface="Times New Roman" pitchFamily="18" charset="0"/>
                <a:ea typeface="新細明體" pitchFamily="18" charset="-120"/>
              </a:rPr>
              <a:t>SCORM 1.3</a:t>
            </a:r>
          </a:p>
          <a:p>
            <a:pPr eaLnBrk="1" hangingPunct="1"/>
            <a:r>
              <a:rPr kumimoji="1" lang="en-US" altLang="zh-TW" sz="1400" b="1">
                <a:solidFill>
                  <a:srgbClr val="000000"/>
                </a:solidFill>
                <a:latin typeface="Times New Roman" pitchFamily="18" charset="0"/>
                <a:ea typeface="新細明體" pitchFamily="18" charset="-120"/>
              </a:rPr>
              <a:t>Seq. Application Profile</a:t>
            </a:r>
          </a:p>
          <a:p>
            <a:pPr eaLnBrk="1" hangingPunct="1"/>
            <a:r>
              <a:rPr kumimoji="1" lang="en-US" altLang="zh-TW" sz="1400" b="1">
                <a:solidFill>
                  <a:srgbClr val="000000"/>
                </a:solidFill>
                <a:latin typeface="Times New Roman" pitchFamily="18" charset="0"/>
                <a:ea typeface="新細明體" pitchFamily="18" charset="-120"/>
              </a:rPr>
              <a:t>WORKING DRAFT 0.9</a:t>
            </a:r>
          </a:p>
        </p:txBody>
      </p:sp>
      <p:sp>
        <p:nvSpPr>
          <p:cNvPr id="58379" name="Text Box 16"/>
          <p:cNvSpPr txBox="1">
            <a:spLocks noChangeArrowheads="1"/>
          </p:cNvSpPr>
          <p:nvPr/>
        </p:nvSpPr>
        <p:spPr bwMode="auto">
          <a:xfrm>
            <a:off x="5651500" y="2276475"/>
            <a:ext cx="2636838" cy="577850"/>
          </a:xfrm>
          <a:prstGeom prst="rect">
            <a:avLst/>
          </a:prstGeom>
          <a:solidFill>
            <a:srgbClr val="FF6699"/>
          </a:solidFill>
          <a:ln w="9525">
            <a:solidFill>
              <a:srgbClr val="FF9900"/>
            </a:solidFill>
            <a:miter lim="800000"/>
            <a:headEnd/>
            <a:tailEnd/>
          </a:ln>
        </p:spPr>
        <p:txBody>
          <a:bodyPr/>
          <a:lstStyle/>
          <a:p>
            <a:pPr eaLnBrk="1" hangingPunct="1"/>
            <a:r>
              <a:rPr kumimoji="1" lang="en-US" altLang="zh-TW" sz="3200" b="1">
                <a:solidFill>
                  <a:srgbClr val="000000"/>
                </a:solidFill>
                <a:latin typeface="Times New Roman" pitchFamily="18" charset="0"/>
                <a:ea typeface="新細明體" pitchFamily="18" charset="-120"/>
              </a:rPr>
              <a:t>SCORM 2004</a:t>
            </a:r>
            <a:endParaRPr kumimoji="1" lang="en-US" altLang="zh-TW" sz="3600">
              <a:solidFill>
                <a:srgbClr val="000000"/>
              </a:solidFill>
              <a:ea typeface="新細明體" pitchFamily="18" charset="-120"/>
            </a:endParaRPr>
          </a:p>
        </p:txBody>
      </p:sp>
      <p:sp>
        <p:nvSpPr>
          <p:cNvPr id="58380" name="Line 17"/>
          <p:cNvSpPr>
            <a:spLocks noChangeShapeType="1"/>
          </p:cNvSpPr>
          <p:nvPr/>
        </p:nvSpPr>
        <p:spPr bwMode="auto">
          <a:xfrm flipV="1">
            <a:off x="2051050" y="5173663"/>
            <a:ext cx="1028700" cy="342900"/>
          </a:xfrm>
          <a:prstGeom prst="line">
            <a:avLst/>
          </a:prstGeom>
          <a:noFill/>
          <a:ln w="9525">
            <a:solidFill>
              <a:srgbClr val="000000"/>
            </a:solidFill>
            <a:round/>
            <a:headEnd/>
            <a:tailEnd type="triangle" w="med" len="med"/>
          </a:ln>
        </p:spPr>
        <p:txBody>
          <a:bodyPr/>
          <a:lstStyle/>
          <a:p>
            <a:endParaRPr lang="zh-TW" altLang="en-US"/>
          </a:p>
        </p:txBody>
      </p:sp>
      <p:sp>
        <p:nvSpPr>
          <p:cNvPr id="58381" name="Line 18"/>
          <p:cNvSpPr>
            <a:spLocks noChangeShapeType="1"/>
          </p:cNvSpPr>
          <p:nvPr/>
        </p:nvSpPr>
        <p:spPr bwMode="auto">
          <a:xfrm flipH="1" flipV="1">
            <a:off x="3422650" y="5059363"/>
            <a:ext cx="357188" cy="457200"/>
          </a:xfrm>
          <a:prstGeom prst="line">
            <a:avLst/>
          </a:prstGeom>
          <a:noFill/>
          <a:ln w="9525">
            <a:solidFill>
              <a:srgbClr val="000000"/>
            </a:solidFill>
            <a:round/>
            <a:headEnd/>
            <a:tailEnd type="triangle" w="med" len="med"/>
          </a:ln>
        </p:spPr>
        <p:txBody>
          <a:bodyPr/>
          <a:lstStyle/>
          <a:p>
            <a:endParaRPr lang="zh-TW" altLang="en-US"/>
          </a:p>
        </p:txBody>
      </p:sp>
      <p:sp>
        <p:nvSpPr>
          <p:cNvPr id="58382" name="Line 19"/>
          <p:cNvSpPr>
            <a:spLocks noChangeShapeType="1"/>
          </p:cNvSpPr>
          <p:nvPr/>
        </p:nvSpPr>
        <p:spPr bwMode="auto">
          <a:xfrm>
            <a:off x="2628900" y="1941513"/>
            <a:ext cx="863600" cy="334962"/>
          </a:xfrm>
          <a:prstGeom prst="line">
            <a:avLst/>
          </a:prstGeom>
          <a:noFill/>
          <a:ln w="31750">
            <a:solidFill>
              <a:srgbClr val="0000FF"/>
            </a:solidFill>
            <a:prstDash val="sysDot"/>
            <a:round/>
            <a:headEnd/>
            <a:tailEnd type="triangle" w="med" len="med"/>
          </a:ln>
        </p:spPr>
        <p:txBody>
          <a:bodyPr/>
          <a:lstStyle/>
          <a:p>
            <a:endParaRPr lang="zh-TW" altLang="en-US"/>
          </a:p>
        </p:txBody>
      </p:sp>
      <p:sp>
        <p:nvSpPr>
          <p:cNvPr id="58383" name="Line 20"/>
          <p:cNvSpPr>
            <a:spLocks noChangeShapeType="1"/>
          </p:cNvSpPr>
          <p:nvPr/>
        </p:nvSpPr>
        <p:spPr bwMode="auto">
          <a:xfrm flipH="1">
            <a:off x="3771900" y="2852738"/>
            <a:ext cx="152400" cy="1489075"/>
          </a:xfrm>
          <a:prstGeom prst="line">
            <a:avLst/>
          </a:prstGeom>
          <a:noFill/>
          <a:ln w="31750">
            <a:solidFill>
              <a:srgbClr val="0000FF"/>
            </a:solidFill>
            <a:prstDash val="sysDot"/>
            <a:round/>
            <a:headEnd/>
            <a:tailEnd type="triangle" w="med" len="med"/>
          </a:ln>
        </p:spPr>
        <p:txBody>
          <a:bodyPr/>
          <a:lstStyle/>
          <a:p>
            <a:endParaRPr lang="zh-TW" altLang="en-US"/>
          </a:p>
        </p:txBody>
      </p:sp>
      <p:sp>
        <p:nvSpPr>
          <p:cNvPr id="58384" name="Line 21"/>
          <p:cNvSpPr>
            <a:spLocks noChangeShapeType="1"/>
          </p:cNvSpPr>
          <p:nvPr/>
        </p:nvSpPr>
        <p:spPr bwMode="auto">
          <a:xfrm flipV="1">
            <a:off x="6156325" y="2997200"/>
            <a:ext cx="863600" cy="1223963"/>
          </a:xfrm>
          <a:prstGeom prst="line">
            <a:avLst/>
          </a:prstGeom>
          <a:noFill/>
          <a:ln w="31750">
            <a:solidFill>
              <a:srgbClr val="0000FF"/>
            </a:solidFill>
            <a:prstDash val="sysDot"/>
            <a:round/>
            <a:headEnd/>
            <a:tailEnd type="triangle" w="med" len="med"/>
          </a:ln>
        </p:spPr>
        <p:txBody>
          <a:bodyPr/>
          <a:lstStyle/>
          <a:p>
            <a:endParaRPr lang="zh-TW" altLang="en-US"/>
          </a:p>
        </p:txBody>
      </p:sp>
      <p:sp>
        <p:nvSpPr>
          <p:cNvPr id="58385" name="Rectangle 22"/>
          <p:cNvSpPr>
            <a:spLocks noChangeArrowheads="1"/>
          </p:cNvSpPr>
          <p:nvPr/>
        </p:nvSpPr>
        <p:spPr bwMode="auto">
          <a:xfrm>
            <a:off x="1381125" y="3429000"/>
            <a:ext cx="1257300" cy="801688"/>
          </a:xfrm>
          <a:prstGeom prst="rect">
            <a:avLst/>
          </a:prstGeom>
          <a:solidFill>
            <a:srgbClr val="CCFFFF"/>
          </a:solidFill>
          <a:ln w="9525">
            <a:noFill/>
            <a:miter lim="800000"/>
            <a:headEnd/>
            <a:tailEnd/>
          </a:ln>
        </p:spPr>
        <p:txBody>
          <a:bodyPr/>
          <a:lstStyle/>
          <a:p>
            <a:endParaRPr lang="zh-TW" altLang="en-US">
              <a:ea typeface="新細明體" pitchFamily="18" charset="-120"/>
            </a:endParaRPr>
          </a:p>
        </p:txBody>
      </p:sp>
      <p:sp>
        <p:nvSpPr>
          <p:cNvPr id="58386" name="Text Box 23"/>
          <p:cNvSpPr txBox="1">
            <a:spLocks noChangeArrowheads="1"/>
          </p:cNvSpPr>
          <p:nvPr/>
        </p:nvSpPr>
        <p:spPr bwMode="auto">
          <a:xfrm>
            <a:off x="1476375" y="5516563"/>
            <a:ext cx="1028700" cy="571500"/>
          </a:xfrm>
          <a:prstGeom prst="rect">
            <a:avLst/>
          </a:prstGeom>
          <a:noFill/>
          <a:ln w="9525">
            <a:noFill/>
            <a:miter lim="800000"/>
            <a:headEnd/>
            <a:tailEnd/>
          </a:ln>
        </p:spPr>
        <p:txBody>
          <a:bodyPr/>
          <a:lstStyle/>
          <a:p>
            <a:pPr eaLnBrk="1" hangingPunct="1"/>
            <a:r>
              <a:rPr kumimoji="1" lang="en-US" altLang="zh-TW" sz="1200">
                <a:solidFill>
                  <a:srgbClr val="000000"/>
                </a:solidFill>
                <a:latin typeface="Times New Roman" pitchFamily="18" charset="0"/>
                <a:ea typeface="新細明體" pitchFamily="18" charset="-120"/>
              </a:rPr>
              <a:t>Sequencing &amp; Navigation</a:t>
            </a:r>
            <a:endParaRPr kumimoji="1" lang="en-US" altLang="zh-TW">
              <a:solidFill>
                <a:srgbClr val="000000"/>
              </a:solidFill>
              <a:ea typeface="新細明體" pitchFamily="18" charset="-120"/>
            </a:endParaRPr>
          </a:p>
        </p:txBody>
      </p:sp>
      <p:sp>
        <p:nvSpPr>
          <p:cNvPr id="58387" name="Text Box 24"/>
          <p:cNvSpPr txBox="1">
            <a:spLocks noChangeArrowheads="1"/>
          </p:cNvSpPr>
          <p:nvPr/>
        </p:nvSpPr>
        <p:spPr bwMode="auto">
          <a:xfrm>
            <a:off x="3563938" y="5516563"/>
            <a:ext cx="1028700" cy="800100"/>
          </a:xfrm>
          <a:prstGeom prst="rect">
            <a:avLst/>
          </a:prstGeom>
          <a:noFill/>
          <a:ln w="9525">
            <a:noFill/>
            <a:miter lim="800000"/>
            <a:headEnd/>
            <a:tailEnd/>
          </a:ln>
        </p:spPr>
        <p:txBody>
          <a:bodyPr/>
          <a:lstStyle/>
          <a:p>
            <a:pPr eaLnBrk="1" hangingPunct="1"/>
            <a:r>
              <a:rPr kumimoji="1" lang="en-US" altLang="zh-TW" sz="1200">
                <a:solidFill>
                  <a:srgbClr val="000000"/>
                </a:solidFill>
                <a:latin typeface="Times New Roman" pitchFamily="18" charset="0"/>
                <a:ea typeface="新細明體" pitchFamily="18" charset="-120"/>
              </a:rPr>
              <a:t>Improved </a:t>
            </a:r>
          </a:p>
          <a:p>
            <a:pPr eaLnBrk="1" hangingPunct="1"/>
            <a:r>
              <a:rPr kumimoji="1" lang="en-US" altLang="zh-TW" sz="1200">
                <a:solidFill>
                  <a:srgbClr val="000000"/>
                </a:solidFill>
                <a:latin typeface="Times New Roman" pitchFamily="18" charset="0"/>
                <a:ea typeface="新細明體" pitchFamily="18" charset="-120"/>
              </a:rPr>
              <a:t>Data Model</a:t>
            </a:r>
          </a:p>
          <a:p>
            <a:pPr eaLnBrk="1" hangingPunct="1"/>
            <a:r>
              <a:rPr kumimoji="1" lang="en-US" altLang="zh-TW" sz="1200">
                <a:solidFill>
                  <a:srgbClr val="000000"/>
                </a:solidFill>
                <a:latin typeface="Times New Roman" pitchFamily="18" charset="0"/>
                <a:ea typeface="新細明體" pitchFamily="18" charset="-120"/>
              </a:rPr>
              <a:t>Element</a:t>
            </a:r>
            <a:endParaRPr kumimoji="1" lang="en-US" altLang="zh-TW">
              <a:solidFill>
                <a:srgbClr val="000000"/>
              </a:solidFill>
              <a:ea typeface="新細明體" pitchFamily="18" charset="-120"/>
            </a:endParaRPr>
          </a:p>
        </p:txBody>
      </p:sp>
      <p:sp>
        <p:nvSpPr>
          <p:cNvPr id="58388" name="Rectangle 25"/>
          <p:cNvSpPr>
            <a:spLocks noChangeArrowheads="1"/>
          </p:cNvSpPr>
          <p:nvPr/>
        </p:nvSpPr>
        <p:spPr bwMode="auto">
          <a:xfrm>
            <a:off x="1403350" y="3429000"/>
            <a:ext cx="1487488" cy="1371600"/>
          </a:xfrm>
          <a:prstGeom prst="rect">
            <a:avLst/>
          </a:prstGeom>
          <a:noFill/>
          <a:ln w="9525">
            <a:noFill/>
            <a:miter lim="800000"/>
            <a:headEnd/>
            <a:tailEnd/>
          </a:ln>
        </p:spPr>
        <p:txBody>
          <a:bodyPr/>
          <a:lstStyle/>
          <a:p>
            <a:endParaRPr lang="zh-TW" altLang="en-US">
              <a:ea typeface="新細明體" pitchFamily="18" charset="-120"/>
            </a:endParaRPr>
          </a:p>
        </p:txBody>
      </p:sp>
      <p:grpSp>
        <p:nvGrpSpPr>
          <p:cNvPr id="58389" name="Group 26"/>
          <p:cNvGrpSpPr>
            <a:grpSpLocks/>
          </p:cNvGrpSpPr>
          <p:nvPr/>
        </p:nvGrpSpPr>
        <p:grpSpPr bwMode="auto">
          <a:xfrm>
            <a:off x="1381125" y="3406775"/>
            <a:ext cx="1174750" cy="454025"/>
            <a:chOff x="3560" y="1389"/>
            <a:chExt cx="726" cy="272"/>
          </a:xfrm>
        </p:grpSpPr>
        <p:sp>
          <p:nvSpPr>
            <p:cNvPr id="58408" name="Line 27"/>
            <p:cNvSpPr>
              <a:spLocks noChangeShapeType="1"/>
            </p:cNvSpPr>
            <p:nvPr/>
          </p:nvSpPr>
          <p:spPr bwMode="auto">
            <a:xfrm flipV="1">
              <a:off x="3560" y="1389"/>
              <a:ext cx="726" cy="272"/>
            </a:xfrm>
            <a:prstGeom prst="line">
              <a:avLst/>
            </a:prstGeom>
            <a:noFill/>
            <a:ln w="9525">
              <a:solidFill>
                <a:srgbClr val="0000FF"/>
              </a:solidFill>
              <a:round/>
              <a:headEnd/>
              <a:tailEnd/>
            </a:ln>
          </p:spPr>
          <p:txBody>
            <a:bodyPr/>
            <a:lstStyle/>
            <a:p>
              <a:endParaRPr lang="zh-TW" altLang="en-US"/>
            </a:p>
          </p:txBody>
        </p:sp>
        <p:sp>
          <p:nvSpPr>
            <p:cNvPr id="58409" name="Line 28"/>
            <p:cNvSpPr>
              <a:spLocks noChangeShapeType="1"/>
            </p:cNvSpPr>
            <p:nvPr/>
          </p:nvSpPr>
          <p:spPr bwMode="auto">
            <a:xfrm>
              <a:off x="3969" y="1389"/>
              <a:ext cx="311" cy="0"/>
            </a:xfrm>
            <a:prstGeom prst="line">
              <a:avLst/>
            </a:prstGeom>
            <a:noFill/>
            <a:ln w="9525">
              <a:solidFill>
                <a:srgbClr val="0000FF"/>
              </a:solidFill>
              <a:round/>
              <a:headEnd/>
              <a:tailEnd/>
            </a:ln>
          </p:spPr>
          <p:txBody>
            <a:bodyPr/>
            <a:lstStyle/>
            <a:p>
              <a:endParaRPr lang="zh-TW" altLang="en-US"/>
            </a:p>
          </p:txBody>
        </p:sp>
        <p:sp>
          <p:nvSpPr>
            <p:cNvPr id="58410" name="Line 29"/>
            <p:cNvSpPr>
              <a:spLocks noChangeShapeType="1"/>
            </p:cNvSpPr>
            <p:nvPr/>
          </p:nvSpPr>
          <p:spPr bwMode="auto">
            <a:xfrm flipV="1">
              <a:off x="3560" y="1390"/>
              <a:ext cx="406" cy="271"/>
            </a:xfrm>
            <a:prstGeom prst="line">
              <a:avLst/>
            </a:prstGeom>
            <a:noFill/>
            <a:ln w="9525">
              <a:solidFill>
                <a:srgbClr val="0000FF"/>
              </a:solidFill>
              <a:round/>
              <a:headEnd/>
              <a:tailEnd/>
            </a:ln>
          </p:spPr>
          <p:txBody>
            <a:bodyPr/>
            <a:lstStyle/>
            <a:p>
              <a:endParaRPr lang="zh-TW" altLang="en-US"/>
            </a:p>
          </p:txBody>
        </p:sp>
      </p:grpSp>
      <p:grpSp>
        <p:nvGrpSpPr>
          <p:cNvPr id="58390" name="Group 30"/>
          <p:cNvGrpSpPr>
            <a:grpSpLocks/>
          </p:cNvGrpSpPr>
          <p:nvPr/>
        </p:nvGrpSpPr>
        <p:grpSpPr bwMode="auto">
          <a:xfrm>
            <a:off x="5076825" y="4076700"/>
            <a:ext cx="1144588" cy="460375"/>
            <a:chOff x="3649" y="3489"/>
            <a:chExt cx="948" cy="378"/>
          </a:xfrm>
        </p:grpSpPr>
        <p:sp>
          <p:nvSpPr>
            <p:cNvPr id="58403" name="AutoShape 31"/>
            <p:cNvSpPr>
              <a:spLocks noChangeArrowheads="1"/>
            </p:cNvSpPr>
            <p:nvPr/>
          </p:nvSpPr>
          <p:spPr bwMode="auto">
            <a:xfrm rot="-5400000">
              <a:off x="3745" y="3393"/>
              <a:ext cx="378" cy="569"/>
            </a:xfrm>
            <a:prstGeom prst="rtTriangle">
              <a:avLst/>
            </a:prstGeom>
            <a:noFill/>
            <a:ln w="9525">
              <a:solidFill>
                <a:srgbClr val="000000"/>
              </a:solidFill>
              <a:miter lim="800000"/>
              <a:headEnd/>
              <a:tailEnd/>
            </a:ln>
          </p:spPr>
          <p:txBody>
            <a:bodyPr/>
            <a:lstStyle/>
            <a:p>
              <a:endParaRPr lang="zh-TW" altLang="en-US">
                <a:ea typeface="新細明體" pitchFamily="18" charset="-120"/>
              </a:endParaRPr>
            </a:p>
          </p:txBody>
        </p:sp>
        <p:grpSp>
          <p:nvGrpSpPr>
            <p:cNvPr id="58404" name="Group 32"/>
            <p:cNvGrpSpPr>
              <a:grpSpLocks/>
            </p:cNvGrpSpPr>
            <p:nvPr/>
          </p:nvGrpSpPr>
          <p:grpSpPr bwMode="auto">
            <a:xfrm>
              <a:off x="4218" y="3489"/>
              <a:ext cx="379" cy="378"/>
              <a:chOff x="5734" y="3489"/>
              <a:chExt cx="379" cy="377"/>
            </a:xfrm>
          </p:grpSpPr>
          <p:sp>
            <p:nvSpPr>
              <p:cNvPr id="58405" name="Line 33"/>
              <p:cNvSpPr>
                <a:spLocks noChangeShapeType="1"/>
              </p:cNvSpPr>
              <p:nvPr/>
            </p:nvSpPr>
            <p:spPr bwMode="auto">
              <a:xfrm>
                <a:off x="5734" y="3489"/>
                <a:ext cx="379" cy="1"/>
              </a:xfrm>
              <a:prstGeom prst="line">
                <a:avLst/>
              </a:prstGeom>
              <a:noFill/>
              <a:ln w="9525">
                <a:solidFill>
                  <a:srgbClr val="000000"/>
                </a:solidFill>
                <a:round/>
                <a:headEnd/>
                <a:tailEnd/>
              </a:ln>
            </p:spPr>
            <p:txBody>
              <a:bodyPr/>
              <a:lstStyle/>
              <a:p>
                <a:endParaRPr lang="zh-TW" altLang="en-US"/>
              </a:p>
            </p:txBody>
          </p:sp>
          <p:sp>
            <p:nvSpPr>
              <p:cNvPr id="58406" name="Line 34"/>
              <p:cNvSpPr>
                <a:spLocks noChangeShapeType="1"/>
              </p:cNvSpPr>
              <p:nvPr/>
            </p:nvSpPr>
            <p:spPr bwMode="auto">
              <a:xfrm flipH="1">
                <a:off x="5734" y="3489"/>
                <a:ext cx="379" cy="377"/>
              </a:xfrm>
              <a:prstGeom prst="line">
                <a:avLst/>
              </a:prstGeom>
              <a:noFill/>
              <a:ln w="9525">
                <a:solidFill>
                  <a:srgbClr val="000000"/>
                </a:solidFill>
                <a:round/>
                <a:headEnd/>
                <a:tailEnd/>
              </a:ln>
            </p:spPr>
            <p:txBody>
              <a:bodyPr/>
              <a:lstStyle/>
              <a:p>
                <a:endParaRPr lang="zh-TW" altLang="en-US"/>
              </a:p>
            </p:txBody>
          </p:sp>
          <p:sp>
            <p:nvSpPr>
              <p:cNvPr id="58407" name="Line 35"/>
              <p:cNvSpPr>
                <a:spLocks noChangeShapeType="1"/>
              </p:cNvSpPr>
              <p:nvPr/>
            </p:nvSpPr>
            <p:spPr bwMode="auto">
              <a:xfrm>
                <a:off x="5734" y="3489"/>
                <a:ext cx="1" cy="377"/>
              </a:xfrm>
              <a:prstGeom prst="line">
                <a:avLst/>
              </a:prstGeom>
              <a:noFill/>
              <a:ln w="9525">
                <a:solidFill>
                  <a:srgbClr val="000000"/>
                </a:solidFill>
                <a:round/>
                <a:headEnd/>
                <a:tailEnd/>
              </a:ln>
            </p:spPr>
            <p:txBody>
              <a:bodyPr/>
              <a:lstStyle/>
              <a:p>
                <a:endParaRPr lang="zh-TW" altLang="en-US"/>
              </a:p>
            </p:txBody>
          </p:sp>
        </p:grpSp>
      </p:grpSp>
      <p:sp>
        <p:nvSpPr>
          <p:cNvPr id="58391" name="Text Box 36"/>
          <p:cNvSpPr txBox="1">
            <a:spLocks noChangeArrowheads="1"/>
          </p:cNvSpPr>
          <p:nvPr/>
        </p:nvSpPr>
        <p:spPr bwMode="auto">
          <a:xfrm>
            <a:off x="4500563" y="3573463"/>
            <a:ext cx="1584325" cy="504825"/>
          </a:xfrm>
          <a:prstGeom prst="rect">
            <a:avLst/>
          </a:prstGeom>
          <a:noFill/>
          <a:ln w="9525">
            <a:noFill/>
            <a:miter lim="800000"/>
            <a:headEnd/>
            <a:tailEnd/>
          </a:ln>
        </p:spPr>
        <p:txBody>
          <a:bodyPr/>
          <a:lstStyle/>
          <a:p>
            <a:pPr eaLnBrk="1" hangingPunct="1"/>
            <a:r>
              <a:rPr kumimoji="1" lang="en-US" altLang="zh-TW" sz="1600" b="1">
                <a:solidFill>
                  <a:srgbClr val="000000"/>
                </a:solidFill>
                <a:latin typeface="Times New Roman" pitchFamily="18" charset="0"/>
                <a:ea typeface="新細明體" pitchFamily="18" charset="-120"/>
              </a:rPr>
              <a:t>SCORM 1.3</a:t>
            </a:r>
            <a:r>
              <a:rPr kumimoji="1" lang="en-US" altLang="zh-TW" sz="1400" b="1">
                <a:solidFill>
                  <a:srgbClr val="000000"/>
                </a:solidFill>
                <a:latin typeface="Times New Roman" pitchFamily="18" charset="0"/>
                <a:ea typeface="新細明體" pitchFamily="18" charset="-120"/>
              </a:rPr>
              <a:t> Working Draft 1</a:t>
            </a:r>
          </a:p>
        </p:txBody>
      </p:sp>
      <p:sp>
        <p:nvSpPr>
          <p:cNvPr id="58392" name="Text Box 37"/>
          <p:cNvSpPr txBox="1">
            <a:spLocks noChangeArrowheads="1"/>
          </p:cNvSpPr>
          <p:nvPr/>
        </p:nvSpPr>
        <p:spPr bwMode="auto">
          <a:xfrm>
            <a:off x="1547813" y="4149725"/>
            <a:ext cx="1584325" cy="274638"/>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en-US" altLang="zh-TW" sz="1200">
                <a:solidFill>
                  <a:srgbClr val="000000"/>
                </a:solidFill>
                <a:ea typeface="新細明體" pitchFamily="18" charset="-120"/>
              </a:rPr>
              <a:t>November 27, 2002</a:t>
            </a:r>
          </a:p>
        </p:txBody>
      </p:sp>
      <p:sp>
        <p:nvSpPr>
          <p:cNvPr id="58393" name="Text Box 38"/>
          <p:cNvSpPr txBox="1">
            <a:spLocks noChangeArrowheads="1"/>
          </p:cNvSpPr>
          <p:nvPr/>
        </p:nvSpPr>
        <p:spPr bwMode="auto">
          <a:xfrm>
            <a:off x="755650" y="1628775"/>
            <a:ext cx="1368425" cy="274638"/>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en-US" altLang="en-US" sz="1200">
                <a:solidFill>
                  <a:srgbClr val="000000"/>
                </a:solidFill>
                <a:ea typeface="新細明體" pitchFamily="18" charset="-120"/>
              </a:rPr>
              <a:t>January 31, 2000</a:t>
            </a:r>
            <a:endParaRPr kumimoji="1" lang="en-US" altLang="zh-TW" sz="1200">
              <a:solidFill>
                <a:srgbClr val="000000"/>
              </a:solidFill>
              <a:ea typeface="新細明體" pitchFamily="18" charset="-120"/>
            </a:endParaRPr>
          </a:p>
        </p:txBody>
      </p:sp>
      <p:sp>
        <p:nvSpPr>
          <p:cNvPr id="58394" name="Text Box 39"/>
          <p:cNvSpPr txBox="1">
            <a:spLocks noChangeArrowheads="1"/>
          </p:cNvSpPr>
          <p:nvPr/>
        </p:nvSpPr>
        <p:spPr bwMode="auto">
          <a:xfrm>
            <a:off x="3419475" y="1484313"/>
            <a:ext cx="1368425" cy="274637"/>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en-US" altLang="en-US" sz="1200">
                <a:solidFill>
                  <a:srgbClr val="000000"/>
                </a:solidFill>
                <a:ea typeface="新細明體" pitchFamily="18" charset="-120"/>
              </a:rPr>
              <a:t>October 1, 2001</a:t>
            </a:r>
            <a:endParaRPr kumimoji="1" lang="en-US" altLang="zh-TW" sz="1200">
              <a:solidFill>
                <a:srgbClr val="000000"/>
              </a:solidFill>
              <a:ea typeface="新細明體" pitchFamily="18" charset="-120"/>
            </a:endParaRPr>
          </a:p>
        </p:txBody>
      </p:sp>
      <p:sp>
        <p:nvSpPr>
          <p:cNvPr id="58395" name="Freeform 40"/>
          <p:cNvSpPr>
            <a:spLocks/>
          </p:cNvSpPr>
          <p:nvPr/>
        </p:nvSpPr>
        <p:spPr bwMode="auto">
          <a:xfrm>
            <a:off x="2892425" y="1773238"/>
            <a:ext cx="190500" cy="527050"/>
          </a:xfrm>
          <a:custGeom>
            <a:avLst/>
            <a:gdLst>
              <a:gd name="T0" fmla="*/ 15 w 120"/>
              <a:gd name="T1" fmla="*/ 0 h 332"/>
              <a:gd name="T2" fmla="*/ 15 w 120"/>
              <a:gd name="T3" fmla="*/ 317 h 332"/>
              <a:gd name="T4" fmla="*/ 105 w 120"/>
              <a:gd name="T5" fmla="*/ 90 h 332"/>
              <a:gd name="T6" fmla="*/ 105 w 120"/>
              <a:gd name="T7" fmla="*/ 317 h 332"/>
              <a:gd name="T8" fmla="*/ 0 60000 65536"/>
              <a:gd name="T9" fmla="*/ 0 60000 65536"/>
              <a:gd name="T10" fmla="*/ 0 60000 65536"/>
              <a:gd name="T11" fmla="*/ 0 60000 65536"/>
              <a:gd name="T12" fmla="*/ 0 w 120"/>
              <a:gd name="T13" fmla="*/ 0 h 332"/>
              <a:gd name="T14" fmla="*/ 120 w 120"/>
              <a:gd name="T15" fmla="*/ 332 h 332"/>
            </a:gdLst>
            <a:ahLst/>
            <a:cxnLst>
              <a:cxn ang="T8">
                <a:pos x="T0" y="T1"/>
              </a:cxn>
              <a:cxn ang="T9">
                <a:pos x="T2" y="T3"/>
              </a:cxn>
              <a:cxn ang="T10">
                <a:pos x="T4" y="T5"/>
              </a:cxn>
              <a:cxn ang="T11">
                <a:pos x="T6" y="T7"/>
              </a:cxn>
            </a:cxnLst>
            <a:rect l="T12" t="T13" r="T14" b="T15"/>
            <a:pathLst>
              <a:path w="120" h="332">
                <a:moveTo>
                  <a:pt x="15" y="0"/>
                </a:moveTo>
                <a:cubicBezTo>
                  <a:pt x="7" y="151"/>
                  <a:pt x="0" y="302"/>
                  <a:pt x="15" y="317"/>
                </a:cubicBezTo>
                <a:cubicBezTo>
                  <a:pt x="30" y="332"/>
                  <a:pt x="90" y="90"/>
                  <a:pt x="105" y="90"/>
                </a:cubicBezTo>
                <a:cubicBezTo>
                  <a:pt x="120" y="90"/>
                  <a:pt x="105" y="241"/>
                  <a:pt x="105" y="317"/>
                </a:cubicBezTo>
              </a:path>
            </a:pathLst>
          </a:custGeom>
          <a:noFill/>
          <a:ln w="9525">
            <a:solidFill>
              <a:schemeClr val="accent1"/>
            </a:solidFill>
            <a:round/>
            <a:headEnd/>
            <a:tailEnd/>
          </a:ln>
        </p:spPr>
        <p:txBody>
          <a:bodyPr/>
          <a:lstStyle/>
          <a:p>
            <a:endParaRPr lang="zh-TW" altLang="en-US">
              <a:ea typeface="新細明體" pitchFamily="18" charset="-120"/>
            </a:endParaRPr>
          </a:p>
        </p:txBody>
      </p:sp>
      <p:sp>
        <p:nvSpPr>
          <p:cNvPr id="58396" name="Line 41"/>
          <p:cNvSpPr>
            <a:spLocks noChangeShapeType="1"/>
          </p:cNvSpPr>
          <p:nvPr/>
        </p:nvSpPr>
        <p:spPr bwMode="auto">
          <a:xfrm flipV="1">
            <a:off x="3708400" y="4365625"/>
            <a:ext cx="1511300" cy="647700"/>
          </a:xfrm>
          <a:prstGeom prst="line">
            <a:avLst/>
          </a:prstGeom>
          <a:noFill/>
          <a:ln w="31750">
            <a:solidFill>
              <a:srgbClr val="0000FF"/>
            </a:solidFill>
            <a:prstDash val="sysDot"/>
            <a:round/>
            <a:headEnd/>
            <a:tailEnd type="triangle" w="med" len="med"/>
          </a:ln>
        </p:spPr>
        <p:txBody>
          <a:bodyPr/>
          <a:lstStyle/>
          <a:p>
            <a:endParaRPr lang="zh-TW" altLang="en-US"/>
          </a:p>
        </p:txBody>
      </p:sp>
      <p:sp>
        <p:nvSpPr>
          <p:cNvPr id="58397" name="Text Box 42"/>
          <p:cNvSpPr txBox="1">
            <a:spLocks noChangeArrowheads="1"/>
          </p:cNvSpPr>
          <p:nvPr/>
        </p:nvSpPr>
        <p:spPr bwMode="auto">
          <a:xfrm>
            <a:off x="4500563" y="3284538"/>
            <a:ext cx="1511300" cy="274637"/>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en-US" altLang="en-US" sz="1200">
                <a:solidFill>
                  <a:srgbClr val="000000"/>
                </a:solidFill>
                <a:ea typeface="新細明體" pitchFamily="18" charset="-120"/>
              </a:rPr>
              <a:t>October 22, 2003</a:t>
            </a:r>
            <a:endParaRPr kumimoji="1" lang="en-US" altLang="zh-TW" sz="1200">
              <a:solidFill>
                <a:srgbClr val="000000"/>
              </a:solidFill>
              <a:ea typeface="新細明體" pitchFamily="18" charset="-120"/>
            </a:endParaRPr>
          </a:p>
        </p:txBody>
      </p:sp>
      <p:sp>
        <p:nvSpPr>
          <p:cNvPr id="58398" name="Text Box 43"/>
          <p:cNvSpPr txBox="1">
            <a:spLocks noChangeArrowheads="1"/>
          </p:cNvSpPr>
          <p:nvPr/>
        </p:nvSpPr>
        <p:spPr bwMode="auto">
          <a:xfrm>
            <a:off x="6588125" y="5013325"/>
            <a:ext cx="1028700" cy="800100"/>
          </a:xfrm>
          <a:prstGeom prst="rect">
            <a:avLst/>
          </a:prstGeom>
          <a:noFill/>
          <a:ln w="9525">
            <a:noFill/>
            <a:miter lim="800000"/>
            <a:headEnd/>
            <a:tailEnd/>
          </a:ln>
        </p:spPr>
        <p:txBody>
          <a:bodyPr/>
          <a:lstStyle/>
          <a:p>
            <a:pPr eaLnBrk="1" hangingPunct="1"/>
            <a:r>
              <a:rPr kumimoji="1" lang="en-US" altLang="zh-TW" sz="1200">
                <a:solidFill>
                  <a:srgbClr val="000000"/>
                </a:solidFill>
                <a:latin typeface="Times New Roman" pitchFamily="18" charset="0"/>
                <a:ea typeface="新細明體" pitchFamily="18" charset="-120"/>
              </a:rPr>
              <a:t>Revised </a:t>
            </a:r>
          </a:p>
          <a:p>
            <a:pPr eaLnBrk="1" hangingPunct="1"/>
            <a:r>
              <a:rPr kumimoji="1" lang="en-US" altLang="zh-TW" sz="1200">
                <a:solidFill>
                  <a:srgbClr val="000000"/>
                </a:solidFill>
                <a:latin typeface="Times New Roman" pitchFamily="18" charset="0"/>
                <a:ea typeface="新細明體" pitchFamily="18" charset="-120"/>
              </a:rPr>
              <a:t>Content Aggregation Model</a:t>
            </a:r>
            <a:endParaRPr kumimoji="1" lang="en-US" altLang="zh-TW">
              <a:solidFill>
                <a:srgbClr val="000000"/>
              </a:solidFill>
              <a:ea typeface="新細明體" pitchFamily="18" charset="-120"/>
            </a:endParaRPr>
          </a:p>
        </p:txBody>
      </p:sp>
      <p:sp>
        <p:nvSpPr>
          <p:cNvPr id="58399" name="Text Box 44"/>
          <p:cNvSpPr txBox="1">
            <a:spLocks noChangeArrowheads="1"/>
          </p:cNvSpPr>
          <p:nvPr/>
        </p:nvSpPr>
        <p:spPr bwMode="auto">
          <a:xfrm>
            <a:off x="5219700" y="5157788"/>
            <a:ext cx="1028700" cy="571500"/>
          </a:xfrm>
          <a:prstGeom prst="rect">
            <a:avLst/>
          </a:prstGeom>
          <a:noFill/>
          <a:ln w="9525">
            <a:noFill/>
            <a:miter lim="800000"/>
            <a:headEnd/>
            <a:tailEnd/>
          </a:ln>
        </p:spPr>
        <p:txBody>
          <a:bodyPr/>
          <a:lstStyle/>
          <a:p>
            <a:pPr eaLnBrk="1" hangingPunct="1"/>
            <a:r>
              <a:rPr kumimoji="1" lang="en-US" altLang="zh-TW" sz="1200">
                <a:solidFill>
                  <a:srgbClr val="000000"/>
                </a:solidFill>
                <a:latin typeface="Times New Roman" pitchFamily="18" charset="0"/>
                <a:ea typeface="新細明體" pitchFamily="18" charset="-120"/>
              </a:rPr>
              <a:t>Revised Sequencing &amp; Navigation</a:t>
            </a:r>
            <a:endParaRPr kumimoji="1" lang="en-US" altLang="zh-TW">
              <a:solidFill>
                <a:srgbClr val="000000"/>
              </a:solidFill>
              <a:ea typeface="新細明體" pitchFamily="18" charset="-120"/>
            </a:endParaRPr>
          </a:p>
        </p:txBody>
      </p:sp>
      <p:sp>
        <p:nvSpPr>
          <p:cNvPr id="58400" name="Line 45"/>
          <p:cNvSpPr>
            <a:spLocks noChangeShapeType="1"/>
          </p:cNvSpPr>
          <p:nvPr/>
        </p:nvSpPr>
        <p:spPr bwMode="auto">
          <a:xfrm flipV="1">
            <a:off x="5508625" y="4437063"/>
            <a:ext cx="20638" cy="720725"/>
          </a:xfrm>
          <a:prstGeom prst="line">
            <a:avLst/>
          </a:prstGeom>
          <a:noFill/>
          <a:ln w="9525">
            <a:solidFill>
              <a:srgbClr val="000000"/>
            </a:solidFill>
            <a:round/>
            <a:headEnd/>
            <a:tailEnd type="triangle" w="med" len="med"/>
          </a:ln>
        </p:spPr>
        <p:txBody>
          <a:bodyPr/>
          <a:lstStyle/>
          <a:p>
            <a:endParaRPr lang="zh-TW" altLang="en-US"/>
          </a:p>
        </p:txBody>
      </p:sp>
      <p:sp>
        <p:nvSpPr>
          <p:cNvPr id="58401" name="Line 46"/>
          <p:cNvSpPr>
            <a:spLocks noChangeShapeType="1"/>
          </p:cNvSpPr>
          <p:nvPr/>
        </p:nvSpPr>
        <p:spPr bwMode="auto">
          <a:xfrm flipH="1" flipV="1">
            <a:off x="5961063" y="4221163"/>
            <a:ext cx="771525" cy="792162"/>
          </a:xfrm>
          <a:prstGeom prst="line">
            <a:avLst/>
          </a:prstGeom>
          <a:noFill/>
          <a:ln w="9525">
            <a:solidFill>
              <a:srgbClr val="000000"/>
            </a:solidFill>
            <a:round/>
            <a:headEnd/>
            <a:tailEnd type="triangle" w="med" len="med"/>
          </a:ln>
        </p:spPr>
        <p:txBody>
          <a:bodyPr/>
          <a:lstStyle/>
          <a:p>
            <a:endParaRPr lang="zh-TW" altLang="en-US"/>
          </a:p>
        </p:txBody>
      </p:sp>
      <p:sp>
        <p:nvSpPr>
          <p:cNvPr id="58402" name="Text Box 47"/>
          <p:cNvSpPr txBox="1">
            <a:spLocks noChangeArrowheads="1"/>
          </p:cNvSpPr>
          <p:nvPr/>
        </p:nvSpPr>
        <p:spPr bwMode="auto">
          <a:xfrm>
            <a:off x="6300788" y="1916113"/>
            <a:ext cx="1511300" cy="274637"/>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en-US" altLang="zh-TW" sz="1200">
                <a:solidFill>
                  <a:srgbClr val="000000"/>
                </a:solidFill>
                <a:ea typeface="新細明體" pitchFamily="18" charset="-120"/>
              </a:rPr>
              <a:t>July 22, 2004</a:t>
            </a:r>
          </a:p>
        </p:txBody>
      </p:sp>
    </p:spTree>
    <p:extLst>
      <p:ext uri="{BB962C8B-B14F-4D97-AF65-F5344CB8AC3E}">
        <p14:creationId xmlns:p14="http://schemas.microsoft.com/office/powerpoint/2010/main" val="934409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3924300" y="1557338"/>
          <a:ext cx="4894263" cy="3697287"/>
        </p:xfrm>
        <a:graphic>
          <a:graphicData uri="http://schemas.openxmlformats.org/presentationml/2006/ole">
            <mc:AlternateContent xmlns:mc="http://schemas.openxmlformats.org/markup-compatibility/2006">
              <mc:Choice xmlns:v="urn:schemas-microsoft-com:vml" Requires="v">
                <p:oleObj spid="_x0000_s1075" name="點陣圖影像" r:id="rId3" imgW="8059275" imgH="6087325" progId="PBrush">
                  <p:embed/>
                </p:oleObj>
              </mc:Choice>
              <mc:Fallback>
                <p:oleObj name="點陣圖影像" r:id="rId3" imgW="8059275" imgH="608732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557338"/>
                        <a:ext cx="4894263"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3" name="Rectangle 3"/>
          <p:cNvSpPr>
            <a:spLocks noGrp="1" noChangeArrowheads="1"/>
          </p:cNvSpPr>
          <p:nvPr>
            <p:ph type="title"/>
          </p:nvPr>
        </p:nvSpPr>
        <p:spPr/>
        <p:txBody>
          <a:bodyPr/>
          <a:lstStyle/>
          <a:p>
            <a:pPr eaLnBrk="1" hangingPunct="1"/>
            <a:r>
              <a:rPr lang="en-US" altLang="zh-TW" dirty="0" smtClean="0">
                <a:ea typeface="新細明體" pitchFamily="18" charset="-120"/>
              </a:rPr>
              <a:t>SCORM Overview</a:t>
            </a:r>
          </a:p>
        </p:txBody>
      </p:sp>
      <p:sp>
        <p:nvSpPr>
          <p:cNvPr id="5124" name="Rectangle 4"/>
          <p:cNvSpPr>
            <a:spLocks noGrp="1" noChangeArrowheads="1"/>
          </p:cNvSpPr>
          <p:nvPr>
            <p:ph idx="1"/>
          </p:nvPr>
        </p:nvSpPr>
        <p:spPr>
          <a:xfrm>
            <a:off x="323850" y="1484313"/>
            <a:ext cx="3743325" cy="4897437"/>
          </a:xfrm>
        </p:spPr>
        <p:txBody>
          <a:bodyPr/>
          <a:lstStyle/>
          <a:p>
            <a:pPr eaLnBrk="1" hangingPunct="1">
              <a:lnSpc>
                <a:spcPct val="80000"/>
              </a:lnSpc>
            </a:pPr>
            <a:r>
              <a:rPr lang="en-US" altLang="zh-TW" sz="2400" smtClean="0">
                <a:ea typeface="新細明體" pitchFamily="18" charset="-120"/>
              </a:rPr>
              <a:t>The Department of Defense of USA established the </a:t>
            </a:r>
            <a:r>
              <a:rPr lang="en-US" altLang="zh-TW" sz="2400" smtClean="0">
                <a:solidFill>
                  <a:srgbClr val="FF9900"/>
                </a:solidFill>
                <a:ea typeface="新細明體" pitchFamily="18" charset="-120"/>
              </a:rPr>
              <a:t>Advanced Distributed Learning</a:t>
            </a:r>
            <a:r>
              <a:rPr lang="en-US" altLang="zh-TW" sz="2400" smtClean="0">
                <a:ea typeface="新細明體" pitchFamily="18" charset="-120"/>
              </a:rPr>
              <a:t> (ADL) initiative in 1997.</a:t>
            </a:r>
          </a:p>
          <a:p>
            <a:pPr eaLnBrk="1" hangingPunct="1">
              <a:lnSpc>
                <a:spcPct val="80000"/>
              </a:lnSpc>
            </a:pPr>
            <a:r>
              <a:rPr lang="en-US" altLang="zh-TW" sz="2400" smtClean="0">
                <a:ea typeface="新細明體" pitchFamily="18" charset="-120"/>
              </a:rPr>
              <a:t>The </a:t>
            </a:r>
            <a:r>
              <a:rPr lang="en-US" altLang="zh-TW" sz="2400" smtClean="0">
                <a:solidFill>
                  <a:srgbClr val="FF9900"/>
                </a:solidFill>
                <a:ea typeface="新細明體" pitchFamily="18" charset="-120"/>
              </a:rPr>
              <a:t>Sharable Content Object Reference Model</a:t>
            </a:r>
            <a:r>
              <a:rPr lang="en-US" altLang="zh-TW" sz="2400" smtClean="0">
                <a:ea typeface="新細明體" pitchFamily="18" charset="-120"/>
              </a:rPr>
              <a:t> (SCORM) includes</a:t>
            </a:r>
          </a:p>
          <a:p>
            <a:pPr lvl="1" eaLnBrk="1" hangingPunct="1">
              <a:lnSpc>
                <a:spcPct val="80000"/>
              </a:lnSpc>
            </a:pPr>
            <a:r>
              <a:rPr lang="en-US" altLang="zh-TW" sz="2000" smtClean="0">
                <a:solidFill>
                  <a:srgbClr val="009900"/>
                </a:solidFill>
                <a:ea typeface="新細明體" pitchFamily="18" charset="-120"/>
              </a:rPr>
              <a:t>Content Aggregation Model</a:t>
            </a:r>
          </a:p>
          <a:p>
            <a:pPr lvl="1" eaLnBrk="1" hangingPunct="1">
              <a:lnSpc>
                <a:spcPct val="80000"/>
              </a:lnSpc>
            </a:pPr>
            <a:r>
              <a:rPr lang="en-US" altLang="zh-TW" sz="2000" smtClean="0">
                <a:solidFill>
                  <a:srgbClr val="FF9900"/>
                </a:solidFill>
                <a:ea typeface="新細明體" pitchFamily="18" charset="-120"/>
              </a:rPr>
              <a:t>Run-time Environment</a:t>
            </a:r>
          </a:p>
          <a:p>
            <a:pPr lvl="1" eaLnBrk="1" hangingPunct="1">
              <a:lnSpc>
                <a:spcPct val="80000"/>
              </a:lnSpc>
            </a:pPr>
            <a:r>
              <a:rPr lang="en-US" altLang="zh-TW" sz="2000" smtClean="0">
                <a:solidFill>
                  <a:srgbClr val="FF0000"/>
                </a:solidFill>
                <a:ea typeface="新細明體" pitchFamily="18" charset="-120"/>
              </a:rPr>
              <a:t>Simple Sequencing Specification (in 1.3 WD)</a:t>
            </a:r>
          </a:p>
          <a:p>
            <a:pPr eaLnBrk="1" hangingPunct="1">
              <a:lnSpc>
                <a:spcPct val="80000"/>
              </a:lnSpc>
            </a:pPr>
            <a:endParaRPr lang="en-US" altLang="zh-TW" sz="2400" smtClean="0">
              <a:ea typeface="新細明體" pitchFamily="18" charset="-120"/>
            </a:endParaRPr>
          </a:p>
        </p:txBody>
      </p:sp>
    </p:spTree>
    <p:extLst>
      <p:ext uri="{BB962C8B-B14F-4D97-AF65-F5344CB8AC3E}">
        <p14:creationId xmlns:p14="http://schemas.microsoft.com/office/powerpoint/2010/main" val="625194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altLang="zh-TW" smtClean="0">
                <a:ea typeface="新細明體" pitchFamily="18" charset="-120"/>
              </a:rPr>
              <a:t>Conceptual Point for SCORM </a:t>
            </a:r>
          </a:p>
        </p:txBody>
      </p:sp>
      <p:sp>
        <p:nvSpPr>
          <p:cNvPr id="60419" name="Rectangle 3"/>
          <p:cNvSpPr>
            <a:spLocks noGrp="1" noChangeArrowheads="1"/>
          </p:cNvSpPr>
          <p:nvPr>
            <p:ph idx="1"/>
          </p:nvPr>
        </p:nvSpPr>
        <p:spPr>
          <a:xfrm>
            <a:off x="614363" y="1552575"/>
            <a:ext cx="7851775" cy="4510088"/>
          </a:xfrm>
        </p:spPr>
        <p:txBody>
          <a:bodyPr/>
          <a:lstStyle/>
          <a:p>
            <a:pPr eaLnBrk="1" hangingPunct="1"/>
            <a:r>
              <a:rPr lang="en-US" altLang="zh-TW" sz="2800" b="1" smtClean="0">
                <a:solidFill>
                  <a:srgbClr val="FFFF00"/>
                </a:solidFill>
                <a:ea typeface="新細明體" pitchFamily="18" charset="-120"/>
              </a:rPr>
              <a:t>Accessibility</a:t>
            </a:r>
            <a:r>
              <a:rPr lang="en-US" altLang="zh-TW" sz="2800" b="1" smtClean="0">
                <a:ea typeface="新細明體" pitchFamily="18" charset="-120"/>
              </a:rPr>
              <a:t>: </a:t>
            </a:r>
            <a:r>
              <a:rPr lang="en-US" altLang="zh-TW" sz="2800" smtClean="0">
                <a:ea typeface="新細明體" pitchFamily="18" charset="-120"/>
              </a:rPr>
              <a:t>the ability to locate and access instructional components from one remote location and deliver them to many other locations.</a:t>
            </a:r>
            <a:endParaRPr lang="en-US" altLang="zh-TW" sz="2800" b="1" smtClean="0">
              <a:ea typeface="新細明體" pitchFamily="18" charset="-120"/>
            </a:endParaRPr>
          </a:p>
          <a:p>
            <a:pPr eaLnBrk="1" hangingPunct="1"/>
            <a:r>
              <a:rPr lang="en-US" altLang="zh-TW" sz="2800" b="1" smtClean="0">
                <a:solidFill>
                  <a:srgbClr val="FFFF00"/>
                </a:solidFill>
                <a:ea typeface="新細明體" pitchFamily="18" charset="-120"/>
              </a:rPr>
              <a:t>Adaptability</a:t>
            </a:r>
            <a:r>
              <a:rPr lang="en-US" altLang="zh-TW" sz="2800" b="1" smtClean="0">
                <a:ea typeface="新細明體" pitchFamily="18" charset="-120"/>
              </a:rPr>
              <a:t>:</a:t>
            </a:r>
            <a:r>
              <a:rPr lang="en-US" altLang="zh-TW" sz="2800" smtClean="0">
                <a:ea typeface="新細明體" pitchFamily="18" charset="-120"/>
              </a:rPr>
              <a:t> the ability to tailor instruction to individual and organizational needs.</a:t>
            </a:r>
            <a:endParaRPr lang="en-US" altLang="zh-TW" sz="2800" b="1" smtClean="0">
              <a:ea typeface="新細明體" pitchFamily="18" charset="-120"/>
            </a:endParaRPr>
          </a:p>
          <a:p>
            <a:pPr eaLnBrk="1" hangingPunct="1"/>
            <a:r>
              <a:rPr lang="en-US" altLang="zh-TW" sz="2800" b="1" smtClean="0">
                <a:solidFill>
                  <a:srgbClr val="FFFF00"/>
                </a:solidFill>
                <a:ea typeface="新細明體" pitchFamily="18" charset="-120"/>
              </a:rPr>
              <a:t>Affordability</a:t>
            </a:r>
            <a:r>
              <a:rPr lang="en-US" altLang="zh-TW" sz="2800" b="1" smtClean="0">
                <a:ea typeface="新細明體" pitchFamily="18" charset="-120"/>
              </a:rPr>
              <a:t>:</a:t>
            </a:r>
            <a:r>
              <a:rPr lang="en-US" altLang="zh-TW" sz="2800" smtClean="0">
                <a:ea typeface="新細明體" pitchFamily="18" charset="-120"/>
              </a:rPr>
              <a:t> the ability to increase efficiency and productivity by reducing the time and costs involved in delivering instruction.</a:t>
            </a:r>
            <a:endParaRPr lang="en-US" altLang="zh-TW" sz="2800" b="1" smtClean="0">
              <a:ea typeface="新細明體" pitchFamily="18" charset="-120"/>
            </a:endParaRPr>
          </a:p>
        </p:txBody>
      </p:sp>
    </p:spTree>
    <p:extLst>
      <p:ext uri="{BB962C8B-B14F-4D97-AF65-F5344CB8AC3E}">
        <p14:creationId xmlns:p14="http://schemas.microsoft.com/office/powerpoint/2010/main" val="3436031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標題 1"/>
          <p:cNvSpPr>
            <a:spLocks noGrp="1"/>
          </p:cNvSpPr>
          <p:nvPr>
            <p:ph type="title"/>
          </p:nvPr>
        </p:nvSpPr>
        <p:spPr>
          <a:xfrm>
            <a:off x="323850" y="649288"/>
            <a:ext cx="8820150" cy="503237"/>
          </a:xfrm>
        </p:spPr>
        <p:txBody>
          <a:bodyPr>
            <a:normAutofit fontScale="90000"/>
          </a:bodyPr>
          <a:lstStyle/>
          <a:p>
            <a:r>
              <a:rPr lang="en-US" altLang="zh-TW" dirty="0" smtClean="0">
                <a:ea typeface="標楷體" pitchFamily="65" charset="-120"/>
              </a:rPr>
              <a:t>About My University</a:t>
            </a:r>
            <a:endParaRPr lang="zh-TW" altLang="en-US" dirty="0" smtClean="0">
              <a:ea typeface="標楷體" pitchFamily="65" charset="-120"/>
            </a:endParaRPr>
          </a:p>
        </p:txBody>
      </p:sp>
      <p:pic>
        <p:nvPicPr>
          <p:cNvPr id="6" name="內容版面配置區 5" descr="01_ten_sights.jpg"/>
          <p:cNvPicPr>
            <a:picLocks noGrp="1" noChangeAspect="1"/>
          </p:cNvPicPr>
          <p:nvPr>
            <p:ph idx="1"/>
          </p:nvPr>
        </p:nvPicPr>
        <p:blipFill>
          <a:blip r:embed="rId2" cstate="email">
            <a:lum bright="10000"/>
            <a:extLst>
              <a:ext uri="{28A0092B-C50C-407E-A947-70E740481C1C}">
                <a14:useLocalDpi xmlns:a14="http://schemas.microsoft.com/office/drawing/2010/main" val="0"/>
              </a:ext>
            </a:extLst>
          </a:blip>
          <a:srcRect/>
          <a:stretch>
            <a:fillRect/>
          </a:stretch>
        </p:blipFill>
        <p:spPr>
          <a:xfrm>
            <a:off x="813137" y="4267235"/>
            <a:ext cx="3959225" cy="2312682"/>
          </a:xfrm>
        </p:spPr>
      </p:pic>
      <p:pic>
        <p:nvPicPr>
          <p:cNvPr id="1026" name="Picture 2" descr="D:\院辦事務\00院務\照片\其它\學校照片\建校紀念塔.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79396" y="2348880"/>
            <a:ext cx="3067740" cy="423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圖片 7" descr="02_ten_sights.jpg"/>
          <p:cNvPicPr>
            <a:picLocks noChangeAspect="1"/>
          </p:cNvPicPr>
          <p:nvPr/>
        </p:nvPicPr>
        <p:blipFill>
          <a:blip r:embed="rId4">
            <a:lum bright="10000"/>
            <a:extLst>
              <a:ext uri="{28A0092B-C50C-407E-A947-70E740481C1C}">
                <a14:useLocalDpi xmlns:a14="http://schemas.microsoft.com/office/drawing/2010/main" val="0"/>
              </a:ext>
            </a:extLst>
          </a:blip>
          <a:srcRect/>
          <a:stretch>
            <a:fillRect/>
          </a:stretch>
        </p:blipFill>
        <p:spPr bwMode="auto">
          <a:xfrm>
            <a:off x="813137" y="1885950"/>
            <a:ext cx="395922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5436891" y="1772816"/>
            <a:ext cx="33115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kumimoji="0" lang="en-US" altLang="zh-TW" sz="2000" b="1" dirty="0" smtClean="0">
                <a:solidFill>
                  <a:schemeClr val="tx2"/>
                </a:solidFill>
                <a:ea typeface="微軟正黑體" pitchFamily="34" charset="-120"/>
              </a:rPr>
              <a:t>Top-5 University in Taiwan</a:t>
            </a:r>
            <a:endParaRPr kumimoji="0" lang="en-US" altLang="zh-TW" sz="2000" b="1" dirty="0">
              <a:solidFill>
                <a:schemeClr val="tx2"/>
              </a:solidFill>
              <a:ea typeface="微軟正黑體" pitchFamily="34" charset="-120"/>
            </a:endParaRPr>
          </a:p>
        </p:txBody>
      </p:sp>
    </p:spTree>
    <p:extLst>
      <p:ext uri="{BB962C8B-B14F-4D97-AF65-F5344CB8AC3E}">
        <p14:creationId xmlns:p14="http://schemas.microsoft.com/office/powerpoint/2010/main" val="956509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altLang="zh-TW" smtClean="0">
                <a:ea typeface="新細明體" pitchFamily="18" charset="-120"/>
              </a:rPr>
              <a:t>Conceptual Point for SCORM</a:t>
            </a:r>
          </a:p>
        </p:txBody>
      </p:sp>
      <p:sp>
        <p:nvSpPr>
          <p:cNvPr id="61443" name="Rectangle 3"/>
          <p:cNvSpPr>
            <a:spLocks noGrp="1" noChangeArrowheads="1"/>
          </p:cNvSpPr>
          <p:nvPr>
            <p:ph idx="1"/>
          </p:nvPr>
        </p:nvSpPr>
        <p:spPr>
          <a:xfrm>
            <a:off x="468313" y="1484313"/>
            <a:ext cx="8077200" cy="4829175"/>
          </a:xfrm>
        </p:spPr>
        <p:txBody>
          <a:bodyPr>
            <a:normAutofit lnSpcReduction="10000"/>
          </a:bodyPr>
          <a:lstStyle/>
          <a:p>
            <a:pPr eaLnBrk="1" hangingPunct="1"/>
            <a:r>
              <a:rPr lang="en-US" altLang="zh-TW" sz="2800" b="1" smtClean="0">
                <a:solidFill>
                  <a:srgbClr val="FFFF00"/>
                </a:solidFill>
                <a:ea typeface="新細明體" pitchFamily="18" charset="-120"/>
              </a:rPr>
              <a:t>Durability</a:t>
            </a:r>
            <a:r>
              <a:rPr lang="en-US" altLang="zh-TW" sz="2800" b="1" smtClean="0">
                <a:ea typeface="新細明體" pitchFamily="18" charset="-120"/>
              </a:rPr>
              <a:t>: </a:t>
            </a:r>
            <a:r>
              <a:rPr lang="en-US" altLang="zh-TW" sz="2800" smtClean="0">
                <a:ea typeface="新細明體" pitchFamily="18" charset="-120"/>
              </a:rPr>
              <a:t>the ability to withstand technology evolution and changes without costly redesign, reconfiguration or recoding.</a:t>
            </a:r>
            <a:endParaRPr lang="en-US" altLang="zh-TW" sz="2800" b="1" smtClean="0">
              <a:ea typeface="新細明體" pitchFamily="18" charset="-120"/>
            </a:endParaRPr>
          </a:p>
          <a:p>
            <a:pPr eaLnBrk="1" hangingPunct="1"/>
            <a:r>
              <a:rPr lang="en-US" altLang="zh-TW" sz="2800" b="1" smtClean="0">
                <a:solidFill>
                  <a:srgbClr val="FFFF00"/>
                </a:solidFill>
                <a:ea typeface="新細明體" pitchFamily="18" charset="-120"/>
              </a:rPr>
              <a:t>Interoperability</a:t>
            </a:r>
            <a:r>
              <a:rPr lang="en-US" altLang="zh-TW" sz="2800" b="1" smtClean="0">
                <a:ea typeface="新細明體" pitchFamily="18" charset="-120"/>
              </a:rPr>
              <a:t>: </a:t>
            </a:r>
            <a:r>
              <a:rPr lang="en-US" altLang="zh-TW" sz="2800" smtClean="0">
                <a:ea typeface="新細明體" pitchFamily="18" charset="-120"/>
              </a:rPr>
              <a:t>the ability to take instructional components developed in one location with one set of tools or platform and use them in another location with a different set of tools or platform.</a:t>
            </a:r>
            <a:endParaRPr lang="en-US" altLang="zh-TW" sz="2800" b="1" smtClean="0">
              <a:ea typeface="新細明體" pitchFamily="18" charset="-120"/>
            </a:endParaRPr>
          </a:p>
          <a:p>
            <a:pPr eaLnBrk="1" hangingPunct="1"/>
            <a:r>
              <a:rPr lang="en-US" altLang="zh-TW" sz="2800" b="1" smtClean="0">
                <a:solidFill>
                  <a:srgbClr val="FFFF00"/>
                </a:solidFill>
                <a:ea typeface="新細明體" pitchFamily="18" charset="-120"/>
              </a:rPr>
              <a:t>Reusability</a:t>
            </a:r>
            <a:r>
              <a:rPr lang="en-US" altLang="zh-TW" sz="2800" b="1" smtClean="0">
                <a:ea typeface="新細明體" pitchFamily="18" charset="-120"/>
              </a:rPr>
              <a:t>: </a:t>
            </a:r>
            <a:r>
              <a:rPr lang="en-US" altLang="zh-TW" sz="2800" smtClean="0">
                <a:ea typeface="新細明體" pitchFamily="18" charset="-120"/>
              </a:rPr>
              <a:t>the flexibility to incorporate instructional components in multiple applications and contexts.</a:t>
            </a:r>
          </a:p>
        </p:txBody>
      </p:sp>
    </p:spTree>
    <p:extLst>
      <p:ext uri="{BB962C8B-B14F-4D97-AF65-F5344CB8AC3E}">
        <p14:creationId xmlns:p14="http://schemas.microsoft.com/office/powerpoint/2010/main" val="1746849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1188" y="404813"/>
            <a:ext cx="8077200" cy="1201737"/>
          </a:xfrm>
        </p:spPr>
        <p:txBody>
          <a:bodyPr>
            <a:normAutofit fontScale="90000"/>
          </a:bodyPr>
          <a:lstStyle/>
          <a:p>
            <a:pPr eaLnBrk="1" hangingPunct="1"/>
            <a:r>
              <a:rPr lang="en-US" altLang="zh-TW" smtClean="0">
                <a:ea typeface="新細明體" pitchFamily="18" charset="-120"/>
              </a:rPr>
              <a:t>Overview of the SCORM Content Aggregation Model </a:t>
            </a:r>
          </a:p>
        </p:txBody>
      </p:sp>
      <p:sp>
        <p:nvSpPr>
          <p:cNvPr id="62467" name="Rectangle 3"/>
          <p:cNvSpPr>
            <a:spLocks noGrp="1" noChangeArrowheads="1"/>
          </p:cNvSpPr>
          <p:nvPr>
            <p:ph type="body" sz="half" idx="1"/>
          </p:nvPr>
        </p:nvSpPr>
        <p:spPr>
          <a:xfrm>
            <a:off x="457200" y="1989138"/>
            <a:ext cx="8075613" cy="4868862"/>
          </a:xfrm>
        </p:spPr>
        <p:txBody>
          <a:bodyPr/>
          <a:lstStyle/>
          <a:p>
            <a:pPr eaLnBrk="1" hangingPunct="1">
              <a:lnSpc>
                <a:spcPct val="90000"/>
              </a:lnSpc>
            </a:pPr>
            <a:r>
              <a:rPr lang="en-US" altLang="zh-TW" sz="2400" smtClean="0">
                <a:ea typeface="新細明體" pitchFamily="18" charset="-120"/>
              </a:rPr>
              <a:t>The purpose of the SCORM Content Aggregation Model is to provide a common means for composing learning content from </a:t>
            </a:r>
            <a:r>
              <a:rPr lang="en-US" altLang="zh-TW" sz="2400" smtClean="0">
                <a:solidFill>
                  <a:srgbClr val="FF9900"/>
                </a:solidFill>
                <a:ea typeface="新細明體" pitchFamily="18" charset="-120"/>
              </a:rPr>
              <a:t>discoverable</a:t>
            </a:r>
            <a:r>
              <a:rPr lang="en-US" altLang="zh-TW" sz="2400" smtClean="0">
                <a:ea typeface="新細明體" pitchFamily="18" charset="-120"/>
              </a:rPr>
              <a:t>, </a:t>
            </a:r>
            <a:r>
              <a:rPr lang="en-US" altLang="zh-TW" sz="2400" smtClean="0">
                <a:solidFill>
                  <a:srgbClr val="FF9900"/>
                </a:solidFill>
                <a:ea typeface="新細明體" pitchFamily="18" charset="-120"/>
              </a:rPr>
              <a:t>reusable</a:t>
            </a:r>
            <a:r>
              <a:rPr lang="en-US" altLang="zh-TW" sz="2400" smtClean="0">
                <a:ea typeface="新細明體" pitchFamily="18" charset="-120"/>
              </a:rPr>
              <a:t>, </a:t>
            </a:r>
            <a:r>
              <a:rPr lang="en-US" altLang="zh-TW" sz="2400" smtClean="0">
                <a:solidFill>
                  <a:srgbClr val="FF9900"/>
                </a:solidFill>
                <a:ea typeface="新細明體" pitchFamily="18" charset="-120"/>
              </a:rPr>
              <a:t>sharable</a:t>
            </a:r>
            <a:r>
              <a:rPr lang="en-US" altLang="zh-TW" sz="2400" smtClean="0">
                <a:ea typeface="新細明體" pitchFamily="18" charset="-120"/>
              </a:rPr>
              <a:t> and </a:t>
            </a:r>
            <a:r>
              <a:rPr lang="en-US" altLang="zh-TW" sz="2400" smtClean="0">
                <a:solidFill>
                  <a:srgbClr val="FF9900"/>
                </a:solidFill>
                <a:ea typeface="新細明體" pitchFamily="18" charset="-120"/>
              </a:rPr>
              <a:t>interoperable</a:t>
            </a:r>
            <a:r>
              <a:rPr lang="en-US" altLang="zh-TW" sz="2400" smtClean="0">
                <a:ea typeface="新細明體" pitchFamily="18" charset="-120"/>
              </a:rPr>
              <a:t> sources. </a:t>
            </a:r>
          </a:p>
          <a:p>
            <a:pPr eaLnBrk="1" hangingPunct="1">
              <a:lnSpc>
                <a:spcPct val="90000"/>
              </a:lnSpc>
            </a:pPr>
            <a:r>
              <a:rPr lang="en-US" altLang="zh-TW" sz="2400" smtClean="0">
                <a:ea typeface="新細明體" pitchFamily="18" charset="-120"/>
              </a:rPr>
              <a:t>The SCORM Content Aggregation Model further defines how learning content can be </a:t>
            </a:r>
            <a:r>
              <a:rPr lang="en-US" altLang="zh-TW" sz="2400" smtClean="0">
                <a:solidFill>
                  <a:srgbClr val="FFFF00"/>
                </a:solidFill>
                <a:ea typeface="新細明體" pitchFamily="18" charset="-120"/>
              </a:rPr>
              <a:t>identified</a:t>
            </a:r>
            <a:r>
              <a:rPr lang="en-US" altLang="zh-TW" sz="2400" smtClean="0">
                <a:ea typeface="新細明體" pitchFamily="18" charset="-120"/>
              </a:rPr>
              <a:t> and described, </a:t>
            </a:r>
            <a:r>
              <a:rPr lang="en-US" altLang="zh-TW" sz="2400" smtClean="0">
                <a:solidFill>
                  <a:srgbClr val="FFFF00"/>
                </a:solidFill>
                <a:ea typeface="新細明體" pitchFamily="18" charset="-120"/>
              </a:rPr>
              <a:t>aggregated</a:t>
            </a:r>
            <a:r>
              <a:rPr lang="en-US" altLang="zh-TW" sz="2400" smtClean="0">
                <a:ea typeface="新細明體" pitchFamily="18" charset="-120"/>
              </a:rPr>
              <a:t> into a course or portion of a course and moved between systems that may include Learning Management Systems (LMS) and repositories.</a:t>
            </a:r>
          </a:p>
          <a:p>
            <a:pPr lvl="1" eaLnBrk="1" hangingPunct="1">
              <a:lnSpc>
                <a:spcPct val="90000"/>
              </a:lnSpc>
            </a:pPr>
            <a:r>
              <a:rPr lang="en-US" altLang="zh-TW" smtClean="0">
                <a:solidFill>
                  <a:srgbClr val="FF9900"/>
                </a:solidFill>
                <a:ea typeface="新細明體" pitchFamily="18" charset="-120"/>
              </a:rPr>
              <a:t>Content Packaging</a:t>
            </a:r>
          </a:p>
          <a:p>
            <a:pPr lvl="1" eaLnBrk="1" hangingPunct="1">
              <a:lnSpc>
                <a:spcPct val="90000"/>
              </a:lnSpc>
            </a:pPr>
            <a:r>
              <a:rPr lang="en-US" altLang="zh-TW" smtClean="0">
                <a:solidFill>
                  <a:srgbClr val="FF9900"/>
                </a:solidFill>
                <a:ea typeface="新細明體" pitchFamily="18" charset="-120"/>
              </a:rPr>
              <a:t>Meta-data</a:t>
            </a:r>
          </a:p>
          <a:p>
            <a:pPr lvl="1" eaLnBrk="1" hangingPunct="1">
              <a:lnSpc>
                <a:spcPct val="90000"/>
              </a:lnSpc>
            </a:pPr>
            <a:r>
              <a:rPr lang="en-US" altLang="zh-TW" smtClean="0">
                <a:solidFill>
                  <a:srgbClr val="FF9900"/>
                </a:solidFill>
                <a:ea typeface="新細明體" pitchFamily="18" charset="-120"/>
              </a:rPr>
              <a:t>Sequencing and Presentation</a:t>
            </a:r>
          </a:p>
        </p:txBody>
      </p:sp>
    </p:spTree>
    <p:extLst>
      <p:ext uri="{BB962C8B-B14F-4D97-AF65-F5344CB8AC3E}">
        <p14:creationId xmlns:p14="http://schemas.microsoft.com/office/powerpoint/2010/main" val="106769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2625" y="252413"/>
            <a:ext cx="7853363" cy="1049337"/>
          </a:xfrm>
        </p:spPr>
        <p:txBody>
          <a:bodyPr>
            <a:normAutofit fontScale="90000"/>
          </a:bodyPr>
          <a:lstStyle/>
          <a:p>
            <a:pPr eaLnBrk="1" hangingPunct="1"/>
            <a:r>
              <a:rPr lang="en-US" altLang="zh-TW" smtClean="0">
                <a:ea typeface="新細明體" pitchFamily="18" charset="-120"/>
              </a:rPr>
              <a:t>Overview of the SCORM Run-Time Environment </a:t>
            </a:r>
          </a:p>
        </p:txBody>
      </p:sp>
      <p:sp>
        <p:nvSpPr>
          <p:cNvPr id="63491" name="Rectangle 3"/>
          <p:cNvSpPr>
            <a:spLocks noGrp="1" noChangeArrowheads="1"/>
          </p:cNvSpPr>
          <p:nvPr>
            <p:ph type="body" sz="half" idx="1"/>
          </p:nvPr>
        </p:nvSpPr>
        <p:spPr>
          <a:xfrm>
            <a:off x="457200" y="1600200"/>
            <a:ext cx="7786688" cy="4924425"/>
          </a:xfrm>
        </p:spPr>
        <p:txBody>
          <a:bodyPr/>
          <a:lstStyle/>
          <a:p>
            <a:pPr eaLnBrk="1" hangingPunct="1">
              <a:lnSpc>
                <a:spcPct val="90000"/>
              </a:lnSpc>
            </a:pPr>
            <a:r>
              <a:rPr lang="en-US" altLang="zh-TW" sz="2400" smtClean="0">
                <a:ea typeface="新細明體" pitchFamily="18" charset="-120"/>
              </a:rPr>
              <a:t>The purpose of the SCORM Run-time Environment is to provide a means for </a:t>
            </a:r>
            <a:r>
              <a:rPr lang="en-US" altLang="zh-TW" sz="2400" smtClean="0">
                <a:solidFill>
                  <a:srgbClr val="FF9900"/>
                </a:solidFill>
                <a:ea typeface="新細明體" pitchFamily="18" charset="-120"/>
              </a:rPr>
              <a:t>interoperability</a:t>
            </a:r>
            <a:r>
              <a:rPr lang="en-US" altLang="zh-TW" sz="2400" smtClean="0">
                <a:ea typeface="新細明體" pitchFamily="18" charset="-120"/>
              </a:rPr>
              <a:t> between </a:t>
            </a:r>
            <a:r>
              <a:rPr lang="en-US" altLang="zh-TW" sz="2400" smtClean="0">
                <a:solidFill>
                  <a:srgbClr val="FF9900"/>
                </a:solidFill>
                <a:ea typeface="新細明體" pitchFamily="18" charset="-120"/>
              </a:rPr>
              <a:t>S</a:t>
            </a:r>
            <a:r>
              <a:rPr lang="en-US" altLang="zh-TW" sz="2400" smtClean="0">
                <a:ea typeface="新細明體" pitchFamily="18" charset="-120"/>
              </a:rPr>
              <a:t>harable </a:t>
            </a:r>
            <a:r>
              <a:rPr lang="en-US" altLang="zh-TW" sz="2400" smtClean="0">
                <a:solidFill>
                  <a:srgbClr val="FF9900"/>
                </a:solidFill>
                <a:ea typeface="新細明體" pitchFamily="18" charset="-120"/>
              </a:rPr>
              <a:t>C</a:t>
            </a:r>
            <a:r>
              <a:rPr lang="en-US" altLang="zh-TW" sz="2400" smtClean="0">
                <a:ea typeface="新細明體" pitchFamily="18" charset="-120"/>
              </a:rPr>
              <a:t>ontent </a:t>
            </a:r>
            <a:r>
              <a:rPr lang="en-US" altLang="zh-TW" sz="2400" smtClean="0">
                <a:solidFill>
                  <a:srgbClr val="FF9900"/>
                </a:solidFill>
                <a:ea typeface="新細明體" pitchFamily="18" charset="-120"/>
              </a:rPr>
              <a:t>O</a:t>
            </a:r>
            <a:r>
              <a:rPr lang="en-US" altLang="zh-TW" sz="2400" smtClean="0">
                <a:ea typeface="新細明體" pitchFamily="18" charset="-120"/>
              </a:rPr>
              <a:t>bject-based learning content and </a:t>
            </a:r>
            <a:r>
              <a:rPr lang="en-US" altLang="zh-TW" sz="2400" smtClean="0">
                <a:solidFill>
                  <a:srgbClr val="FF9900"/>
                </a:solidFill>
                <a:ea typeface="新細明體" pitchFamily="18" charset="-120"/>
              </a:rPr>
              <a:t>L</a:t>
            </a:r>
            <a:r>
              <a:rPr lang="en-US" altLang="zh-TW" sz="2400" smtClean="0">
                <a:ea typeface="新細明體" pitchFamily="18" charset="-120"/>
              </a:rPr>
              <a:t>earning </a:t>
            </a:r>
            <a:r>
              <a:rPr lang="en-US" altLang="zh-TW" sz="2400" smtClean="0">
                <a:solidFill>
                  <a:srgbClr val="FF9900"/>
                </a:solidFill>
                <a:ea typeface="新細明體" pitchFamily="18" charset="-120"/>
              </a:rPr>
              <a:t>M</a:t>
            </a:r>
            <a:r>
              <a:rPr lang="en-US" altLang="zh-TW" sz="2400" smtClean="0">
                <a:ea typeface="新細明體" pitchFamily="18" charset="-120"/>
              </a:rPr>
              <a:t>anagement </a:t>
            </a:r>
            <a:r>
              <a:rPr lang="en-US" altLang="zh-TW" sz="2400" smtClean="0">
                <a:solidFill>
                  <a:srgbClr val="FF9900"/>
                </a:solidFill>
                <a:ea typeface="新細明體" pitchFamily="18" charset="-120"/>
              </a:rPr>
              <a:t>S</a:t>
            </a:r>
            <a:r>
              <a:rPr lang="en-US" altLang="zh-TW" sz="2400" smtClean="0">
                <a:ea typeface="新細明體" pitchFamily="18" charset="-120"/>
              </a:rPr>
              <a:t>ystems.  A requirement of the SCORM is that learning content be interoperable across </a:t>
            </a:r>
            <a:r>
              <a:rPr lang="en-US" altLang="zh-TW" sz="2400" smtClean="0">
                <a:solidFill>
                  <a:srgbClr val="FFFF00"/>
                </a:solidFill>
                <a:ea typeface="新細明體" pitchFamily="18" charset="-120"/>
              </a:rPr>
              <a:t>multiple LMSs</a:t>
            </a:r>
            <a:r>
              <a:rPr lang="en-US" altLang="zh-TW" sz="2400" smtClean="0">
                <a:ea typeface="新細明體" pitchFamily="18" charset="-120"/>
              </a:rPr>
              <a:t> regardless of the tools used to create the content.  For this to be possible, there must be a common way to start content, a common way for content to communicate with an LMS and predefined data elements that are exchanged between an LMS and content during its execution. </a:t>
            </a:r>
          </a:p>
          <a:p>
            <a:pPr lvl="1" eaLnBrk="1" hangingPunct="1">
              <a:lnSpc>
                <a:spcPct val="90000"/>
              </a:lnSpc>
            </a:pPr>
            <a:r>
              <a:rPr lang="en-US" altLang="zh-TW" smtClean="0">
                <a:solidFill>
                  <a:srgbClr val="FF9900"/>
                </a:solidFill>
                <a:ea typeface="新細明體" pitchFamily="18" charset="-120"/>
              </a:rPr>
              <a:t>Application Programming Interface (API) </a:t>
            </a:r>
          </a:p>
          <a:p>
            <a:pPr lvl="1" eaLnBrk="1" hangingPunct="1">
              <a:lnSpc>
                <a:spcPct val="90000"/>
              </a:lnSpc>
            </a:pPr>
            <a:r>
              <a:rPr lang="en-US" altLang="zh-TW" smtClean="0">
                <a:solidFill>
                  <a:srgbClr val="FF9900"/>
                </a:solidFill>
                <a:ea typeface="新細明體" pitchFamily="18" charset="-120"/>
              </a:rPr>
              <a:t>Data Model </a:t>
            </a:r>
          </a:p>
        </p:txBody>
      </p:sp>
    </p:spTree>
    <p:extLst>
      <p:ext uri="{BB962C8B-B14F-4D97-AF65-F5344CB8AC3E}">
        <p14:creationId xmlns:p14="http://schemas.microsoft.com/office/powerpoint/2010/main" val="37300839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765175"/>
            <a:ext cx="8077200" cy="914400"/>
          </a:xfrm>
        </p:spPr>
        <p:txBody>
          <a:bodyPr>
            <a:normAutofit fontScale="90000"/>
          </a:bodyPr>
          <a:lstStyle/>
          <a:p>
            <a:pPr eaLnBrk="1" hangingPunct="1"/>
            <a:r>
              <a:rPr lang="en-US" altLang="zh-TW" smtClean="0">
                <a:ea typeface="新細明體" pitchFamily="18" charset="-120"/>
              </a:rPr>
              <a:t>Overview of the SCORM Sequencing and Navigation</a:t>
            </a:r>
          </a:p>
        </p:txBody>
      </p:sp>
      <p:sp>
        <p:nvSpPr>
          <p:cNvPr id="64515" name="Rectangle 3"/>
          <p:cNvSpPr>
            <a:spLocks noGrp="1" noChangeArrowheads="1"/>
          </p:cNvSpPr>
          <p:nvPr>
            <p:ph type="body" sz="half" idx="1"/>
          </p:nvPr>
        </p:nvSpPr>
        <p:spPr>
          <a:xfrm>
            <a:off x="457200" y="2205038"/>
            <a:ext cx="8002588" cy="4176712"/>
          </a:xfrm>
        </p:spPr>
        <p:txBody>
          <a:bodyPr/>
          <a:lstStyle/>
          <a:p>
            <a:pPr eaLnBrk="1" hangingPunct="1"/>
            <a:r>
              <a:rPr lang="en-US" altLang="zh-TW" sz="2400" smtClean="0">
                <a:ea typeface="新細明體" pitchFamily="18" charset="-120"/>
              </a:rPr>
              <a:t>Sequencing and Navigation describes how SCORM-conformant content may be sequenced to the learner through a set of learner-initiated or system-initiated navigation events.  The </a:t>
            </a:r>
            <a:r>
              <a:rPr lang="en-US" altLang="zh-TW" sz="2400" smtClean="0">
                <a:solidFill>
                  <a:srgbClr val="FFFF00"/>
                </a:solidFill>
                <a:ea typeface="新細明體" pitchFamily="18" charset="-120"/>
              </a:rPr>
              <a:t>branching</a:t>
            </a:r>
            <a:r>
              <a:rPr lang="en-US" altLang="zh-TW" sz="2400" smtClean="0">
                <a:ea typeface="新細明體" pitchFamily="18" charset="-120"/>
              </a:rPr>
              <a:t> and </a:t>
            </a:r>
            <a:r>
              <a:rPr lang="en-US" altLang="zh-TW" sz="2400" smtClean="0">
                <a:solidFill>
                  <a:srgbClr val="FFFF00"/>
                </a:solidFill>
                <a:ea typeface="新細明體" pitchFamily="18" charset="-120"/>
              </a:rPr>
              <a:t>flow</a:t>
            </a:r>
            <a:r>
              <a:rPr lang="en-US" altLang="zh-TW" sz="2400" smtClean="0">
                <a:ea typeface="新細明體" pitchFamily="18" charset="-120"/>
              </a:rPr>
              <a:t> of that content may be described by a </a:t>
            </a:r>
            <a:r>
              <a:rPr lang="en-US" altLang="zh-TW" sz="2400" smtClean="0">
                <a:solidFill>
                  <a:srgbClr val="FFFF00"/>
                </a:solidFill>
                <a:ea typeface="新細明體" pitchFamily="18" charset="-120"/>
              </a:rPr>
              <a:t>predefined set of activities</a:t>
            </a:r>
            <a:r>
              <a:rPr lang="en-US" altLang="zh-TW" sz="2400" smtClean="0">
                <a:ea typeface="新細明體" pitchFamily="18" charset="-120"/>
              </a:rPr>
              <a:t>, typically defined at design time.</a:t>
            </a:r>
            <a:r>
              <a:rPr lang="en-US" altLang="zh-TW" sz="2800" smtClean="0">
                <a:ea typeface="新細明體" pitchFamily="18" charset="-120"/>
              </a:rPr>
              <a:t>  </a:t>
            </a:r>
          </a:p>
          <a:p>
            <a:pPr lvl="1" eaLnBrk="1" hangingPunct="1"/>
            <a:r>
              <a:rPr lang="en-US" altLang="zh-TW" smtClean="0">
                <a:solidFill>
                  <a:srgbClr val="FF9900"/>
                </a:solidFill>
                <a:ea typeface="新細明體" pitchFamily="18" charset="-120"/>
              </a:rPr>
              <a:t>The Sequencing Definition Model</a:t>
            </a:r>
          </a:p>
          <a:p>
            <a:pPr lvl="1" eaLnBrk="1" hangingPunct="1"/>
            <a:r>
              <a:rPr lang="en-US" altLang="zh-TW" smtClean="0">
                <a:solidFill>
                  <a:srgbClr val="FF9900"/>
                </a:solidFill>
                <a:ea typeface="新細明體" pitchFamily="18" charset="-120"/>
              </a:rPr>
              <a:t>Sequencing Behaviors</a:t>
            </a:r>
          </a:p>
          <a:p>
            <a:pPr lvl="1" eaLnBrk="1" hangingPunct="1"/>
            <a:r>
              <a:rPr lang="en-US" altLang="zh-TW" smtClean="0">
                <a:solidFill>
                  <a:srgbClr val="FF9900"/>
                </a:solidFill>
                <a:ea typeface="新細明體" pitchFamily="18" charset="-120"/>
              </a:rPr>
              <a:t>The SCORM Navigation Model</a:t>
            </a:r>
          </a:p>
        </p:txBody>
      </p:sp>
    </p:spTree>
    <p:extLst>
      <p:ext uri="{BB962C8B-B14F-4D97-AF65-F5344CB8AC3E}">
        <p14:creationId xmlns:p14="http://schemas.microsoft.com/office/powerpoint/2010/main" val="3313210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8313" y="188913"/>
            <a:ext cx="8208962" cy="704850"/>
          </a:xfrm>
        </p:spPr>
        <p:txBody>
          <a:bodyPr>
            <a:normAutofit fontScale="90000"/>
          </a:bodyPr>
          <a:lstStyle/>
          <a:p>
            <a:pPr eaLnBrk="1" hangingPunct="1"/>
            <a:r>
              <a:rPr lang="en-US" altLang="zh-TW" dirty="0" smtClean="0">
                <a:ea typeface="新細明體" pitchFamily="18" charset="-120"/>
              </a:rPr>
              <a:t>Functionality by Projects</a:t>
            </a:r>
          </a:p>
        </p:txBody>
      </p:sp>
      <p:grpSp>
        <p:nvGrpSpPr>
          <p:cNvPr id="65539" name="Group 3"/>
          <p:cNvGrpSpPr>
            <a:grpSpLocks/>
          </p:cNvGrpSpPr>
          <p:nvPr/>
        </p:nvGrpSpPr>
        <p:grpSpPr bwMode="auto">
          <a:xfrm>
            <a:off x="1835150" y="981075"/>
            <a:ext cx="5905500" cy="5689600"/>
            <a:chOff x="930" y="572"/>
            <a:chExt cx="3720" cy="3584"/>
          </a:xfrm>
        </p:grpSpPr>
        <p:sp>
          <p:nvSpPr>
            <p:cNvPr id="65541" name="Oval 4"/>
            <p:cNvSpPr>
              <a:spLocks noChangeArrowheads="1"/>
            </p:cNvSpPr>
            <p:nvPr/>
          </p:nvSpPr>
          <p:spPr bwMode="auto">
            <a:xfrm>
              <a:off x="1590" y="1855"/>
              <a:ext cx="2197" cy="2301"/>
            </a:xfrm>
            <a:prstGeom prst="ellipse">
              <a:avLst/>
            </a:prstGeom>
            <a:solidFill>
              <a:srgbClr val="FFFF00">
                <a:alpha val="58823"/>
              </a:srgbClr>
            </a:solidFill>
            <a:ln w="25400">
              <a:solidFill>
                <a:srgbClr val="000000"/>
              </a:solidFill>
              <a:round/>
              <a:headEnd/>
              <a:tailEnd/>
            </a:ln>
          </p:spPr>
          <p:txBody>
            <a:bodyPr/>
            <a:lstStyle/>
            <a:p>
              <a:pPr eaLnBrk="1" hangingPunct="1"/>
              <a:endParaRPr kumimoji="1" lang="zh-TW" altLang="en-US">
                <a:ea typeface="新細明體" pitchFamily="18" charset="-120"/>
              </a:endParaRPr>
            </a:p>
          </p:txBody>
        </p:sp>
        <p:sp>
          <p:nvSpPr>
            <p:cNvPr id="65542" name="Oval 5"/>
            <p:cNvSpPr>
              <a:spLocks noChangeArrowheads="1"/>
            </p:cNvSpPr>
            <p:nvPr/>
          </p:nvSpPr>
          <p:spPr bwMode="auto">
            <a:xfrm>
              <a:off x="2472" y="572"/>
              <a:ext cx="2177" cy="2307"/>
            </a:xfrm>
            <a:prstGeom prst="ellipse">
              <a:avLst/>
            </a:prstGeom>
            <a:solidFill>
              <a:srgbClr val="CC99FF">
                <a:alpha val="50195"/>
              </a:srgbClr>
            </a:solidFill>
            <a:ln w="25400">
              <a:solidFill>
                <a:srgbClr val="000000"/>
              </a:solidFill>
              <a:round/>
              <a:headEnd/>
              <a:tailEnd/>
            </a:ln>
          </p:spPr>
          <p:txBody>
            <a:bodyPr/>
            <a:lstStyle/>
            <a:p>
              <a:pPr algn="r" eaLnBrk="1" hangingPunct="1"/>
              <a:r>
                <a:rPr kumimoji="1" lang="en-US" altLang="zh-TW" sz="2400">
                  <a:solidFill>
                    <a:srgbClr val="66CCFF"/>
                  </a:solidFill>
                  <a:latin typeface="Times New Roman" pitchFamily="18" charset="0"/>
                  <a:ea typeface="新細明體" pitchFamily="18" charset="-120"/>
                </a:rPr>
                <a:t>Authoring Tools</a:t>
              </a:r>
              <a:endParaRPr kumimoji="1" lang="en-US" altLang="zh-TW">
                <a:solidFill>
                  <a:srgbClr val="66CCFF"/>
                </a:solidFill>
                <a:ea typeface="新細明體" pitchFamily="18" charset="-120"/>
              </a:endParaRPr>
            </a:p>
          </p:txBody>
        </p:sp>
        <p:sp>
          <p:nvSpPr>
            <p:cNvPr id="65543" name="Oval 6"/>
            <p:cNvSpPr>
              <a:spLocks noChangeArrowheads="1"/>
            </p:cNvSpPr>
            <p:nvPr/>
          </p:nvSpPr>
          <p:spPr bwMode="auto">
            <a:xfrm>
              <a:off x="930" y="709"/>
              <a:ext cx="2374" cy="2238"/>
            </a:xfrm>
            <a:prstGeom prst="ellipse">
              <a:avLst/>
            </a:prstGeom>
            <a:solidFill>
              <a:srgbClr val="C0C0C0">
                <a:alpha val="36862"/>
              </a:srgbClr>
            </a:solidFill>
            <a:ln w="25400">
              <a:solidFill>
                <a:srgbClr val="000000"/>
              </a:solidFill>
              <a:round/>
              <a:headEnd/>
              <a:tailEnd/>
            </a:ln>
          </p:spPr>
          <p:txBody>
            <a:bodyPr wrap="none"/>
            <a:lstStyle/>
            <a:p>
              <a:pPr eaLnBrk="1" hangingPunct="1"/>
              <a:r>
                <a:rPr kumimoji="1" lang="en-US" altLang="zh-TW" sz="2400">
                  <a:solidFill>
                    <a:srgbClr val="FFFF99"/>
                  </a:solidFill>
                  <a:latin typeface="Times New Roman" pitchFamily="18" charset="0"/>
                  <a:ea typeface="新細明體" pitchFamily="18" charset="-120"/>
                </a:rPr>
                <a:t>LMSs</a:t>
              </a:r>
              <a:endParaRPr kumimoji="1" lang="en-US" altLang="zh-TW">
                <a:solidFill>
                  <a:srgbClr val="FFFF99"/>
                </a:solidFill>
                <a:ea typeface="新細明體" pitchFamily="18" charset="-120"/>
              </a:endParaRPr>
            </a:p>
          </p:txBody>
        </p:sp>
        <p:sp>
          <p:nvSpPr>
            <p:cNvPr id="65544" name="Text Box 7"/>
            <p:cNvSpPr txBox="1">
              <a:spLocks noChangeArrowheads="1"/>
            </p:cNvSpPr>
            <p:nvPr/>
          </p:nvSpPr>
          <p:spPr bwMode="auto">
            <a:xfrm>
              <a:off x="1809" y="2493"/>
              <a:ext cx="824" cy="130"/>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a:solidFill>
                    <a:srgbClr val="003399"/>
                  </a:solidFill>
                  <a:latin typeface="Times New Roman" pitchFamily="18" charset="0"/>
                  <a:ea typeface="新細明體" pitchFamily="18" charset="-120"/>
                </a:rPr>
                <a:t>Store Content</a:t>
              </a:r>
              <a:endParaRPr kumimoji="1" lang="en-US" altLang="zh-TW">
                <a:solidFill>
                  <a:srgbClr val="003399"/>
                </a:solidFill>
                <a:ea typeface="新細明體" pitchFamily="18" charset="-120"/>
              </a:endParaRPr>
            </a:p>
          </p:txBody>
        </p:sp>
        <p:sp>
          <p:nvSpPr>
            <p:cNvPr id="65545" name="Text Box 8"/>
            <p:cNvSpPr txBox="1">
              <a:spLocks noChangeArrowheads="1"/>
            </p:cNvSpPr>
            <p:nvPr/>
          </p:nvSpPr>
          <p:spPr bwMode="auto">
            <a:xfrm>
              <a:off x="1837" y="3022"/>
              <a:ext cx="1963" cy="549"/>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a:solidFill>
                    <a:srgbClr val="CC0099"/>
                  </a:solidFill>
                  <a:ea typeface="新細明體" pitchFamily="18" charset="-120"/>
                </a:rPr>
                <a:t>Gather Content</a:t>
              </a:r>
              <a:br>
                <a:rPr kumimoji="1" lang="en-US" altLang="zh-TW" sz="1200">
                  <a:solidFill>
                    <a:srgbClr val="CC0099"/>
                  </a:solidFill>
                  <a:ea typeface="新細明體" pitchFamily="18" charset="-120"/>
                </a:rPr>
              </a:br>
              <a:r>
                <a:rPr kumimoji="1" lang="en-US" altLang="zh-TW" sz="1200">
                  <a:solidFill>
                    <a:srgbClr val="CC0099"/>
                  </a:solidFill>
                  <a:ea typeface="新細明體" pitchFamily="18" charset="-120"/>
                </a:rPr>
                <a:t>(push/pull using meta-data &amp; federated searches) </a:t>
              </a:r>
            </a:p>
            <a:p>
              <a:pPr eaLnBrk="1" hangingPunct="1">
                <a:buSzPct val="65000"/>
                <a:buFont typeface="Wingdings" pitchFamily="2" charset="2"/>
                <a:buChar char="l"/>
              </a:pPr>
              <a:r>
                <a:rPr kumimoji="1" lang="en-US" altLang="zh-TW" sz="1200">
                  <a:solidFill>
                    <a:srgbClr val="CC0099"/>
                  </a:solidFill>
                  <a:ea typeface="新細明體" pitchFamily="18" charset="-120"/>
                </a:rPr>
                <a:t>Publish Content</a:t>
              </a:r>
              <a:br>
                <a:rPr kumimoji="1" lang="en-US" altLang="zh-TW" sz="1200">
                  <a:solidFill>
                    <a:srgbClr val="CC0099"/>
                  </a:solidFill>
                  <a:ea typeface="新細明體" pitchFamily="18" charset="-120"/>
                </a:rPr>
              </a:br>
              <a:r>
                <a:rPr kumimoji="1" lang="en-US" altLang="zh-TW" sz="1200">
                  <a:solidFill>
                    <a:srgbClr val="CC0099"/>
                  </a:solidFill>
                  <a:ea typeface="新細明體" pitchFamily="18" charset="-120"/>
                </a:rPr>
                <a:t>(provide meta-data to other repositories)</a:t>
              </a:r>
            </a:p>
          </p:txBody>
        </p:sp>
        <p:sp>
          <p:nvSpPr>
            <p:cNvPr id="65546" name="Text Box 9"/>
            <p:cNvSpPr txBox="1">
              <a:spLocks noChangeArrowheads="1"/>
            </p:cNvSpPr>
            <p:nvPr/>
          </p:nvSpPr>
          <p:spPr bwMode="auto">
            <a:xfrm>
              <a:off x="3152" y="2478"/>
              <a:ext cx="771" cy="363"/>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a:latin typeface="Times New Roman" pitchFamily="18" charset="0"/>
                  <a:ea typeface="新細明體" pitchFamily="18" charset="-120"/>
                </a:rPr>
                <a:t>Repackage Content</a:t>
              </a:r>
              <a:endParaRPr kumimoji="1" lang="en-US" altLang="zh-TW">
                <a:ea typeface="新細明體" pitchFamily="18" charset="-120"/>
              </a:endParaRPr>
            </a:p>
          </p:txBody>
        </p:sp>
        <p:sp>
          <p:nvSpPr>
            <p:cNvPr id="65547" name="Text Box 10"/>
            <p:cNvSpPr txBox="1">
              <a:spLocks noChangeArrowheads="1"/>
            </p:cNvSpPr>
            <p:nvPr/>
          </p:nvSpPr>
          <p:spPr bwMode="auto">
            <a:xfrm>
              <a:off x="2562" y="2024"/>
              <a:ext cx="852" cy="215"/>
            </a:xfrm>
            <a:prstGeom prst="rect">
              <a:avLst/>
            </a:prstGeom>
            <a:noFill/>
            <a:ln w="9525">
              <a:noFill/>
              <a:miter lim="800000"/>
              <a:headEnd/>
              <a:tailEnd/>
            </a:ln>
          </p:spPr>
          <p:txBody>
            <a:bodyPr lIns="0" tIns="0" rIns="0" bIns="0"/>
            <a:lstStyle/>
            <a:p>
              <a:pPr eaLnBrk="1" hangingPunct="1">
                <a:buSzPct val="65000"/>
                <a:buFont typeface="Wingdings" pitchFamily="2" charset="2"/>
                <a:buChar char="l"/>
              </a:pPr>
              <a:r>
                <a:rPr kumimoji="1" lang="en-US" altLang="zh-TW" sz="1200">
                  <a:solidFill>
                    <a:srgbClr val="008000"/>
                  </a:solidFill>
                  <a:latin typeface="Times New Roman" pitchFamily="18" charset="0"/>
                  <a:ea typeface="新細明體" pitchFamily="18" charset="-120"/>
                </a:rPr>
                <a:t>Export Content</a:t>
              </a:r>
            </a:p>
            <a:p>
              <a:pPr eaLnBrk="1" hangingPunct="1">
                <a:buSzPct val="65000"/>
                <a:buFont typeface="Wingdings" pitchFamily="2" charset="2"/>
                <a:buChar char="l"/>
              </a:pPr>
              <a:r>
                <a:rPr kumimoji="1" lang="en-US" altLang="zh-TW" sz="1200">
                  <a:solidFill>
                    <a:srgbClr val="008000"/>
                  </a:solidFill>
                  <a:latin typeface="Times New Roman" pitchFamily="18" charset="0"/>
                  <a:ea typeface="新細明體" pitchFamily="18" charset="-120"/>
                </a:rPr>
                <a:t>Import Content</a:t>
              </a:r>
              <a:endParaRPr kumimoji="1" lang="en-US" altLang="zh-TW">
                <a:solidFill>
                  <a:srgbClr val="008000"/>
                </a:solidFill>
                <a:ea typeface="新細明體" pitchFamily="18" charset="-120"/>
              </a:endParaRPr>
            </a:p>
          </p:txBody>
        </p:sp>
        <p:sp>
          <p:nvSpPr>
            <p:cNvPr id="65548" name="Text Box 11"/>
            <p:cNvSpPr txBox="1">
              <a:spLocks noChangeArrowheads="1"/>
            </p:cNvSpPr>
            <p:nvPr/>
          </p:nvSpPr>
          <p:spPr bwMode="auto">
            <a:xfrm>
              <a:off x="975" y="1344"/>
              <a:ext cx="1543" cy="863"/>
            </a:xfrm>
            <a:prstGeom prst="rect">
              <a:avLst/>
            </a:prstGeom>
            <a:noFill/>
            <a:ln w="9525">
              <a:noFill/>
              <a:miter lim="800000"/>
              <a:headEnd/>
              <a:tailEnd/>
            </a:ln>
          </p:spPr>
          <p:txBody>
            <a:bodyPr>
              <a:spAutoFit/>
            </a:bodyPr>
            <a:lstStyle/>
            <a:p>
              <a:pPr eaLnBrk="1" hangingPunct="1">
                <a:buFontTx/>
                <a:buChar char="•"/>
              </a:pPr>
              <a:r>
                <a:rPr kumimoji="1" lang="en-US" altLang="zh-TW" sz="1200">
                  <a:ea typeface="新細明體" pitchFamily="18" charset="-120"/>
                </a:rPr>
                <a:t>Student Enrollment</a:t>
              </a:r>
            </a:p>
            <a:p>
              <a:pPr eaLnBrk="1" hangingPunct="1">
                <a:buFontTx/>
                <a:buChar char="•"/>
              </a:pPr>
              <a:r>
                <a:rPr kumimoji="1" lang="en-US" altLang="zh-TW" sz="1200">
                  <a:ea typeface="新細明體" pitchFamily="18" charset="-120"/>
                </a:rPr>
                <a:t>Course Enrollment </a:t>
              </a:r>
            </a:p>
            <a:p>
              <a:pPr eaLnBrk="1" hangingPunct="1">
                <a:buFontTx/>
                <a:buChar char="•"/>
              </a:pPr>
              <a:r>
                <a:rPr kumimoji="1" lang="en-US" altLang="zh-TW" sz="1200">
                  <a:ea typeface="新細明體" pitchFamily="18" charset="-120"/>
                </a:rPr>
                <a:t>Designate Instructors &amp; Assign Instructor Rights &amp; Roles</a:t>
              </a:r>
            </a:p>
            <a:p>
              <a:pPr eaLnBrk="1" hangingPunct="1">
                <a:buFontTx/>
                <a:buChar char="•"/>
              </a:pPr>
              <a:r>
                <a:rPr kumimoji="1" lang="en-US" altLang="zh-TW" sz="1200">
                  <a:ea typeface="新細明體" pitchFamily="18" charset="-120"/>
                </a:rPr>
                <a:t>Match Students with Instructors</a:t>
              </a:r>
            </a:p>
            <a:p>
              <a:pPr eaLnBrk="1" hangingPunct="1">
                <a:buFontTx/>
                <a:buChar char="•"/>
              </a:pPr>
              <a:r>
                <a:rPr kumimoji="1" lang="en-US" altLang="zh-TW" sz="1200">
                  <a:ea typeface="新細明體" pitchFamily="18" charset="-120"/>
                </a:rPr>
                <a:t>Monitor/Track Student/Learner Performance</a:t>
              </a:r>
            </a:p>
          </p:txBody>
        </p:sp>
        <p:sp>
          <p:nvSpPr>
            <p:cNvPr id="65549" name="Text Box 12"/>
            <p:cNvSpPr txBox="1">
              <a:spLocks noChangeArrowheads="1"/>
            </p:cNvSpPr>
            <p:nvPr/>
          </p:nvSpPr>
          <p:spPr bwMode="auto">
            <a:xfrm>
              <a:off x="2517" y="1117"/>
              <a:ext cx="725" cy="921"/>
            </a:xfrm>
            <a:prstGeom prst="rect">
              <a:avLst/>
            </a:prstGeom>
            <a:noFill/>
            <a:ln w="9525">
              <a:noFill/>
              <a:miter lim="800000"/>
              <a:headEnd/>
              <a:tailEnd/>
            </a:ln>
          </p:spPr>
          <p:txBody>
            <a:bodyPr>
              <a:spAutoFit/>
            </a:bodyPr>
            <a:lstStyle/>
            <a:p>
              <a:pPr eaLnBrk="1" hangingPunct="1">
                <a:buFontTx/>
                <a:buChar char="•"/>
              </a:pPr>
              <a:r>
                <a:rPr kumimoji="1" lang="en-US" altLang="zh-TW" sz="1200">
                  <a:solidFill>
                    <a:schemeClr val="bg2"/>
                  </a:solidFill>
                  <a:ea typeface="新細明體" pitchFamily="18" charset="-120"/>
                </a:rPr>
                <a:t>Sequence Content Presentation</a:t>
              </a:r>
            </a:p>
            <a:p>
              <a:pPr eaLnBrk="1" hangingPunct="1">
                <a:buFontTx/>
                <a:buChar char="•"/>
              </a:pPr>
              <a:r>
                <a:rPr kumimoji="1" lang="en-US" altLang="zh-TW" sz="1200">
                  <a:solidFill>
                    <a:schemeClr val="bg2"/>
                  </a:solidFill>
                  <a:ea typeface="新細明體" pitchFamily="18" charset="-120"/>
                </a:rPr>
                <a:t>Create &amp; Associate Meta-data</a:t>
              </a:r>
            </a:p>
            <a:p>
              <a:pPr eaLnBrk="1" hangingPunct="1">
                <a:spcBef>
                  <a:spcPct val="50000"/>
                </a:spcBef>
              </a:pPr>
              <a:endParaRPr kumimoji="1" lang="zh-TW" altLang="en-US" sz="1200">
                <a:solidFill>
                  <a:schemeClr val="bg2"/>
                </a:solidFill>
                <a:ea typeface="新細明體" pitchFamily="18" charset="-120"/>
              </a:endParaRPr>
            </a:p>
          </p:txBody>
        </p:sp>
        <p:sp>
          <p:nvSpPr>
            <p:cNvPr id="65550" name="Text Box 13"/>
            <p:cNvSpPr txBox="1">
              <a:spLocks noChangeArrowheads="1"/>
            </p:cNvSpPr>
            <p:nvPr/>
          </p:nvSpPr>
          <p:spPr bwMode="auto">
            <a:xfrm>
              <a:off x="3606" y="1298"/>
              <a:ext cx="1044" cy="461"/>
            </a:xfrm>
            <a:prstGeom prst="rect">
              <a:avLst/>
            </a:prstGeom>
            <a:noFill/>
            <a:ln w="9525">
              <a:noFill/>
              <a:miter lim="800000"/>
              <a:headEnd/>
              <a:tailEnd/>
            </a:ln>
          </p:spPr>
          <p:txBody>
            <a:bodyPr>
              <a:spAutoFit/>
            </a:bodyPr>
            <a:lstStyle/>
            <a:p>
              <a:pPr eaLnBrk="1" hangingPunct="1">
                <a:buFontTx/>
                <a:buChar char="•"/>
              </a:pPr>
              <a:r>
                <a:rPr kumimoji="1" lang="en-US" altLang="zh-TW" sz="1200">
                  <a:solidFill>
                    <a:srgbClr val="FFFF99"/>
                  </a:solidFill>
                  <a:ea typeface="新細明體" pitchFamily="18" charset="-120"/>
                </a:rPr>
                <a:t>Create Content</a:t>
              </a:r>
            </a:p>
            <a:p>
              <a:pPr eaLnBrk="1" hangingPunct="1">
                <a:buFontTx/>
                <a:buChar char="•"/>
              </a:pPr>
              <a:r>
                <a:rPr kumimoji="1" lang="en-US" altLang="zh-TW" sz="1200">
                  <a:solidFill>
                    <a:srgbClr val="FFFF99"/>
                  </a:solidFill>
                  <a:ea typeface="新細明體" pitchFamily="18" charset="-120"/>
                </a:rPr>
                <a:t>Package Content</a:t>
              </a:r>
            </a:p>
            <a:p>
              <a:pPr eaLnBrk="1" hangingPunct="1">
                <a:spcBef>
                  <a:spcPct val="50000"/>
                </a:spcBef>
              </a:pPr>
              <a:endParaRPr kumimoji="1" lang="zh-TW" altLang="en-US" sz="1200">
                <a:solidFill>
                  <a:srgbClr val="FFFF99"/>
                </a:solidFill>
                <a:ea typeface="新細明體" pitchFamily="18" charset="-120"/>
              </a:endParaRPr>
            </a:p>
          </p:txBody>
        </p:sp>
        <p:sp>
          <p:nvSpPr>
            <p:cNvPr id="65551" name="Rectangle 14"/>
            <p:cNvSpPr>
              <a:spLocks noChangeArrowheads="1"/>
            </p:cNvSpPr>
            <p:nvPr/>
          </p:nvSpPr>
          <p:spPr bwMode="auto">
            <a:xfrm>
              <a:off x="2154" y="3657"/>
              <a:ext cx="1075" cy="288"/>
            </a:xfrm>
            <a:prstGeom prst="rect">
              <a:avLst/>
            </a:prstGeom>
            <a:noFill/>
            <a:ln w="12700" cap="sq">
              <a:noFill/>
              <a:miter lim="800000"/>
              <a:headEnd/>
              <a:tailEnd/>
            </a:ln>
          </p:spPr>
          <p:txBody>
            <a:bodyPr wrap="none">
              <a:spAutoFit/>
            </a:bodyPr>
            <a:lstStyle/>
            <a:p>
              <a:pPr eaLnBrk="1" hangingPunct="1"/>
              <a:r>
                <a:rPr kumimoji="1" lang="en-US" altLang="zh-TW" sz="2400">
                  <a:solidFill>
                    <a:srgbClr val="FFFF00"/>
                  </a:solidFill>
                  <a:latin typeface="Times New Roman" pitchFamily="18" charset="0"/>
                  <a:ea typeface="新細明體" pitchFamily="18" charset="-120"/>
                </a:rPr>
                <a:t>Repositories</a:t>
              </a:r>
            </a:p>
          </p:txBody>
        </p:sp>
      </p:grpSp>
    </p:spTree>
    <p:extLst>
      <p:ext uri="{BB962C8B-B14F-4D97-AF65-F5344CB8AC3E}">
        <p14:creationId xmlns:p14="http://schemas.microsoft.com/office/powerpoint/2010/main" val="413303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28600"/>
            <a:ext cx="8139113" cy="1471613"/>
          </a:xfrm>
        </p:spPr>
        <p:txBody>
          <a:bodyPr>
            <a:normAutofit fontScale="90000"/>
          </a:bodyPr>
          <a:lstStyle/>
          <a:p>
            <a:pPr eaLnBrk="1" hangingPunct="1"/>
            <a:r>
              <a:rPr lang="en-US" altLang="zh-TW" dirty="0" smtClean="0">
                <a:solidFill>
                  <a:srgbClr val="FFC000"/>
                </a:solidFill>
              </a:rPr>
              <a:t>Reusability and Revisions of LOs</a:t>
            </a:r>
            <a:endParaRPr lang="en-US" altLang="zh-TW" dirty="0" smtClean="0">
              <a:solidFill>
                <a:srgbClr val="FFC000"/>
              </a:solidFill>
              <a:ea typeface="新細明體" charset="-120"/>
            </a:endParaRPr>
          </a:p>
        </p:txBody>
      </p:sp>
      <p:sp>
        <p:nvSpPr>
          <p:cNvPr id="45059" name="Rectangle 3"/>
          <p:cNvSpPr>
            <a:spLocks noGrp="1" noChangeArrowheads="1"/>
          </p:cNvSpPr>
          <p:nvPr>
            <p:ph idx="1"/>
          </p:nvPr>
        </p:nvSpPr>
        <p:spPr>
          <a:xfrm>
            <a:off x="611560" y="1700808"/>
            <a:ext cx="8077200" cy="4408487"/>
          </a:xfrm>
        </p:spPr>
        <p:txBody>
          <a:bodyPr>
            <a:normAutofit fontScale="92500" lnSpcReduction="20000"/>
          </a:bodyPr>
          <a:lstStyle/>
          <a:p>
            <a:pPr eaLnBrk="1" hangingPunct="1">
              <a:lnSpc>
                <a:spcPct val="90000"/>
              </a:lnSpc>
            </a:pPr>
            <a:r>
              <a:rPr lang="en-US" altLang="zh-TW" sz="2800" dirty="0" smtClean="0">
                <a:solidFill>
                  <a:srgbClr val="FF6600"/>
                </a:solidFill>
                <a:ea typeface="新細明體" charset="-120"/>
              </a:rPr>
              <a:t>IEEE LOM </a:t>
            </a:r>
            <a:r>
              <a:rPr lang="en-US" altLang="zh-TW" sz="2800" dirty="0" smtClean="0">
                <a:ea typeface="新細明體" charset="-120"/>
              </a:rPr>
              <a:t>defines </a:t>
            </a:r>
            <a:r>
              <a:rPr lang="en-US" altLang="zh-TW" sz="2800" dirty="0" smtClean="0">
                <a:solidFill>
                  <a:srgbClr val="CC9900"/>
                </a:solidFill>
                <a:ea typeface="新細明體" charset="-120"/>
              </a:rPr>
              <a:t>metadata</a:t>
            </a:r>
            <a:r>
              <a:rPr lang="en-US" altLang="zh-TW" sz="2800" dirty="0" smtClean="0">
                <a:ea typeface="新細明體" charset="-120"/>
              </a:rPr>
              <a:t> for learning objects</a:t>
            </a:r>
          </a:p>
          <a:p>
            <a:pPr eaLnBrk="1" hangingPunct="1">
              <a:lnSpc>
                <a:spcPct val="90000"/>
              </a:lnSpc>
            </a:pPr>
            <a:r>
              <a:rPr lang="en-US" altLang="zh-TW" sz="2800" dirty="0" smtClean="0">
                <a:solidFill>
                  <a:schemeClr val="tx1"/>
                </a:solidFill>
                <a:ea typeface="新細明體" charset="-120"/>
              </a:rPr>
              <a:t>A Repository </a:t>
            </a:r>
            <a:r>
              <a:rPr lang="en-US" altLang="zh-TW" sz="2800" dirty="0" smtClean="0">
                <a:solidFill>
                  <a:srgbClr val="CC9900"/>
                </a:solidFill>
                <a:ea typeface="新細明體" charset="-120"/>
              </a:rPr>
              <a:t>stores these learning objects</a:t>
            </a:r>
          </a:p>
          <a:p>
            <a:pPr eaLnBrk="1" hangingPunct="1">
              <a:lnSpc>
                <a:spcPct val="90000"/>
              </a:lnSpc>
            </a:pPr>
            <a:r>
              <a:rPr lang="en-US" altLang="zh-TW" sz="2800" dirty="0" smtClean="0">
                <a:solidFill>
                  <a:srgbClr val="FF6600"/>
                </a:solidFill>
                <a:ea typeface="新細明體" charset="-120"/>
              </a:rPr>
              <a:t>What happen next?</a:t>
            </a:r>
          </a:p>
          <a:p>
            <a:pPr eaLnBrk="1" hangingPunct="1">
              <a:lnSpc>
                <a:spcPct val="90000"/>
              </a:lnSpc>
            </a:pPr>
            <a:r>
              <a:rPr lang="en-US" altLang="zh-TW" sz="2800" dirty="0" smtClean="0">
                <a:solidFill>
                  <a:srgbClr val="FFC000"/>
                </a:solidFill>
                <a:ea typeface="新細明體" charset="-120"/>
              </a:rPr>
              <a:t>Reusability</a:t>
            </a:r>
          </a:p>
          <a:p>
            <a:pPr lvl="1" eaLnBrk="1" hangingPunct="1">
              <a:lnSpc>
                <a:spcPct val="90000"/>
              </a:lnSpc>
            </a:pPr>
            <a:r>
              <a:rPr lang="en-US" altLang="zh-TW" sz="2400" dirty="0" smtClean="0">
                <a:solidFill>
                  <a:srgbClr val="FFC000"/>
                </a:solidFill>
                <a:ea typeface="新細明體" charset="-120"/>
              </a:rPr>
              <a:t>Search</a:t>
            </a:r>
            <a:r>
              <a:rPr lang="en-US" altLang="zh-TW" sz="2400" dirty="0" smtClean="0">
                <a:ea typeface="新細明體" charset="-120"/>
              </a:rPr>
              <a:t> for and make </a:t>
            </a:r>
            <a:r>
              <a:rPr lang="en-US" altLang="zh-TW" sz="2400" dirty="0" smtClean="0">
                <a:solidFill>
                  <a:srgbClr val="CC9900"/>
                </a:solidFill>
                <a:ea typeface="新細明體" charset="-120"/>
              </a:rPr>
              <a:t>copy</a:t>
            </a:r>
            <a:r>
              <a:rPr lang="en-US" altLang="zh-TW" sz="2400" dirty="0" smtClean="0">
                <a:ea typeface="新細明體" charset="-120"/>
              </a:rPr>
              <a:t> of an ELO</a:t>
            </a:r>
          </a:p>
          <a:p>
            <a:pPr lvl="1" eaLnBrk="1" hangingPunct="1">
              <a:lnSpc>
                <a:spcPct val="90000"/>
              </a:lnSpc>
            </a:pPr>
            <a:r>
              <a:rPr lang="en-US" altLang="zh-TW" sz="2400" dirty="0" smtClean="0">
                <a:solidFill>
                  <a:srgbClr val="CC9900"/>
                </a:solidFill>
                <a:ea typeface="新細明體" charset="-120"/>
              </a:rPr>
              <a:t>Modify</a:t>
            </a:r>
            <a:r>
              <a:rPr lang="en-US" altLang="zh-TW" sz="2400" dirty="0" smtClean="0">
                <a:ea typeface="新細明體" charset="-120"/>
              </a:rPr>
              <a:t> part of the learning object</a:t>
            </a:r>
          </a:p>
          <a:p>
            <a:pPr lvl="1" eaLnBrk="1" hangingPunct="1">
              <a:lnSpc>
                <a:spcPct val="90000"/>
              </a:lnSpc>
            </a:pPr>
            <a:r>
              <a:rPr lang="en-US" altLang="zh-TW" sz="2400" dirty="0" smtClean="0">
                <a:ea typeface="新細明體" charset="-120"/>
              </a:rPr>
              <a:t>Are the new and the original objects </a:t>
            </a:r>
            <a:r>
              <a:rPr lang="en-US" altLang="zh-TW" sz="2400" dirty="0" smtClean="0">
                <a:solidFill>
                  <a:srgbClr val="CC9900"/>
                </a:solidFill>
                <a:ea typeface="新細明體" charset="-120"/>
              </a:rPr>
              <a:t>related</a:t>
            </a:r>
            <a:r>
              <a:rPr lang="en-US" altLang="zh-TW" sz="2400" dirty="0" smtClean="0">
                <a:ea typeface="新細明體" charset="-120"/>
              </a:rPr>
              <a:t>?</a:t>
            </a:r>
          </a:p>
          <a:p>
            <a:pPr eaLnBrk="1" hangingPunct="1">
              <a:lnSpc>
                <a:spcPct val="90000"/>
              </a:lnSpc>
            </a:pPr>
            <a:r>
              <a:rPr lang="en-US" altLang="zh-TW" sz="2800" dirty="0" smtClean="0">
                <a:solidFill>
                  <a:srgbClr val="FFC000"/>
                </a:solidFill>
                <a:ea typeface="新細明體" charset="-120"/>
              </a:rPr>
              <a:t>Search</a:t>
            </a:r>
          </a:p>
          <a:p>
            <a:pPr lvl="1" eaLnBrk="1" hangingPunct="1">
              <a:lnSpc>
                <a:spcPct val="90000"/>
              </a:lnSpc>
            </a:pPr>
            <a:r>
              <a:rPr lang="en-US" altLang="zh-TW" sz="2400" dirty="0" smtClean="0">
                <a:ea typeface="新細明體" charset="-120"/>
              </a:rPr>
              <a:t>Should the </a:t>
            </a:r>
            <a:r>
              <a:rPr lang="en-US" altLang="zh-TW" sz="2400" dirty="0" smtClean="0">
                <a:solidFill>
                  <a:srgbClr val="CC9900"/>
                </a:solidFill>
                <a:ea typeface="新細明體" charset="-120"/>
              </a:rPr>
              <a:t>association</a:t>
            </a:r>
            <a:r>
              <a:rPr lang="en-US" altLang="zh-TW" sz="2400" dirty="0" smtClean="0">
                <a:ea typeface="新細明體" charset="-120"/>
              </a:rPr>
              <a:t> among ELOs be retrieved?</a:t>
            </a:r>
          </a:p>
          <a:p>
            <a:pPr eaLnBrk="1" hangingPunct="1">
              <a:lnSpc>
                <a:spcPct val="90000"/>
              </a:lnSpc>
            </a:pPr>
            <a:r>
              <a:rPr lang="en-US" altLang="zh-TW" sz="2800" dirty="0" smtClean="0">
                <a:solidFill>
                  <a:srgbClr val="FFC000"/>
                </a:solidFill>
                <a:ea typeface="新細明體" charset="-120"/>
              </a:rPr>
              <a:t>Revision Control</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Rectangle 2"/>
          <p:cNvSpPr>
            <a:spLocks noGrp="1" noChangeArrowheads="1"/>
          </p:cNvSpPr>
          <p:nvPr>
            <p:ph type="title"/>
          </p:nvPr>
        </p:nvSpPr>
        <p:spPr/>
        <p:txBody>
          <a:bodyPr/>
          <a:lstStyle/>
          <a:p>
            <a:pPr eaLnBrk="1" hangingPunct="1"/>
            <a:r>
              <a:rPr lang="en-US" altLang="zh-TW" dirty="0" smtClean="0">
                <a:ea typeface="新細明體" charset="-120"/>
              </a:rPr>
              <a:t>The Reusability Tree</a:t>
            </a:r>
          </a:p>
        </p:txBody>
      </p:sp>
      <p:sp>
        <p:nvSpPr>
          <p:cNvPr id="1044" name="Rectangle 3"/>
          <p:cNvSpPr>
            <a:spLocks noGrp="1" noChangeArrowheads="1"/>
          </p:cNvSpPr>
          <p:nvPr>
            <p:ph type="body" sz="half" idx="1"/>
          </p:nvPr>
        </p:nvSpPr>
        <p:spPr>
          <a:xfrm>
            <a:off x="323850" y="1341438"/>
            <a:ext cx="3052763" cy="5105400"/>
          </a:xfrm>
        </p:spPr>
        <p:txBody>
          <a:bodyPr>
            <a:normAutofit lnSpcReduction="10000"/>
          </a:bodyPr>
          <a:lstStyle/>
          <a:p>
            <a:pPr eaLnBrk="1" hangingPunct="1">
              <a:lnSpc>
                <a:spcPct val="90000"/>
              </a:lnSpc>
            </a:pPr>
            <a:r>
              <a:rPr lang="en-US" altLang="zh-TW" sz="2800" dirty="0" smtClean="0">
                <a:ea typeface="新細明體" charset="-120"/>
              </a:rPr>
              <a:t>A new ELO created may </a:t>
            </a:r>
            <a:r>
              <a:rPr lang="en-US" altLang="zh-TW" sz="2800" dirty="0" smtClean="0">
                <a:solidFill>
                  <a:srgbClr val="CC9900"/>
                </a:solidFill>
                <a:ea typeface="新細明體" charset="-120"/>
              </a:rPr>
              <a:t>inherit properties</a:t>
            </a:r>
            <a:r>
              <a:rPr lang="en-US" altLang="zh-TW" sz="2800" dirty="0" smtClean="0">
                <a:ea typeface="新細明體" charset="-120"/>
              </a:rPr>
              <a:t> from its original</a:t>
            </a:r>
          </a:p>
          <a:p>
            <a:pPr eaLnBrk="1" hangingPunct="1">
              <a:lnSpc>
                <a:spcPct val="90000"/>
              </a:lnSpc>
            </a:pPr>
            <a:r>
              <a:rPr lang="en-US" altLang="zh-TW" sz="2800" dirty="0" smtClean="0">
                <a:solidFill>
                  <a:srgbClr val="CC9900"/>
                </a:solidFill>
                <a:ea typeface="新細明體" charset="-120"/>
              </a:rPr>
              <a:t>Inheritances</a:t>
            </a:r>
            <a:endParaRPr lang="en-US" altLang="zh-TW" sz="2800" dirty="0" smtClean="0">
              <a:ea typeface="新細明體" charset="-120"/>
            </a:endParaRPr>
          </a:p>
          <a:p>
            <a:pPr lvl="1" eaLnBrk="1" hangingPunct="1">
              <a:lnSpc>
                <a:spcPct val="90000"/>
              </a:lnSpc>
            </a:pPr>
            <a:r>
              <a:rPr lang="en-US" altLang="zh-TW" sz="2400" dirty="0" smtClean="0">
                <a:solidFill>
                  <a:srgbClr val="FF6600"/>
                </a:solidFill>
                <a:ea typeface="新細明體" charset="-120"/>
              </a:rPr>
              <a:t>Contents</a:t>
            </a:r>
          </a:p>
          <a:p>
            <a:pPr lvl="2" eaLnBrk="1" hangingPunct="1">
              <a:lnSpc>
                <a:spcPct val="90000"/>
              </a:lnSpc>
            </a:pPr>
            <a:r>
              <a:rPr lang="en-US" altLang="zh-TW" sz="2000" b="1" dirty="0" smtClean="0">
                <a:solidFill>
                  <a:srgbClr val="FF6600"/>
                </a:solidFill>
                <a:ea typeface="新細明體" charset="-120"/>
              </a:rPr>
              <a:t>Metadata</a:t>
            </a:r>
          </a:p>
          <a:p>
            <a:pPr lvl="1" eaLnBrk="1" hangingPunct="1">
              <a:lnSpc>
                <a:spcPct val="90000"/>
              </a:lnSpc>
            </a:pPr>
            <a:r>
              <a:rPr lang="en-US" altLang="zh-TW" sz="2400" dirty="0" smtClean="0">
                <a:solidFill>
                  <a:schemeClr val="tx1"/>
                </a:solidFill>
                <a:ea typeface="新細明體" charset="-120"/>
              </a:rPr>
              <a:t>Structure</a:t>
            </a:r>
          </a:p>
          <a:p>
            <a:pPr lvl="2" eaLnBrk="1" hangingPunct="1">
              <a:lnSpc>
                <a:spcPct val="90000"/>
              </a:lnSpc>
            </a:pPr>
            <a:r>
              <a:rPr lang="en-US" altLang="zh-TW" sz="2000" dirty="0">
                <a:ea typeface="新細明體" charset="-120"/>
              </a:rPr>
              <a:t>R</a:t>
            </a:r>
            <a:r>
              <a:rPr lang="en-US" altLang="zh-TW" sz="2000" dirty="0" smtClean="0">
                <a:solidFill>
                  <a:schemeClr val="tx1"/>
                </a:solidFill>
                <a:ea typeface="新細明體" charset="-120"/>
              </a:rPr>
              <a:t>ules</a:t>
            </a:r>
          </a:p>
          <a:p>
            <a:pPr eaLnBrk="1" hangingPunct="1">
              <a:lnSpc>
                <a:spcPct val="90000"/>
              </a:lnSpc>
            </a:pPr>
            <a:r>
              <a:rPr lang="en-US" altLang="zh-TW" sz="2800" dirty="0" smtClean="0">
                <a:solidFill>
                  <a:srgbClr val="CC9900"/>
                </a:solidFill>
                <a:ea typeface="新細明體" charset="-120"/>
              </a:rPr>
              <a:t>Evolution of changes must be maintained</a:t>
            </a:r>
          </a:p>
        </p:txBody>
      </p:sp>
      <p:grpSp>
        <p:nvGrpSpPr>
          <p:cNvPr id="2" name="Group 21"/>
          <p:cNvGrpSpPr>
            <a:grpSpLocks/>
          </p:cNvGrpSpPr>
          <p:nvPr/>
        </p:nvGrpSpPr>
        <p:grpSpPr bwMode="auto">
          <a:xfrm>
            <a:off x="4140200" y="3717032"/>
            <a:ext cx="2447925" cy="1512193"/>
            <a:chOff x="2608" y="2432"/>
            <a:chExt cx="1542" cy="862"/>
          </a:xfrm>
        </p:grpSpPr>
        <p:sp>
          <p:nvSpPr>
            <p:cNvPr id="1046" name="Line 22"/>
            <p:cNvSpPr>
              <a:spLocks noChangeShapeType="1"/>
            </p:cNvSpPr>
            <p:nvPr/>
          </p:nvSpPr>
          <p:spPr bwMode="auto">
            <a:xfrm>
              <a:off x="2608" y="2432"/>
              <a:ext cx="0" cy="862"/>
            </a:xfrm>
            <a:prstGeom prst="line">
              <a:avLst/>
            </a:prstGeom>
            <a:noFill/>
            <a:ln w="28575">
              <a:solidFill>
                <a:schemeClr val="tx1"/>
              </a:solidFill>
              <a:round/>
              <a:headEnd/>
              <a:tailEnd/>
            </a:ln>
          </p:spPr>
          <p:txBody>
            <a:bodyPr/>
            <a:lstStyle/>
            <a:p>
              <a:endParaRPr lang="zh-TW" altLang="en-US"/>
            </a:p>
          </p:txBody>
        </p:sp>
        <p:sp>
          <p:nvSpPr>
            <p:cNvPr id="1047" name="Line 23"/>
            <p:cNvSpPr>
              <a:spLocks noChangeShapeType="1"/>
            </p:cNvSpPr>
            <p:nvPr/>
          </p:nvSpPr>
          <p:spPr bwMode="auto">
            <a:xfrm flipH="1">
              <a:off x="2608" y="3294"/>
              <a:ext cx="1542" cy="0"/>
            </a:xfrm>
            <a:prstGeom prst="line">
              <a:avLst/>
            </a:prstGeom>
            <a:noFill/>
            <a:ln w="28575">
              <a:solidFill>
                <a:schemeClr val="tx1"/>
              </a:solidFill>
              <a:round/>
              <a:headEnd/>
              <a:tailEnd/>
            </a:ln>
          </p:spPr>
          <p:txBody>
            <a:bodyPr/>
            <a:lstStyle/>
            <a:p>
              <a:endParaRPr lang="zh-TW" altLang="en-US"/>
            </a:p>
          </p:txBody>
        </p:sp>
      </p:grpSp>
      <p:grpSp>
        <p:nvGrpSpPr>
          <p:cNvPr id="130050" name="Organization Chart 4"/>
          <p:cNvGrpSpPr>
            <a:grpSpLocks/>
          </p:cNvGrpSpPr>
          <p:nvPr/>
        </p:nvGrpSpPr>
        <p:grpSpPr bwMode="auto">
          <a:xfrm>
            <a:off x="3589338" y="1219200"/>
            <a:ext cx="5097462" cy="4448175"/>
            <a:chOff x="1134" y="1271"/>
            <a:chExt cx="3599" cy="2014"/>
          </a:xfrm>
        </p:grpSpPr>
        <p:sp>
          <p:nvSpPr>
            <p:cNvPr id="130051" name="AutoShape 5"/>
            <p:cNvSpPr>
              <a:spLocks noChangeAspect="1" noChangeArrowheads="1" noTextEdit="1"/>
            </p:cNvSpPr>
            <p:nvPr/>
          </p:nvSpPr>
          <p:spPr bwMode="auto">
            <a:xfrm>
              <a:off x="1134" y="1271"/>
              <a:ext cx="3599" cy="20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cxnSp>
          <p:nvCxnSpPr>
            <p:cNvPr id="130052" name="_s130052"/>
            <p:cNvCxnSpPr>
              <a:cxnSpLocks noChangeShapeType="1"/>
              <a:stCxn id="130066" idx="3"/>
              <a:endCxn id="130064" idx="2"/>
            </p:cNvCxnSpPr>
            <p:nvPr/>
          </p:nvCxnSpPr>
          <p:spPr bwMode="auto">
            <a:xfrm flipV="1">
              <a:off x="4157" y="28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30053" name="_s130053"/>
            <p:cNvCxnSpPr>
              <a:cxnSpLocks noChangeShapeType="1"/>
              <a:stCxn id="130065" idx="3"/>
              <a:endCxn id="130060" idx="2"/>
            </p:cNvCxnSpPr>
            <p:nvPr/>
          </p:nvCxnSpPr>
          <p:spPr bwMode="auto">
            <a:xfrm flipV="1">
              <a:off x="1997" y="1991"/>
              <a:ext cx="145"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30054" name="_s130054"/>
            <p:cNvCxnSpPr>
              <a:cxnSpLocks noChangeShapeType="1"/>
              <a:stCxn id="130064" idx="1"/>
              <a:endCxn id="130063" idx="2"/>
            </p:cNvCxnSpPr>
            <p:nvPr/>
          </p:nvCxnSpPr>
          <p:spPr bwMode="auto">
            <a:xfrm rot="10800000">
              <a:off x="3149" y="2423"/>
              <a:ext cx="720"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30055" name="_s130055"/>
            <p:cNvCxnSpPr>
              <a:cxnSpLocks noChangeShapeType="1"/>
              <a:stCxn id="130063" idx="0"/>
              <a:endCxn id="130061" idx="2"/>
            </p:cNvCxnSpPr>
            <p:nvPr/>
          </p:nvCxnSpPr>
          <p:spPr bwMode="auto">
            <a:xfrm rot="16200000">
              <a:off x="3078" y="2062"/>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0056" name="_s130056"/>
            <p:cNvCxnSpPr>
              <a:cxnSpLocks noChangeShapeType="1"/>
              <a:stCxn id="130062" idx="0"/>
              <a:endCxn id="130059" idx="2"/>
            </p:cNvCxnSpPr>
            <p:nvPr/>
          </p:nvCxnSpPr>
          <p:spPr bwMode="auto">
            <a:xfrm rot="5400000" flipH="1">
              <a:off x="3582" y="1126"/>
              <a:ext cx="144" cy="1009"/>
            </a:xfrm>
            <a:prstGeom prst="bentConnector3">
              <a:avLst>
                <a:gd name="adj1" fmla="val 36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30057" name="_s130057"/>
            <p:cNvCxnSpPr>
              <a:cxnSpLocks noChangeShapeType="1"/>
              <a:stCxn id="130061" idx="0"/>
              <a:endCxn id="130059" idx="2"/>
            </p:cNvCxnSpPr>
            <p:nvPr/>
          </p:nvCxnSpPr>
          <p:spPr bwMode="auto">
            <a:xfrm rot="16200000">
              <a:off x="3078" y="1630"/>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0058" name="_s130058"/>
            <p:cNvCxnSpPr>
              <a:cxnSpLocks noChangeShapeType="1"/>
              <a:stCxn id="130060" idx="0"/>
              <a:endCxn id="130059" idx="2"/>
            </p:cNvCxnSpPr>
            <p:nvPr/>
          </p:nvCxnSpPr>
          <p:spPr bwMode="auto">
            <a:xfrm rot="16200000">
              <a:off x="2574" y="1127"/>
              <a:ext cx="144" cy="1007"/>
            </a:xfrm>
            <a:prstGeom prst="bentConnector3">
              <a:avLst>
                <a:gd name="adj1" fmla="val 36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30059" name="_s130059"/>
            <p:cNvSpPr>
              <a:spLocks noChangeArrowheads="1"/>
            </p:cNvSpPr>
            <p:nvPr/>
          </p:nvSpPr>
          <p:spPr bwMode="auto">
            <a:xfrm>
              <a:off x="2717" y="1271"/>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smtClean="0">
                  <a:ln>
                    <a:noFill/>
                  </a:ln>
                  <a:solidFill>
                    <a:srgbClr val="000000"/>
                  </a:solidFill>
                  <a:effectLst/>
                  <a:latin typeface="Arial" charset="0"/>
                  <a:ea typeface="新細明體" charset="0"/>
                  <a:cs typeface="新細明體" charset="0"/>
                </a:rPr>
                <a:t>ELO O</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p:txBody>
        </p:sp>
        <p:sp>
          <p:nvSpPr>
            <p:cNvPr id="130060" name="_s130060"/>
            <p:cNvSpPr>
              <a:spLocks noChangeArrowheads="1"/>
            </p:cNvSpPr>
            <p:nvPr/>
          </p:nvSpPr>
          <p:spPr bwMode="auto">
            <a:xfrm>
              <a:off x="1709" y="1703"/>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a:r>
                <a:rPr kumimoji="1" lang="en-US" altLang="zh-TW" sz="1000" b="0" dirty="0">
                  <a:solidFill>
                    <a:srgbClr val="000000"/>
                  </a:solidFill>
                  <a:latin typeface="Arial" charset="0"/>
                  <a:ea typeface="新細明體" charset="0"/>
                  <a:cs typeface="新細明體" charset="0"/>
                </a:rPr>
                <a:t>ELO </a:t>
              </a:r>
              <a:r>
                <a:rPr kumimoji="1" lang="en-US" altLang="zh-TW" sz="1000" b="0" dirty="0" smtClean="0">
                  <a:solidFill>
                    <a:srgbClr val="000000"/>
                  </a:solidFill>
                  <a:latin typeface="Arial" charset="0"/>
                  <a:ea typeface="新細明體" charset="0"/>
                  <a:cs typeface="新細明體" charset="0"/>
                </a:rPr>
                <a:t>A</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rgbClr val="000000"/>
                  </a:solidFill>
                  <a:effectLst/>
                  <a:latin typeface="Arial" charset="0"/>
                  <a:ea typeface="新細明體" charset="0"/>
                  <a:cs typeface="新細明體" charset="0"/>
                </a:rPr>
                <a:t>(change structure)</a:t>
              </a:r>
            </a:p>
          </p:txBody>
        </p:sp>
        <p:sp>
          <p:nvSpPr>
            <p:cNvPr id="130061" name="_s130061"/>
            <p:cNvSpPr>
              <a:spLocks noChangeArrowheads="1"/>
            </p:cNvSpPr>
            <p:nvPr/>
          </p:nvSpPr>
          <p:spPr bwMode="auto">
            <a:xfrm>
              <a:off x="2717" y="1703"/>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a:r>
                <a:rPr kumimoji="1" lang="en-US" altLang="zh-TW" sz="1000" b="0" dirty="0">
                  <a:solidFill>
                    <a:srgbClr val="000000"/>
                  </a:solidFill>
                  <a:latin typeface="Arial" charset="0"/>
                  <a:ea typeface="新細明體" charset="0"/>
                  <a:cs typeface="新細明體" charset="0"/>
                </a:rPr>
                <a:t>ELO B</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rgbClr val="000000"/>
                  </a:solidFill>
                  <a:effectLst/>
                  <a:latin typeface="Arial" charset="0"/>
                  <a:ea typeface="新細明體" charset="0"/>
                  <a:cs typeface="新細明體" charset="0"/>
                </a:rPr>
                <a:t>(change </a:t>
              </a:r>
              <a:r>
                <a:rPr kumimoji="1" lang="en-US" altLang="zh-TW" sz="1000" b="0" dirty="0" smtClean="0">
                  <a:solidFill>
                    <a:srgbClr val="000000"/>
                  </a:solidFill>
                  <a:latin typeface="Arial" charset="0"/>
                  <a:ea typeface="新細明體" charset="0"/>
                  <a:cs typeface="新細明體" charset="0"/>
                </a:rPr>
                <a:t>rule</a:t>
              </a:r>
              <a:r>
                <a:rPr kumimoji="1" lang="en-US" altLang="zh-TW" sz="1000" b="0" i="0" u="none" strike="noStrike" cap="none" normalizeH="0" baseline="0" dirty="0" smtClean="0">
                  <a:ln>
                    <a:noFill/>
                  </a:ln>
                  <a:solidFill>
                    <a:srgbClr val="000000"/>
                  </a:solidFill>
                  <a:effectLst/>
                  <a:latin typeface="Arial" charset="0"/>
                  <a:ea typeface="新細明體" charset="0"/>
                  <a:cs typeface="新細明體" charset="0"/>
                </a:rPr>
                <a:t>)</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p:txBody>
        </p:sp>
        <p:sp>
          <p:nvSpPr>
            <p:cNvPr id="130062" name="_s130062"/>
            <p:cNvSpPr>
              <a:spLocks noChangeArrowheads="1"/>
            </p:cNvSpPr>
            <p:nvPr/>
          </p:nvSpPr>
          <p:spPr bwMode="auto">
            <a:xfrm>
              <a:off x="3725" y="1703"/>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a:r>
                <a:rPr kumimoji="1" lang="en-US" altLang="zh-TW" sz="1000" b="0" dirty="0">
                  <a:solidFill>
                    <a:srgbClr val="000000"/>
                  </a:solidFill>
                  <a:latin typeface="Arial" charset="0"/>
                  <a:ea typeface="新細明體" charset="0"/>
                  <a:cs typeface="新細明體" charset="0"/>
                </a:rPr>
                <a:t>ELO C</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rgbClr val="000000"/>
                  </a:solidFill>
                  <a:effectLst/>
                  <a:latin typeface="Arial" charset="0"/>
                  <a:ea typeface="新細明體" charset="0"/>
                  <a:cs typeface="新細明體" charset="0"/>
                </a:rPr>
                <a:t>(change content)</a:t>
              </a:r>
            </a:p>
          </p:txBody>
        </p:sp>
        <p:sp>
          <p:nvSpPr>
            <p:cNvPr id="130063" name="_s130063"/>
            <p:cNvSpPr>
              <a:spLocks noChangeArrowheads="1"/>
            </p:cNvSpPr>
            <p:nvPr/>
          </p:nvSpPr>
          <p:spPr bwMode="auto">
            <a:xfrm>
              <a:off x="2717" y="2135"/>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a:r>
                <a:rPr kumimoji="1" lang="en-US" altLang="zh-TW" sz="1000" b="0" dirty="0">
                  <a:solidFill>
                    <a:srgbClr val="000000"/>
                  </a:solidFill>
                  <a:latin typeface="Arial" charset="0"/>
                  <a:ea typeface="新細明體" charset="0"/>
                  <a:cs typeface="新細明體" charset="0"/>
                </a:rPr>
                <a:t>ELO E</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p:txBody>
        </p:sp>
        <p:sp>
          <p:nvSpPr>
            <p:cNvPr id="130064" name="_s130064"/>
            <p:cNvSpPr>
              <a:spLocks noChangeArrowheads="1"/>
            </p:cNvSpPr>
            <p:nvPr/>
          </p:nvSpPr>
          <p:spPr bwMode="auto">
            <a:xfrm>
              <a:off x="3869" y="2567"/>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a:r>
                <a:rPr kumimoji="1" lang="en-US" altLang="zh-TW" sz="1000" b="0" dirty="0">
                  <a:solidFill>
                    <a:srgbClr val="000000"/>
                  </a:solidFill>
                  <a:latin typeface="Arial" charset="0"/>
                  <a:ea typeface="新細明體" charset="0"/>
                  <a:cs typeface="新細明體" charset="0"/>
                </a:rPr>
                <a:t>ELO F</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p:txBody>
        </p:sp>
        <p:sp>
          <p:nvSpPr>
            <p:cNvPr id="130065" name="_s130065"/>
            <p:cNvSpPr>
              <a:spLocks noChangeArrowheads="1"/>
            </p:cNvSpPr>
            <p:nvPr/>
          </p:nvSpPr>
          <p:spPr bwMode="auto">
            <a:xfrm>
              <a:off x="1134" y="2135"/>
              <a:ext cx="863"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a:r>
                <a:rPr kumimoji="1" lang="en-US" altLang="zh-TW" sz="1000" b="0" dirty="0">
                  <a:solidFill>
                    <a:srgbClr val="000000"/>
                  </a:solidFill>
                  <a:latin typeface="Arial" charset="0"/>
                  <a:ea typeface="新細明體" charset="0"/>
                  <a:cs typeface="新細明體" charset="0"/>
                </a:rPr>
                <a:t>ELO D</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p:txBody>
        </p:sp>
        <p:sp>
          <p:nvSpPr>
            <p:cNvPr id="130066" name="_s130066"/>
            <p:cNvSpPr>
              <a:spLocks noChangeArrowheads="1"/>
            </p:cNvSpPr>
            <p:nvPr/>
          </p:nvSpPr>
          <p:spPr bwMode="auto">
            <a:xfrm>
              <a:off x="3293" y="2998"/>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a:r>
                <a:rPr kumimoji="1" lang="en-US" altLang="zh-TW" sz="1000" b="0" dirty="0">
                  <a:solidFill>
                    <a:srgbClr val="000000"/>
                  </a:solidFill>
                  <a:latin typeface="Arial" charset="0"/>
                  <a:ea typeface="新細明體" charset="0"/>
                  <a:cs typeface="新細明體" charset="0"/>
                </a:rPr>
                <a:t>ELO G</a:t>
              </a:r>
              <a:endParaRPr kumimoji="1" lang="en-US" altLang="zh-TW" sz="1000" b="0" i="0" u="none" strike="noStrike" cap="none" normalizeH="0" baseline="0" dirty="0">
                <a:ln>
                  <a:noFill/>
                </a:ln>
                <a:solidFill>
                  <a:srgbClr val="000000"/>
                </a:solidFill>
                <a:effectLst/>
                <a:latin typeface="Arial" charset="0"/>
                <a:ea typeface="新細明體" charset="0"/>
                <a:cs typeface="新細明體"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rgbClr val="000000"/>
                  </a:solidFill>
                  <a:effectLst/>
                  <a:latin typeface="Arial" charset="0"/>
                  <a:ea typeface="新細明體" charset="0"/>
                  <a:cs typeface="新細明體" charset="0"/>
                </a:rPr>
                <a:t>(structure from D</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rgbClr val="000000"/>
                  </a:solidFill>
                  <a:effectLst/>
                  <a:latin typeface="Arial" charset="0"/>
                  <a:ea typeface="新細明體" charset="0"/>
                  <a:cs typeface="新細明體" charset="0"/>
                </a:rPr>
                <a:t>contents from F)</a:t>
              </a:r>
            </a:p>
          </p:txBody>
        </p:sp>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TW" dirty="0" smtClean="0">
                <a:ea typeface="新細明體" charset="-120"/>
              </a:rPr>
              <a:t>Metadata as Search Criteria</a:t>
            </a:r>
          </a:p>
        </p:txBody>
      </p:sp>
      <p:sp>
        <p:nvSpPr>
          <p:cNvPr id="50179" name="Rectangle 3"/>
          <p:cNvSpPr>
            <a:spLocks noGrp="1" noChangeArrowheads="1"/>
          </p:cNvSpPr>
          <p:nvPr>
            <p:ph idx="1"/>
          </p:nvPr>
        </p:nvSpPr>
        <p:spPr/>
        <p:txBody>
          <a:bodyPr>
            <a:normAutofit lnSpcReduction="10000"/>
          </a:bodyPr>
          <a:lstStyle/>
          <a:p>
            <a:pPr eaLnBrk="1" hangingPunct="1">
              <a:lnSpc>
                <a:spcPct val="90000"/>
              </a:lnSpc>
            </a:pPr>
            <a:r>
              <a:rPr lang="en-US" altLang="zh-TW" sz="2800" dirty="0" smtClean="0">
                <a:solidFill>
                  <a:srgbClr val="FF6600"/>
                </a:solidFill>
                <a:ea typeface="新細明體" charset="-120"/>
              </a:rPr>
              <a:t>Mandatory</a:t>
            </a:r>
            <a:r>
              <a:rPr lang="en-US" altLang="zh-TW" sz="2800" dirty="0" smtClean="0">
                <a:solidFill>
                  <a:srgbClr val="FFA917"/>
                </a:solidFill>
                <a:ea typeface="新細明體" charset="-120"/>
              </a:rPr>
              <a:t> </a:t>
            </a:r>
            <a:r>
              <a:rPr lang="en-US" altLang="zh-TW" sz="2800" dirty="0" smtClean="0">
                <a:ea typeface="新細明體" charset="-120"/>
              </a:rPr>
              <a:t>searching criteria</a:t>
            </a:r>
          </a:p>
          <a:p>
            <a:pPr lvl="1" eaLnBrk="1" hangingPunct="1">
              <a:lnSpc>
                <a:spcPct val="90000"/>
              </a:lnSpc>
            </a:pPr>
            <a:r>
              <a:rPr lang="en-US" altLang="zh-TW" sz="2400" dirty="0" smtClean="0">
                <a:ea typeface="新細明體" charset="-120"/>
              </a:rPr>
              <a:t>Minimal set, to ensure </a:t>
            </a:r>
            <a:r>
              <a:rPr lang="en-US" altLang="zh-TW" sz="2400" dirty="0" smtClean="0">
                <a:solidFill>
                  <a:srgbClr val="FFA917"/>
                </a:solidFill>
                <a:ea typeface="新細明體" charset="-120"/>
              </a:rPr>
              <a:t>recall ratio, </a:t>
            </a:r>
            <a:r>
              <a:rPr lang="en-US" altLang="zh-TW" sz="2400" dirty="0" smtClean="0">
                <a:ea typeface="新細明體" charset="-120"/>
              </a:rPr>
              <a:t>e.g., Keyword</a:t>
            </a:r>
          </a:p>
          <a:p>
            <a:pPr eaLnBrk="1" hangingPunct="1">
              <a:lnSpc>
                <a:spcPct val="90000"/>
              </a:lnSpc>
            </a:pPr>
            <a:r>
              <a:rPr lang="en-US" altLang="zh-TW" sz="2800" dirty="0" smtClean="0">
                <a:solidFill>
                  <a:srgbClr val="FF6600"/>
                </a:solidFill>
                <a:ea typeface="新細明體" charset="-120"/>
              </a:rPr>
              <a:t>Incremental </a:t>
            </a:r>
            <a:r>
              <a:rPr lang="en-US" altLang="zh-TW" sz="2800" dirty="0" smtClean="0">
                <a:ea typeface="新細明體" charset="-120"/>
              </a:rPr>
              <a:t>searching criteria</a:t>
            </a:r>
          </a:p>
          <a:p>
            <a:pPr lvl="1" eaLnBrk="1" hangingPunct="1">
              <a:lnSpc>
                <a:spcPct val="90000"/>
              </a:lnSpc>
            </a:pPr>
            <a:r>
              <a:rPr lang="en-US" altLang="zh-TW" sz="2400" dirty="0" smtClean="0">
                <a:ea typeface="新細明體" charset="-120"/>
              </a:rPr>
              <a:t>Sufficient set, dynamically added, to ensure </a:t>
            </a:r>
            <a:r>
              <a:rPr lang="en-US" altLang="zh-TW" sz="2400" dirty="0" smtClean="0">
                <a:solidFill>
                  <a:srgbClr val="FFA917"/>
                </a:solidFill>
                <a:ea typeface="新細明體" charset="-120"/>
              </a:rPr>
              <a:t>precision ratio, </a:t>
            </a:r>
            <a:r>
              <a:rPr lang="en-US" altLang="zh-TW" sz="2400" dirty="0" smtClean="0">
                <a:ea typeface="新細明體" charset="-120"/>
              </a:rPr>
              <a:t>e.g., Title, Min/Max Version</a:t>
            </a:r>
          </a:p>
          <a:p>
            <a:pPr eaLnBrk="1" hangingPunct="1"/>
            <a:r>
              <a:rPr lang="en-US" altLang="zh-TW" sz="2800" dirty="0">
                <a:ea typeface="新細明體" charset="-120"/>
              </a:rPr>
              <a:t>Issues in </a:t>
            </a:r>
            <a:r>
              <a:rPr lang="en-US" altLang="zh-TW" sz="2800" dirty="0" smtClean="0">
                <a:ea typeface="新細明體" charset="-120"/>
              </a:rPr>
              <a:t>ELO Searching</a:t>
            </a:r>
            <a:endParaRPr lang="en-US" altLang="zh-TW" sz="2800" dirty="0">
              <a:ea typeface="新細明體" charset="-120"/>
            </a:endParaRPr>
          </a:p>
          <a:p>
            <a:pPr lvl="1"/>
            <a:r>
              <a:rPr lang="en-GB" altLang="zh-TW" sz="2400" dirty="0">
                <a:solidFill>
                  <a:srgbClr val="FFA917"/>
                </a:solidFill>
                <a:ea typeface="新細明體" charset="-120"/>
              </a:rPr>
              <a:t>Search Criteria </a:t>
            </a:r>
            <a:r>
              <a:rPr lang="en-GB" altLang="zh-TW" sz="2400" dirty="0">
                <a:ea typeface="新細明體" charset="-120"/>
              </a:rPr>
              <a:t>and </a:t>
            </a:r>
            <a:r>
              <a:rPr lang="en-GB" altLang="zh-TW" sz="2400" dirty="0">
                <a:solidFill>
                  <a:srgbClr val="FFA917"/>
                </a:solidFill>
                <a:ea typeface="新細明體" charset="-120"/>
              </a:rPr>
              <a:t>Match Function</a:t>
            </a:r>
            <a:r>
              <a:rPr lang="en-US" altLang="zh-TW" sz="2400" dirty="0">
                <a:solidFill>
                  <a:srgbClr val="FFA917"/>
                </a:solidFill>
                <a:ea typeface="新細明體" charset="-120"/>
              </a:rPr>
              <a:t> </a:t>
            </a:r>
          </a:p>
          <a:p>
            <a:pPr lvl="1"/>
            <a:r>
              <a:rPr lang="en-GB" altLang="zh-TW" sz="2400" dirty="0">
                <a:solidFill>
                  <a:srgbClr val="FFA917"/>
                </a:solidFill>
                <a:ea typeface="新細明體" charset="-120"/>
              </a:rPr>
              <a:t>Similarity</a:t>
            </a:r>
            <a:r>
              <a:rPr lang="en-GB" altLang="zh-TW" sz="2400" dirty="0">
                <a:ea typeface="新細明體" charset="-120"/>
              </a:rPr>
              <a:t> and </a:t>
            </a:r>
            <a:r>
              <a:rPr lang="en-GB" altLang="zh-TW" sz="2400" dirty="0">
                <a:solidFill>
                  <a:srgbClr val="FFA917"/>
                </a:solidFill>
                <a:ea typeface="新細明體" charset="-120"/>
              </a:rPr>
              <a:t>Diversity </a:t>
            </a:r>
            <a:r>
              <a:rPr lang="en-GB" altLang="zh-TW" sz="2400" dirty="0">
                <a:ea typeface="新細明體" charset="-120"/>
              </a:rPr>
              <a:t>of </a:t>
            </a:r>
            <a:r>
              <a:rPr lang="en-US" altLang="zh-TW" sz="2400" dirty="0" smtClean="0">
                <a:ea typeface="新細明體" charset="-120"/>
              </a:rPr>
              <a:t>ELOs</a:t>
            </a:r>
            <a:endParaRPr lang="en-US" altLang="zh-TW" sz="2400" dirty="0">
              <a:ea typeface="新細明體" charset="-120"/>
            </a:endParaRPr>
          </a:p>
          <a:p>
            <a:pPr lvl="1"/>
            <a:r>
              <a:rPr lang="en-GB" altLang="zh-TW" sz="2400" dirty="0">
                <a:solidFill>
                  <a:srgbClr val="FFA917"/>
                </a:solidFill>
                <a:ea typeface="新細明體" charset="-120"/>
              </a:rPr>
              <a:t>Relevancy </a:t>
            </a:r>
            <a:r>
              <a:rPr lang="en-GB" altLang="zh-TW" sz="2400" dirty="0">
                <a:ea typeface="新細明體" charset="-120"/>
              </a:rPr>
              <a:t>of </a:t>
            </a:r>
            <a:r>
              <a:rPr lang="en-GB" altLang="zh-TW" sz="2400" dirty="0" smtClean="0">
                <a:ea typeface="新細明體" charset="-120"/>
              </a:rPr>
              <a:t>ELOs in an aggregation</a:t>
            </a:r>
            <a:endParaRPr lang="en-US" altLang="zh-TW" sz="2800" dirty="0" smtClean="0">
              <a:ea typeface="新細明體" charset="-12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標題 61"/>
          <p:cNvSpPr>
            <a:spLocks noGrp="1"/>
          </p:cNvSpPr>
          <p:nvPr>
            <p:ph type="title"/>
          </p:nvPr>
        </p:nvSpPr>
        <p:spPr/>
        <p:txBody>
          <a:bodyPr/>
          <a:lstStyle/>
          <a:p>
            <a:r>
              <a:rPr lang="en-US" altLang="zh-TW" dirty="0" smtClean="0">
                <a:ea typeface="新細明體" charset="-120"/>
              </a:rPr>
              <a:t>Reusability Tree</a:t>
            </a:r>
            <a:endParaRPr lang="zh-TW" altLang="en-US" dirty="0" smtClean="0">
              <a:ea typeface="新細明體" charset="-120"/>
            </a:endParaRPr>
          </a:p>
        </p:txBody>
      </p:sp>
      <p:grpSp>
        <p:nvGrpSpPr>
          <p:cNvPr id="2" name="群組 63"/>
          <p:cNvGrpSpPr>
            <a:grpSpLocks/>
          </p:cNvGrpSpPr>
          <p:nvPr/>
        </p:nvGrpSpPr>
        <p:grpSpPr bwMode="auto">
          <a:xfrm>
            <a:off x="2643188" y="1643063"/>
            <a:ext cx="6072187" cy="4714875"/>
            <a:chOff x="2484438" y="1628775"/>
            <a:chExt cx="5586412" cy="4173538"/>
          </a:xfrm>
        </p:grpSpPr>
        <p:sp>
          <p:nvSpPr>
            <p:cNvPr id="57363" name="Line 5"/>
            <p:cNvSpPr>
              <a:spLocks noChangeShapeType="1"/>
            </p:cNvSpPr>
            <p:nvPr/>
          </p:nvSpPr>
          <p:spPr bwMode="auto">
            <a:xfrm>
              <a:off x="5934075" y="1900238"/>
              <a:ext cx="7938" cy="936625"/>
            </a:xfrm>
            <a:prstGeom prst="line">
              <a:avLst/>
            </a:prstGeom>
            <a:noFill/>
            <a:ln w="9525">
              <a:solidFill>
                <a:srgbClr val="000000"/>
              </a:solidFill>
              <a:round/>
              <a:headEnd/>
              <a:tailEnd/>
            </a:ln>
          </p:spPr>
          <p:txBody>
            <a:bodyPr/>
            <a:lstStyle/>
            <a:p>
              <a:endParaRPr lang="zh-TW" altLang="en-US"/>
            </a:p>
          </p:txBody>
        </p:sp>
        <p:sp>
          <p:nvSpPr>
            <p:cNvPr id="57364" name="Line 6"/>
            <p:cNvSpPr>
              <a:spLocks noChangeShapeType="1"/>
            </p:cNvSpPr>
            <p:nvPr/>
          </p:nvSpPr>
          <p:spPr bwMode="auto">
            <a:xfrm>
              <a:off x="5932488" y="2127250"/>
              <a:ext cx="466725" cy="1588"/>
            </a:xfrm>
            <a:prstGeom prst="line">
              <a:avLst/>
            </a:prstGeom>
            <a:noFill/>
            <a:ln w="9525">
              <a:solidFill>
                <a:srgbClr val="000000"/>
              </a:solidFill>
              <a:round/>
              <a:headEnd/>
              <a:tailEnd/>
            </a:ln>
          </p:spPr>
          <p:txBody>
            <a:bodyPr/>
            <a:lstStyle/>
            <a:p>
              <a:endParaRPr lang="zh-TW" altLang="en-US"/>
            </a:p>
          </p:txBody>
        </p:sp>
        <p:sp>
          <p:nvSpPr>
            <p:cNvPr id="57365" name="Line 7"/>
            <p:cNvSpPr>
              <a:spLocks noChangeShapeType="1"/>
            </p:cNvSpPr>
            <p:nvPr/>
          </p:nvSpPr>
          <p:spPr bwMode="auto">
            <a:xfrm>
              <a:off x="5932488" y="2470150"/>
              <a:ext cx="466725" cy="1588"/>
            </a:xfrm>
            <a:prstGeom prst="line">
              <a:avLst/>
            </a:prstGeom>
            <a:noFill/>
            <a:ln w="9525">
              <a:solidFill>
                <a:srgbClr val="000000"/>
              </a:solidFill>
              <a:round/>
              <a:headEnd/>
              <a:tailEnd/>
            </a:ln>
          </p:spPr>
          <p:txBody>
            <a:bodyPr/>
            <a:lstStyle/>
            <a:p>
              <a:endParaRPr lang="zh-TW" altLang="en-US"/>
            </a:p>
          </p:txBody>
        </p:sp>
        <p:sp>
          <p:nvSpPr>
            <p:cNvPr id="57366" name="Rectangle 8"/>
            <p:cNvSpPr>
              <a:spLocks noChangeArrowheads="1"/>
            </p:cNvSpPr>
            <p:nvPr/>
          </p:nvSpPr>
          <p:spPr bwMode="auto">
            <a:xfrm>
              <a:off x="6132513" y="2014538"/>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History</a:t>
              </a:r>
              <a:endParaRPr lang="en-US" altLang="zh-TW">
                <a:solidFill>
                  <a:srgbClr val="000000"/>
                </a:solidFill>
              </a:endParaRPr>
            </a:p>
          </p:txBody>
        </p:sp>
        <p:sp>
          <p:nvSpPr>
            <p:cNvPr id="57367" name="Rectangle 9"/>
            <p:cNvSpPr>
              <a:spLocks noChangeArrowheads="1"/>
            </p:cNvSpPr>
            <p:nvPr/>
          </p:nvSpPr>
          <p:spPr bwMode="auto">
            <a:xfrm>
              <a:off x="6132513" y="2357438"/>
              <a:ext cx="1028700" cy="244475"/>
            </a:xfrm>
            <a:prstGeom prst="rect">
              <a:avLst/>
            </a:prstGeom>
            <a:solidFill>
              <a:srgbClr val="FFFFFF"/>
            </a:solidFill>
            <a:ln w="9525" algn="ctr">
              <a:solidFill>
                <a:srgbClr val="000000"/>
              </a:solidFill>
              <a:miter lim="800000"/>
              <a:headEnd/>
              <a:tailEnd/>
            </a:ln>
          </p:spPr>
          <p:txBody>
            <a:bodyPr lIns="36000" tIns="0" rIns="36000" bIns="0" anchor="ctr"/>
            <a:lstStyle/>
            <a:p>
              <a:pPr algn="ctr">
                <a:lnSpc>
                  <a:spcPct val="80000"/>
                </a:lnSpc>
              </a:pPr>
              <a:r>
                <a:rPr lang="en-US" altLang="zh-TW" sz="1000">
                  <a:solidFill>
                    <a:srgbClr val="000000"/>
                  </a:solidFill>
                </a:rPr>
                <a:t>CPU Category</a:t>
              </a:r>
              <a:endParaRPr lang="en-US" altLang="zh-TW">
                <a:solidFill>
                  <a:srgbClr val="000000"/>
                </a:solidFill>
              </a:endParaRPr>
            </a:p>
          </p:txBody>
        </p:sp>
        <p:sp>
          <p:nvSpPr>
            <p:cNvPr id="57368" name="Rectangle 10"/>
            <p:cNvSpPr>
              <a:spLocks noChangeArrowheads="1"/>
            </p:cNvSpPr>
            <p:nvPr/>
          </p:nvSpPr>
          <p:spPr bwMode="auto">
            <a:xfrm>
              <a:off x="5651500" y="1628775"/>
              <a:ext cx="1298575" cy="271463"/>
            </a:xfrm>
            <a:prstGeom prst="rect">
              <a:avLst/>
            </a:prstGeom>
            <a:solidFill>
              <a:schemeClr val="accent1"/>
            </a:solidFill>
            <a:ln w="9525">
              <a:solidFill>
                <a:srgbClr val="000000"/>
              </a:solidFill>
              <a:miter lim="800000"/>
              <a:headEnd/>
              <a:tailEnd/>
            </a:ln>
          </p:spPr>
          <p:txBody>
            <a:bodyPr anchor="ctr"/>
            <a:lstStyle/>
            <a:p>
              <a:pPr algn="ctr">
                <a:lnSpc>
                  <a:spcPct val="80000"/>
                </a:lnSpc>
              </a:pPr>
              <a:r>
                <a:rPr lang="en-US" altLang="zh-TW" sz="1000">
                  <a:solidFill>
                    <a:srgbClr val="000000"/>
                  </a:solidFill>
                </a:rPr>
                <a:t>LO</a:t>
              </a:r>
              <a:r>
                <a:rPr lang="en-US" altLang="zh-TW" sz="1000" baseline="-25000">
                  <a:solidFill>
                    <a:srgbClr val="000000"/>
                  </a:solidFill>
                </a:rPr>
                <a:t>1</a:t>
              </a:r>
              <a:r>
                <a:rPr lang="en-US" altLang="zh-TW" sz="1000">
                  <a:solidFill>
                    <a:srgbClr val="000000"/>
                  </a:solidFill>
                </a:rPr>
                <a:t>(CPU Concept)</a:t>
              </a:r>
              <a:endParaRPr lang="en-US" altLang="zh-TW">
                <a:solidFill>
                  <a:srgbClr val="000000"/>
                </a:solidFill>
              </a:endParaRPr>
            </a:p>
          </p:txBody>
        </p:sp>
        <p:sp>
          <p:nvSpPr>
            <p:cNvPr id="57369" name="Line 11"/>
            <p:cNvSpPr>
              <a:spLocks noChangeShapeType="1"/>
            </p:cNvSpPr>
            <p:nvPr/>
          </p:nvSpPr>
          <p:spPr bwMode="auto">
            <a:xfrm>
              <a:off x="2767013" y="4097338"/>
              <a:ext cx="11112" cy="873125"/>
            </a:xfrm>
            <a:prstGeom prst="line">
              <a:avLst/>
            </a:prstGeom>
            <a:noFill/>
            <a:ln w="9525">
              <a:solidFill>
                <a:srgbClr val="000000"/>
              </a:solidFill>
              <a:round/>
              <a:headEnd/>
              <a:tailEnd/>
            </a:ln>
          </p:spPr>
          <p:txBody>
            <a:bodyPr/>
            <a:lstStyle/>
            <a:p>
              <a:endParaRPr lang="zh-TW" altLang="en-US"/>
            </a:p>
          </p:txBody>
        </p:sp>
        <p:sp>
          <p:nvSpPr>
            <p:cNvPr id="57370" name="Line 12"/>
            <p:cNvSpPr>
              <a:spLocks noChangeShapeType="1"/>
            </p:cNvSpPr>
            <p:nvPr/>
          </p:nvSpPr>
          <p:spPr bwMode="auto">
            <a:xfrm>
              <a:off x="2765425" y="4325938"/>
              <a:ext cx="466725" cy="1587"/>
            </a:xfrm>
            <a:prstGeom prst="line">
              <a:avLst/>
            </a:prstGeom>
            <a:noFill/>
            <a:ln w="9525">
              <a:solidFill>
                <a:srgbClr val="000000"/>
              </a:solidFill>
              <a:round/>
              <a:headEnd/>
              <a:tailEnd/>
            </a:ln>
          </p:spPr>
          <p:txBody>
            <a:bodyPr/>
            <a:lstStyle/>
            <a:p>
              <a:endParaRPr lang="zh-TW" altLang="en-US"/>
            </a:p>
          </p:txBody>
        </p:sp>
        <p:sp>
          <p:nvSpPr>
            <p:cNvPr id="57371" name="Line 13"/>
            <p:cNvSpPr>
              <a:spLocks noChangeShapeType="1"/>
            </p:cNvSpPr>
            <p:nvPr/>
          </p:nvSpPr>
          <p:spPr bwMode="auto">
            <a:xfrm>
              <a:off x="2765425" y="4668838"/>
              <a:ext cx="466725" cy="1587"/>
            </a:xfrm>
            <a:prstGeom prst="line">
              <a:avLst/>
            </a:prstGeom>
            <a:noFill/>
            <a:ln w="9525">
              <a:solidFill>
                <a:srgbClr val="000000"/>
              </a:solidFill>
              <a:round/>
              <a:headEnd/>
              <a:tailEnd/>
            </a:ln>
          </p:spPr>
          <p:txBody>
            <a:bodyPr/>
            <a:lstStyle/>
            <a:p>
              <a:endParaRPr lang="zh-TW" altLang="en-US"/>
            </a:p>
          </p:txBody>
        </p:sp>
        <p:sp>
          <p:nvSpPr>
            <p:cNvPr id="57372" name="Rectangle 14"/>
            <p:cNvSpPr>
              <a:spLocks noChangeArrowheads="1"/>
            </p:cNvSpPr>
            <p:nvPr/>
          </p:nvSpPr>
          <p:spPr bwMode="auto">
            <a:xfrm>
              <a:off x="2965450" y="4211638"/>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History</a:t>
              </a:r>
              <a:endParaRPr lang="en-US" altLang="zh-TW">
                <a:solidFill>
                  <a:srgbClr val="000000"/>
                </a:solidFill>
              </a:endParaRPr>
            </a:p>
          </p:txBody>
        </p:sp>
        <p:sp>
          <p:nvSpPr>
            <p:cNvPr id="57373" name="Rectangle 15"/>
            <p:cNvSpPr>
              <a:spLocks noChangeArrowheads="1"/>
            </p:cNvSpPr>
            <p:nvPr/>
          </p:nvSpPr>
          <p:spPr bwMode="auto">
            <a:xfrm>
              <a:off x="2965450" y="4554538"/>
              <a:ext cx="1028700" cy="244475"/>
            </a:xfrm>
            <a:prstGeom prst="rect">
              <a:avLst/>
            </a:prstGeom>
            <a:solidFill>
              <a:srgbClr val="FFFFFF"/>
            </a:solidFill>
            <a:ln w="9525" algn="ctr">
              <a:solidFill>
                <a:srgbClr val="000000"/>
              </a:solidFill>
              <a:miter lim="800000"/>
              <a:headEnd/>
              <a:tailEnd/>
            </a:ln>
          </p:spPr>
          <p:txBody>
            <a:bodyPr lIns="36000" tIns="0" rIns="36000" bIns="0" anchor="ctr"/>
            <a:lstStyle/>
            <a:p>
              <a:pPr algn="ctr">
                <a:lnSpc>
                  <a:spcPct val="80000"/>
                </a:lnSpc>
              </a:pPr>
              <a:r>
                <a:rPr lang="en-US" altLang="zh-TW" sz="1000">
                  <a:solidFill>
                    <a:srgbClr val="000000"/>
                  </a:solidFill>
                </a:rPr>
                <a:t>CPU Category</a:t>
              </a:r>
              <a:endParaRPr lang="en-US" altLang="zh-TW">
                <a:solidFill>
                  <a:srgbClr val="000000"/>
                </a:solidFill>
              </a:endParaRPr>
            </a:p>
          </p:txBody>
        </p:sp>
        <p:sp>
          <p:nvSpPr>
            <p:cNvPr id="57374" name="Line 16"/>
            <p:cNvSpPr>
              <a:spLocks noChangeShapeType="1"/>
            </p:cNvSpPr>
            <p:nvPr/>
          </p:nvSpPr>
          <p:spPr bwMode="auto">
            <a:xfrm>
              <a:off x="2763838" y="4668838"/>
              <a:ext cx="63500" cy="1587"/>
            </a:xfrm>
            <a:prstGeom prst="line">
              <a:avLst/>
            </a:prstGeom>
            <a:noFill/>
            <a:ln w="9525">
              <a:solidFill>
                <a:srgbClr val="000000"/>
              </a:solidFill>
              <a:round/>
              <a:headEnd/>
              <a:tailEnd/>
            </a:ln>
          </p:spPr>
          <p:txBody>
            <a:bodyPr/>
            <a:lstStyle/>
            <a:p>
              <a:endParaRPr lang="zh-TW" altLang="en-US"/>
            </a:p>
          </p:txBody>
        </p:sp>
        <p:sp>
          <p:nvSpPr>
            <p:cNvPr id="57375" name="Rectangle 17"/>
            <p:cNvSpPr>
              <a:spLocks noChangeArrowheads="1"/>
            </p:cNvSpPr>
            <p:nvPr/>
          </p:nvSpPr>
          <p:spPr bwMode="auto">
            <a:xfrm>
              <a:off x="2484438" y="3827463"/>
              <a:ext cx="1298575" cy="269875"/>
            </a:xfrm>
            <a:prstGeom prst="rect">
              <a:avLst/>
            </a:prstGeom>
            <a:solidFill>
              <a:schemeClr val="accent1"/>
            </a:solidFill>
            <a:ln w="9525">
              <a:solidFill>
                <a:srgbClr val="000000"/>
              </a:solidFill>
              <a:miter lim="800000"/>
              <a:headEnd/>
              <a:tailEnd/>
            </a:ln>
          </p:spPr>
          <p:txBody>
            <a:bodyPr anchor="ctr"/>
            <a:lstStyle/>
            <a:p>
              <a:pPr algn="ctr">
                <a:lnSpc>
                  <a:spcPct val="80000"/>
                </a:lnSpc>
              </a:pPr>
              <a:r>
                <a:rPr lang="en-US" altLang="zh-TW" sz="1000">
                  <a:solidFill>
                    <a:srgbClr val="000000"/>
                  </a:solidFill>
                </a:rPr>
                <a:t>LO</a:t>
              </a:r>
              <a:r>
                <a:rPr lang="en-US" altLang="zh-TW" sz="1000" baseline="-25000">
                  <a:solidFill>
                    <a:srgbClr val="000000"/>
                  </a:solidFill>
                </a:rPr>
                <a:t>2</a:t>
              </a:r>
              <a:r>
                <a:rPr lang="en-US" altLang="zh-TW" sz="1000">
                  <a:solidFill>
                    <a:srgbClr val="000000"/>
                  </a:solidFill>
                </a:rPr>
                <a:t>(CPU Concept)</a:t>
              </a:r>
              <a:endParaRPr lang="en-US" altLang="zh-TW">
                <a:solidFill>
                  <a:srgbClr val="000000"/>
                </a:solidFill>
              </a:endParaRPr>
            </a:p>
          </p:txBody>
        </p:sp>
        <p:sp>
          <p:nvSpPr>
            <p:cNvPr id="57376" name="Line 18"/>
            <p:cNvSpPr>
              <a:spLocks noChangeShapeType="1"/>
            </p:cNvSpPr>
            <p:nvPr/>
          </p:nvSpPr>
          <p:spPr bwMode="auto">
            <a:xfrm>
              <a:off x="2778125" y="4968875"/>
              <a:ext cx="468313" cy="1588"/>
            </a:xfrm>
            <a:prstGeom prst="line">
              <a:avLst/>
            </a:prstGeom>
            <a:noFill/>
            <a:ln w="9525">
              <a:solidFill>
                <a:srgbClr val="000000"/>
              </a:solidFill>
              <a:round/>
              <a:headEnd/>
              <a:tailEnd/>
            </a:ln>
          </p:spPr>
          <p:txBody>
            <a:bodyPr/>
            <a:lstStyle/>
            <a:p>
              <a:endParaRPr lang="zh-TW" altLang="en-US"/>
            </a:p>
          </p:txBody>
        </p:sp>
        <p:sp>
          <p:nvSpPr>
            <p:cNvPr id="57377" name="Rectangle 19"/>
            <p:cNvSpPr>
              <a:spLocks noChangeArrowheads="1"/>
            </p:cNvSpPr>
            <p:nvPr/>
          </p:nvSpPr>
          <p:spPr bwMode="auto">
            <a:xfrm>
              <a:off x="2965450" y="4856163"/>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Structure</a:t>
              </a:r>
              <a:endParaRPr lang="en-US" altLang="zh-TW">
                <a:solidFill>
                  <a:srgbClr val="000000"/>
                </a:solidFill>
              </a:endParaRPr>
            </a:p>
          </p:txBody>
        </p:sp>
        <p:sp>
          <p:nvSpPr>
            <p:cNvPr id="57378" name="Line 20"/>
            <p:cNvSpPr>
              <a:spLocks noChangeShapeType="1"/>
            </p:cNvSpPr>
            <p:nvPr/>
          </p:nvSpPr>
          <p:spPr bwMode="auto">
            <a:xfrm>
              <a:off x="4638675" y="4060825"/>
              <a:ext cx="11113" cy="871538"/>
            </a:xfrm>
            <a:prstGeom prst="line">
              <a:avLst/>
            </a:prstGeom>
            <a:noFill/>
            <a:ln w="9525">
              <a:solidFill>
                <a:srgbClr val="000000"/>
              </a:solidFill>
              <a:round/>
              <a:headEnd/>
              <a:tailEnd/>
            </a:ln>
          </p:spPr>
          <p:txBody>
            <a:bodyPr/>
            <a:lstStyle/>
            <a:p>
              <a:endParaRPr lang="zh-TW" altLang="en-US"/>
            </a:p>
          </p:txBody>
        </p:sp>
        <p:sp>
          <p:nvSpPr>
            <p:cNvPr id="57379" name="Line 21"/>
            <p:cNvSpPr>
              <a:spLocks noChangeShapeType="1"/>
            </p:cNvSpPr>
            <p:nvPr/>
          </p:nvSpPr>
          <p:spPr bwMode="auto">
            <a:xfrm>
              <a:off x="4637088" y="4287838"/>
              <a:ext cx="466725" cy="1587"/>
            </a:xfrm>
            <a:prstGeom prst="line">
              <a:avLst/>
            </a:prstGeom>
            <a:noFill/>
            <a:ln w="9525">
              <a:solidFill>
                <a:srgbClr val="000000"/>
              </a:solidFill>
              <a:round/>
              <a:headEnd/>
              <a:tailEnd/>
            </a:ln>
          </p:spPr>
          <p:txBody>
            <a:bodyPr/>
            <a:lstStyle/>
            <a:p>
              <a:endParaRPr lang="zh-TW" altLang="en-US"/>
            </a:p>
          </p:txBody>
        </p:sp>
        <p:sp>
          <p:nvSpPr>
            <p:cNvPr id="57380" name="Line 22"/>
            <p:cNvSpPr>
              <a:spLocks noChangeShapeType="1"/>
            </p:cNvSpPr>
            <p:nvPr/>
          </p:nvSpPr>
          <p:spPr bwMode="auto">
            <a:xfrm>
              <a:off x="4637088" y="4630738"/>
              <a:ext cx="466725" cy="1587"/>
            </a:xfrm>
            <a:prstGeom prst="line">
              <a:avLst/>
            </a:prstGeom>
            <a:noFill/>
            <a:ln w="9525">
              <a:solidFill>
                <a:srgbClr val="000000"/>
              </a:solidFill>
              <a:round/>
              <a:headEnd/>
              <a:tailEnd/>
            </a:ln>
          </p:spPr>
          <p:txBody>
            <a:bodyPr/>
            <a:lstStyle/>
            <a:p>
              <a:endParaRPr lang="zh-TW" altLang="en-US"/>
            </a:p>
          </p:txBody>
        </p:sp>
        <p:sp>
          <p:nvSpPr>
            <p:cNvPr id="57381" name="Rectangle 23"/>
            <p:cNvSpPr>
              <a:spLocks noChangeArrowheads="1"/>
            </p:cNvSpPr>
            <p:nvPr/>
          </p:nvSpPr>
          <p:spPr bwMode="auto">
            <a:xfrm>
              <a:off x="4837113" y="4175125"/>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History</a:t>
              </a:r>
              <a:endParaRPr lang="en-US" altLang="zh-TW">
                <a:solidFill>
                  <a:srgbClr val="000000"/>
                </a:solidFill>
              </a:endParaRPr>
            </a:p>
          </p:txBody>
        </p:sp>
        <p:sp>
          <p:nvSpPr>
            <p:cNvPr id="57382" name="Rectangle 24"/>
            <p:cNvSpPr>
              <a:spLocks noChangeArrowheads="1"/>
            </p:cNvSpPr>
            <p:nvPr/>
          </p:nvSpPr>
          <p:spPr bwMode="auto">
            <a:xfrm>
              <a:off x="4837113" y="4518025"/>
              <a:ext cx="1028700" cy="244475"/>
            </a:xfrm>
            <a:prstGeom prst="rect">
              <a:avLst/>
            </a:prstGeom>
            <a:solidFill>
              <a:srgbClr val="FFFFFF"/>
            </a:solidFill>
            <a:ln w="9525" algn="ctr">
              <a:solidFill>
                <a:srgbClr val="000000"/>
              </a:solidFill>
              <a:miter lim="800000"/>
              <a:headEnd/>
              <a:tailEnd/>
            </a:ln>
          </p:spPr>
          <p:txBody>
            <a:bodyPr lIns="36000" tIns="0" rIns="36000" bIns="0" anchor="ctr"/>
            <a:lstStyle/>
            <a:p>
              <a:pPr algn="ctr">
                <a:lnSpc>
                  <a:spcPct val="80000"/>
                </a:lnSpc>
              </a:pPr>
              <a:r>
                <a:rPr lang="en-US" altLang="zh-TW" sz="1000">
                  <a:solidFill>
                    <a:srgbClr val="000000"/>
                  </a:solidFill>
                </a:rPr>
                <a:t>CPU Market</a:t>
              </a:r>
              <a:endParaRPr lang="en-US" altLang="zh-TW">
                <a:solidFill>
                  <a:srgbClr val="000000"/>
                </a:solidFill>
              </a:endParaRPr>
            </a:p>
          </p:txBody>
        </p:sp>
        <p:sp>
          <p:nvSpPr>
            <p:cNvPr id="57383" name="Line 25"/>
            <p:cNvSpPr>
              <a:spLocks noChangeShapeType="1"/>
            </p:cNvSpPr>
            <p:nvPr/>
          </p:nvSpPr>
          <p:spPr bwMode="auto">
            <a:xfrm>
              <a:off x="4635500" y="4630738"/>
              <a:ext cx="63500" cy="1587"/>
            </a:xfrm>
            <a:prstGeom prst="line">
              <a:avLst/>
            </a:prstGeom>
            <a:noFill/>
            <a:ln w="9525">
              <a:solidFill>
                <a:srgbClr val="000000"/>
              </a:solidFill>
              <a:round/>
              <a:headEnd/>
              <a:tailEnd/>
            </a:ln>
          </p:spPr>
          <p:txBody>
            <a:bodyPr/>
            <a:lstStyle/>
            <a:p>
              <a:endParaRPr lang="zh-TW" altLang="en-US"/>
            </a:p>
          </p:txBody>
        </p:sp>
        <p:sp>
          <p:nvSpPr>
            <p:cNvPr id="57384" name="Rectangle 26"/>
            <p:cNvSpPr>
              <a:spLocks noChangeArrowheads="1"/>
            </p:cNvSpPr>
            <p:nvPr/>
          </p:nvSpPr>
          <p:spPr bwMode="auto">
            <a:xfrm>
              <a:off x="4356100" y="3789363"/>
              <a:ext cx="1298575" cy="271462"/>
            </a:xfrm>
            <a:prstGeom prst="rect">
              <a:avLst/>
            </a:prstGeom>
            <a:solidFill>
              <a:srgbClr val="FFFF00"/>
            </a:solidFill>
            <a:ln w="9525">
              <a:solidFill>
                <a:srgbClr val="000000"/>
              </a:solidFill>
              <a:miter lim="800000"/>
              <a:headEnd/>
              <a:tailEnd/>
            </a:ln>
          </p:spPr>
          <p:txBody>
            <a:bodyPr anchor="ctr"/>
            <a:lstStyle/>
            <a:p>
              <a:pPr algn="ctr">
                <a:lnSpc>
                  <a:spcPct val="80000"/>
                </a:lnSpc>
              </a:pPr>
              <a:r>
                <a:rPr lang="en-US" altLang="zh-TW" sz="1000">
                  <a:solidFill>
                    <a:srgbClr val="000000"/>
                  </a:solidFill>
                </a:rPr>
                <a:t>LO</a:t>
              </a:r>
              <a:r>
                <a:rPr lang="en-US" altLang="zh-TW" sz="1000" baseline="-25000">
                  <a:solidFill>
                    <a:srgbClr val="000000"/>
                  </a:solidFill>
                </a:rPr>
                <a:t>3</a:t>
              </a:r>
              <a:r>
                <a:rPr lang="en-US" altLang="zh-TW" sz="1000">
                  <a:solidFill>
                    <a:srgbClr val="000000"/>
                  </a:solidFill>
                </a:rPr>
                <a:t>(CPU Concept)</a:t>
              </a:r>
              <a:endParaRPr lang="en-US" altLang="zh-TW">
                <a:solidFill>
                  <a:srgbClr val="000000"/>
                </a:solidFill>
              </a:endParaRPr>
            </a:p>
          </p:txBody>
        </p:sp>
        <p:sp>
          <p:nvSpPr>
            <p:cNvPr id="57385" name="Line 27"/>
            <p:cNvSpPr>
              <a:spLocks noChangeShapeType="1"/>
            </p:cNvSpPr>
            <p:nvPr/>
          </p:nvSpPr>
          <p:spPr bwMode="auto">
            <a:xfrm>
              <a:off x="4649788" y="4930775"/>
              <a:ext cx="468312" cy="1588"/>
            </a:xfrm>
            <a:prstGeom prst="line">
              <a:avLst/>
            </a:prstGeom>
            <a:noFill/>
            <a:ln w="9525">
              <a:solidFill>
                <a:srgbClr val="000000"/>
              </a:solidFill>
              <a:round/>
              <a:headEnd/>
              <a:tailEnd/>
            </a:ln>
          </p:spPr>
          <p:txBody>
            <a:bodyPr/>
            <a:lstStyle/>
            <a:p>
              <a:endParaRPr lang="zh-TW" altLang="en-US"/>
            </a:p>
          </p:txBody>
        </p:sp>
        <p:sp>
          <p:nvSpPr>
            <p:cNvPr id="57386" name="Rectangle 28"/>
            <p:cNvSpPr>
              <a:spLocks noChangeArrowheads="1"/>
            </p:cNvSpPr>
            <p:nvPr/>
          </p:nvSpPr>
          <p:spPr bwMode="auto">
            <a:xfrm>
              <a:off x="4837113" y="4818063"/>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Design</a:t>
              </a:r>
              <a:endParaRPr lang="en-US" altLang="zh-TW">
                <a:solidFill>
                  <a:srgbClr val="000000"/>
                </a:solidFill>
              </a:endParaRPr>
            </a:p>
          </p:txBody>
        </p:sp>
        <p:sp>
          <p:nvSpPr>
            <p:cNvPr id="57387" name="Line 29"/>
            <p:cNvSpPr>
              <a:spLocks noChangeShapeType="1"/>
            </p:cNvSpPr>
            <p:nvPr/>
          </p:nvSpPr>
          <p:spPr bwMode="auto">
            <a:xfrm>
              <a:off x="6510338" y="4060825"/>
              <a:ext cx="11112" cy="1498600"/>
            </a:xfrm>
            <a:prstGeom prst="line">
              <a:avLst/>
            </a:prstGeom>
            <a:noFill/>
            <a:ln w="9525">
              <a:solidFill>
                <a:srgbClr val="000000"/>
              </a:solidFill>
              <a:round/>
              <a:headEnd/>
              <a:tailEnd/>
            </a:ln>
          </p:spPr>
          <p:txBody>
            <a:bodyPr/>
            <a:lstStyle/>
            <a:p>
              <a:endParaRPr lang="zh-TW" altLang="en-US"/>
            </a:p>
          </p:txBody>
        </p:sp>
        <p:sp>
          <p:nvSpPr>
            <p:cNvPr id="57388" name="Line 30"/>
            <p:cNvSpPr>
              <a:spLocks noChangeShapeType="1"/>
            </p:cNvSpPr>
            <p:nvPr/>
          </p:nvSpPr>
          <p:spPr bwMode="auto">
            <a:xfrm>
              <a:off x="6508750" y="4287838"/>
              <a:ext cx="466725" cy="1587"/>
            </a:xfrm>
            <a:prstGeom prst="line">
              <a:avLst/>
            </a:prstGeom>
            <a:noFill/>
            <a:ln w="9525">
              <a:solidFill>
                <a:srgbClr val="000000"/>
              </a:solidFill>
              <a:round/>
              <a:headEnd/>
              <a:tailEnd/>
            </a:ln>
          </p:spPr>
          <p:txBody>
            <a:bodyPr/>
            <a:lstStyle/>
            <a:p>
              <a:endParaRPr lang="zh-TW" altLang="en-US"/>
            </a:p>
          </p:txBody>
        </p:sp>
        <p:sp>
          <p:nvSpPr>
            <p:cNvPr id="57389" name="Line 31"/>
            <p:cNvSpPr>
              <a:spLocks noChangeShapeType="1"/>
            </p:cNvSpPr>
            <p:nvPr/>
          </p:nvSpPr>
          <p:spPr bwMode="auto">
            <a:xfrm>
              <a:off x="6508750" y="4630738"/>
              <a:ext cx="466725" cy="1587"/>
            </a:xfrm>
            <a:prstGeom prst="line">
              <a:avLst/>
            </a:prstGeom>
            <a:noFill/>
            <a:ln w="9525">
              <a:solidFill>
                <a:srgbClr val="000000"/>
              </a:solidFill>
              <a:round/>
              <a:headEnd/>
              <a:tailEnd/>
            </a:ln>
          </p:spPr>
          <p:txBody>
            <a:bodyPr/>
            <a:lstStyle/>
            <a:p>
              <a:endParaRPr lang="zh-TW" altLang="en-US"/>
            </a:p>
          </p:txBody>
        </p:sp>
        <p:sp>
          <p:nvSpPr>
            <p:cNvPr id="57390" name="Rectangle 32"/>
            <p:cNvSpPr>
              <a:spLocks noChangeArrowheads="1"/>
            </p:cNvSpPr>
            <p:nvPr/>
          </p:nvSpPr>
          <p:spPr bwMode="auto">
            <a:xfrm>
              <a:off x="6708775" y="4175125"/>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Design</a:t>
              </a:r>
              <a:endParaRPr lang="en-US" altLang="zh-TW">
                <a:solidFill>
                  <a:srgbClr val="000000"/>
                </a:solidFill>
              </a:endParaRPr>
            </a:p>
          </p:txBody>
        </p:sp>
        <p:sp>
          <p:nvSpPr>
            <p:cNvPr id="57391" name="Rectangle 33"/>
            <p:cNvSpPr>
              <a:spLocks noChangeArrowheads="1"/>
            </p:cNvSpPr>
            <p:nvPr/>
          </p:nvSpPr>
          <p:spPr bwMode="auto">
            <a:xfrm>
              <a:off x="6708775" y="4518025"/>
              <a:ext cx="1028700" cy="244475"/>
            </a:xfrm>
            <a:prstGeom prst="rect">
              <a:avLst/>
            </a:prstGeom>
            <a:solidFill>
              <a:srgbClr val="FFFFFF"/>
            </a:solidFill>
            <a:ln w="9525" algn="ctr">
              <a:solidFill>
                <a:srgbClr val="000000"/>
              </a:solidFill>
              <a:miter lim="800000"/>
              <a:headEnd/>
              <a:tailEnd/>
            </a:ln>
          </p:spPr>
          <p:txBody>
            <a:bodyPr lIns="36000" tIns="0" rIns="36000" bIns="0" anchor="ctr"/>
            <a:lstStyle/>
            <a:p>
              <a:pPr algn="ctr">
                <a:lnSpc>
                  <a:spcPct val="80000"/>
                </a:lnSpc>
              </a:pPr>
              <a:r>
                <a:rPr lang="en-US" altLang="zh-TW" sz="1000">
                  <a:solidFill>
                    <a:srgbClr val="000000"/>
                  </a:solidFill>
                </a:rPr>
                <a:t>RISC</a:t>
              </a:r>
              <a:endParaRPr lang="en-US" altLang="zh-TW">
                <a:solidFill>
                  <a:srgbClr val="000000"/>
                </a:solidFill>
              </a:endParaRPr>
            </a:p>
          </p:txBody>
        </p:sp>
        <p:sp>
          <p:nvSpPr>
            <p:cNvPr id="57392" name="Line 34"/>
            <p:cNvSpPr>
              <a:spLocks noChangeShapeType="1"/>
            </p:cNvSpPr>
            <p:nvPr/>
          </p:nvSpPr>
          <p:spPr bwMode="auto">
            <a:xfrm>
              <a:off x="6507163" y="4630738"/>
              <a:ext cx="63500" cy="1587"/>
            </a:xfrm>
            <a:prstGeom prst="line">
              <a:avLst/>
            </a:prstGeom>
            <a:noFill/>
            <a:ln w="9525">
              <a:solidFill>
                <a:srgbClr val="000000"/>
              </a:solidFill>
              <a:round/>
              <a:headEnd/>
              <a:tailEnd/>
            </a:ln>
          </p:spPr>
          <p:txBody>
            <a:bodyPr/>
            <a:lstStyle/>
            <a:p>
              <a:endParaRPr lang="zh-TW" altLang="en-US"/>
            </a:p>
          </p:txBody>
        </p:sp>
        <p:sp>
          <p:nvSpPr>
            <p:cNvPr id="57393" name="Rectangle 35"/>
            <p:cNvSpPr>
              <a:spLocks noChangeArrowheads="1"/>
            </p:cNvSpPr>
            <p:nvPr/>
          </p:nvSpPr>
          <p:spPr bwMode="auto">
            <a:xfrm>
              <a:off x="6227763" y="3789363"/>
              <a:ext cx="1298575" cy="271462"/>
            </a:xfrm>
            <a:prstGeom prst="rect">
              <a:avLst/>
            </a:prstGeom>
            <a:solidFill>
              <a:srgbClr val="FFFF00"/>
            </a:solidFill>
            <a:ln w="9525">
              <a:solidFill>
                <a:srgbClr val="000000"/>
              </a:solidFill>
              <a:miter lim="800000"/>
              <a:headEnd/>
              <a:tailEnd/>
            </a:ln>
          </p:spPr>
          <p:txBody>
            <a:bodyPr anchor="ctr"/>
            <a:lstStyle/>
            <a:p>
              <a:pPr algn="ctr">
                <a:lnSpc>
                  <a:spcPct val="80000"/>
                </a:lnSpc>
              </a:pPr>
              <a:r>
                <a:rPr lang="en-US" altLang="zh-TW" sz="1000">
                  <a:solidFill>
                    <a:srgbClr val="000000"/>
                  </a:solidFill>
                </a:rPr>
                <a:t>LO</a:t>
              </a:r>
              <a:r>
                <a:rPr lang="en-US" altLang="zh-TW" sz="1000" baseline="-25000">
                  <a:solidFill>
                    <a:srgbClr val="000000"/>
                  </a:solidFill>
                </a:rPr>
                <a:t>4</a:t>
              </a:r>
              <a:r>
                <a:rPr lang="en-US" altLang="zh-TW" sz="1000">
                  <a:solidFill>
                    <a:srgbClr val="000000"/>
                  </a:solidFill>
                </a:rPr>
                <a:t>(CPU Concept)</a:t>
              </a:r>
              <a:endParaRPr lang="en-US" altLang="zh-TW">
                <a:solidFill>
                  <a:srgbClr val="000000"/>
                </a:solidFill>
              </a:endParaRPr>
            </a:p>
          </p:txBody>
        </p:sp>
        <p:sp>
          <p:nvSpPr>
            <p:cNvPr id="57394" name="Line 36"/>
            <p:cNvSpPr>
              <a:spLocks noChangeShapeType="1"/>
            </p:cNvSpPr>
            <p:nvPr/>
          </p:nvSpPr>
          <p:spPr bwMode="auto">
            <a:xfrm>
              <a:off x="6521450" y="4930775"/>
              <a:ext cx="468313" cy="1588"/>
            </a:xfrm>
            <a:prstGeom prst="line">
              <a:avLst/>
            </a:prstGeom>
            <a:noFill/>
            <a:ln w="9525">
              <a:solidFill>
                <a:srgbClr val="000000"/>
              </a:solidFill>
              <a:round/>
              <a:headEnd/>
              <a:tailEnd/>
            </a:ln>
          </p:spPr>
          <p:txBody>
            <a:bodyPr/>
            <a:lstStyle/>
            <a:p>
              <a:endParaRPr lang="zh-TW" altLang="en-US"/>
            </a:p>
          </p:txBody>
        </p:sp>
        <p:sp>
          <p:nvSpPr>
            <p:cNvPr id="57395" name="Rectangle 37"/>
            <p:cNvSpPr>
              <a:spLocks noChangeArrowheads="1"/>
            </p:cNvSpPr>
            <p:nvPr/>
          </p:nvSpPr>
          <p:spPr bwMode="auto">
            <a:xfrm>
              <a:off x="6708775" y="4818063"/>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CISC</a:t>
              </a:r>
              <a:endParaRPr lang="en-US" altLang="zh-TW">
                <a:solidFill>
                  <a:srgbClr val="000000"/>
                </a:solidFill>
              </a:endParaRPr>
            </a:p>
          </p:txBody>
        </p:sp>
        <p:sp>
          <p:nvSpPr>
            <p:cNvPr id="57396" name="Line 38"/>
            <p:cNvSpPr>
              <a:spLocks noChangeShapeType="1"/>
            </p:cNvSpPr>
            <p:nvPr/>
          </p:nvSpPr>
          <p:spPr bwMode="auto">
            <a:xfrm>
              <a:off x="6523038" y="5216525"/>
              <a:ext cx="468312" cy="0"/>
            </a:xfrm>
            <a:prstGeom prst="line">
              <a:avLst/>
            </a:prstGeom>
            <a:noFill/>
            <a:ln w="9525">
              <a:solidFill>
                <a:srgbClr val="000000"/>
              </a:solidFill>
              <a:round/>
              <a:headEnd/>
              <a:tailEnd/>
            </a:ln>
          </p:spPr>
          <p:txBody>
            <a:bodyPr/>
            <a:lstStyle/>
            <a:p>
              <a:endParaRPr lang="zh-TW" altLang="en-US"/>
            </a:p>
          </p:txBody>
        </p:sp>
        <p:sp>
          <p:nvSpPr>
            <p:cNvPr id="57397" name="Line 39"/>
            <p:cNvSpPr>
              <a:spLocks noChangeShapeType="1"/>
            </p:cNvSpPr>
            <p:nvPr/>
          </p:nvSpPr>
          <p:spPr bwMode="auto">
            <a:xfrm>
              <a:off x="6523038" y="5559425"/>
              <a:ext cx="468312" cy="0"/>
            </a:xfrm>
            <a:prstGeom prst="line">
              <a:avLst/>
            </a:prstGeom>
            <a:noFill/>
            <a:ln w="9525">
              <a:solidFill>
                <a:srgbClr val="000000"/>
              </a:solidFill>
              <a:round/>
              <a:headEnd/>
              <a:tailEnd/>
            </a:ln>
          </p:spPr>
          <p:txBody>
            <a:bodyPr/>
            <a:lstStyle/>
            <a:p>
              <a:endParaRPr lang="zh-TW" altLang="en-US"/>
            </a:p>
          </p:txBody>
        </p:sp>
        <p:sp>
          <p:nvSpPr>
            <p:cNvPr id="57398" name="Rectangle 40"/>
            <p:cNvSpPr>
              <a:spLocks noChangeArrowheads="1"/>
            </p:cNvSpPr>
            <p:nvPr/>
          </p:nvSpPr>
          <p:spPr bwMode="auto">
            <a:xfrm>
              <a:off x="6724650" y="5102225"/>
              <a:ext cx="13462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Hardware Control</a:t>
              </a:r>
              <a:endParaRPr lang="en-US" altLang="zh-TW">
                <a:solidFill>
                  <a:srgbClr val="000000"/>
                </a:solidFill>
              </a:endParaRPr>
            </a:p>
          </p:txBody>
        </p:sp>
        <p:sp>
          <p:nvSpPr>
            <p:cNvPr id="57399" name="Rectangle 41"/>
            <p:cNvSpPr>
              <a:spLocks noChangeArrowheads="1"/>
            </p:cNvSpPr>
            <p:nvPr/>
          </p:nvSpPr>
          <p:spPr bwMode="auto">
            <a:xfrm>
              <a:off x="6724650" y="5445125"/>
              <a:ext cx="1346200" cy="357188"/>
            </a:xfrm>
            <a:prstGeom prst="rect">
              <a:avLst/>
            </a:prstGeom>
            <a:solidFill>
              <a:srgbClr val="FFFFFF"/>
            </a:solidFill>
            <a:ln w="9525" algn="ctr">
              <a:solidFill>
                <a:srgbClr val="000000"/>
              </a:solidFill>
              <a:miter lim="800000"/>
              <a:headEnd/>
              <a:tailEnd/>
            </a:ln>
          </p:spPr>
          <p:txBody>
            <a:bodyPr lIns="36000" tIns="0" rIns="36000" bIns="0" anchor="ctr"/>
            <a:lstStyle/>
            <a:p>
              <a:pPr algn="ctr">
                <a:lnSpc>
                  <a:spcPct val="80000"/>
                </a:lnSpc>
              </a:pPr>
              <a:r>
                <a:rPr lang="en-US" altLang="zh-TW" sz="1000">
                  <a:solidFill>
                    <a:srgbClr val="000000"/>
                  </a:solidFill>
                </a:rPr>
                <a:t>Microprogrammed Control</a:t>
              </a:r>
              <a:endParaRPr lang="en-US" altLang="zh-TW">
                <a:solidFill>
                  <a:srgbClr val="000000"/>
                </a:solidFill>
              </a:endParaRPr>
            </a:p>
          </p:txBody>
        </p:sp>
        <p:sp>
          <p:nvSpPr>
            <p:cNvPr id="57400" name="Line 42"/>
            <p:cNvSpPr>
              <a:spLocks noChangeShapeType="1"/>
            </p:cNvSpPr>
            <p:nvPr/>
          </p:nvSpPr>
          <p:spPr bwMode="auto">
            <a:xfrm>
              <a:off x="6521450" y="5559425"/>
              <a:ext cx="63500" cy="0"/>
            </a:xfrm>
            <a:prstGeom prst="line">
              <a:avLst/>
            </a:prstGeom>
            <a:noFill/>
            <a:ln w="9525">
              <a:solidFill>
                <a:srgbClr val="000000"/>
              </a:solidFill>
              <a:round/>
              <a:headEnd/>
              <a:tailEnd/>
            </a:ln>
          </p:spPr>
          <p:txBody>
            <a:bodyPr/>
            <a:lstStyle/>
            <a:p>
              <a:endParaRPr lang="zh-TW" altLang="en-US"/>
            </a:p>
          </p:txBody>
        </p:sp>
        <p:sp>
          <p:nvSpPr>
            <p:cNvPr id="57401" name="AutoShape 43"/>
            <p:cNvSpPr>
              <a:spLocks noChangeArrowheads="1"/>
            </p:cNvSpPr>
            <p:nvPr/>
          </p:nvSpPr>
          <p:spPr bwMode="auto">
            <a:xfrm>
              <a:off x="4211638" y="1916113"/>
              <a:ext cx="681037" cy="557212"/>
            </a:xfrm>
            <a:prstGeom prst="pentagon">
              <a:avLst/>
            </a:prstGeom>
            <a:solidFill>
              <a:srgbClr val="FF9900"/>
            </a:solidFill>
            <a:ln w="9525">
              <a:solidFill>
                <a:srgbClr val="000000"/>
              </a:solidFill>
              <a:miter lim="800000"/>
              <a:headEnd/>
              <a:tailEnd/>
            </a:ln>
          </p:spPr>
          <p:txBody>
            <a:bodyPr lIns="0" tIns="0" rIns="0" bIns="0" anchor="ctr"/>
            <a:lstStyle/>
            <a:p>
              <a:pPr algn="ctr">
                <a:lnSpc>
                  <a:spcPct val="80000"/>
                </a:lnSpc>
              </a:pPr>
              <a:r>
                <a:rPr lang="en-US" altLang="zh-TW" sz="1600" noProof="1">
                  <a:solidFill>
                    <a:srgbClr val="000000"/>
                  </a:solidFill>
                </a:rPr>
                <a:t>LO</a:t>
              </a:r>
              <a:r>
                <a:rPr lang="en-US" altLang="zh-TW" sz="1600" baseline="-25000" noProof="1">
                  <a:solidFill>
                    <a:srgbClr val="000000"/>
                  </a:solidFill>
                </a:rPr>
                <a:t>1</a:t>
              </a:r>
              <a:endParaRPr lang="en-US" altLang="zh-TW" sz="1600" dirty="0">
                <a:solidFill>
                  <a:srgbClr val="000000"/>
                </a:solidFill>
              </a:endParaRPr>
            </a:p>
          </p:txBody>
        </p:sp>
        <p:sp>
          <p:nvSpPr>
            <p:cNvPr id="57402" name="Line 44"/>
            <p:cNvSpPr>
              <a:spLocks noChangeShapeType="1"/>
            </p:cNvSpPr>
            <p:nvPr/>
          </p:nvSpPr>
          <p:spPr bwMode="auto">
            <a:xfrm flipV="1">
              <a:off x="3490913" y="2492375"/>
              <a:ext cx="1009650" cy="576263"/>
            </a:xfrm>
            <a:prstGeom prst="line">
              <a:avLst/>
            </a:prstGeom>
            <a:noFill/>
            <a:ln w="28575">
              <a:solidFill>
                <a:srgbClr val="000000"/>
              </a:solidFill>
              <a:prstDash val="sysDot"/>
              <a:round/>
              <a:headEnd/>
              <a:tailEnd type="triangle" w="med" len="med"/>
            </a:ln>
          </p:spPr>
          <p:txBody>
            <a:bodyPr/>
            <a:lstStyle/>
            <a:p>
              <a:endParaRPr lang="zh-TW" altLang="en-US"/>
            </a:p>
          </p:txBody>
        </p:sp>
        <p:sp>
          <p:nvSpPr>
            <p:cNvPr id="57403" name="Line 45"/>
            <p:cNvSpPr>
              <a:spLocks noChangeShapeType="1"/>
            </p:cNvSpPr>
            <p:nvPr/>
          </p:nvSpPr>
          <p:spPr bwMode="auto">
            <a:xfrm flipH="1" flipV="1">
              <a:off x="4572000" y="2492375"/>
              <a:ext cx="0" cy="649288"/>
            </a:xfrm>
            <a:prstGeom prst="line">
              <a:avLst/>
            </a:prstGeom>
            <a:noFill/>
            <a:ln w="28575">
              <a:solidFill>
                <a:srgbClr val="000000"/>
              </a:solidFill>
              <a:prstDash val="sysDot"/>
              <a:round/>
              <a:headEnd/>
              <a:tailEnd type="triangle" w="med" len="med"/>
            </a:ln>
          </p:spPr>
          <p:txBody>
            <a:bodyPr/>
            <a:lstStyle/>
            <a:p>
              <a:endParaRPr lang="zh-TW" altLang="en-US"/>
            </a:p>
          </p:txBody>
        </p:sp>
        <p:sp>
          <p:nvSpPr>
            <p:cNvPr id="57404" name="Line 46"/>
            <p:cNvSpPr>
              <a:spLocks noChangeShapeType="1"/>
            </p:cNvSpPr>
            <p:nvPr/>
          </p:nvSpPr>
          <p:spPr bwMode="auto">
            <a:xfrm flipH="1" flipV="1">
              <a:off x="4643438" y="2492375"/>
              <a:ext cx="1152525" cy="576263"/>
            </a:xfrm>
            <a:prstGeom prst="line">
              <a:avLst/>
            </a:prstGeom>
            <a:noFill/>
            <a:ln w="28575">
              <a:solidFill>
                <a:srgbClr val="000000"/>
              </a:solidFill>
              <a:prstDash val="sysDot"/>
              <a:round/>
              <a:headEnd/>
              <a:tailEnd type="triangle" w="med" len="med"/>
            </a:ln>
          </p:spPr>
          <p:txBody>
            <a:bodyPr/>
            <a:lstStyle/>
            <a:p>
              <a:endParaRPr lang="zh-TW" altLang="en-US"/>
            </a:p>
          </p:txBody>
        </p:sp>
        <p:sp>
          <p:nvSpPr>
            <p:cNvPr id="57405" name="AutoShape 47"/>
            <p:cNvSpPr>
              <a:spLocks noChangeArrowheads="1"/>
            </p:cNvSpPr>
            <p:nvPr/>
          </p:nvSpPr>
          <p:spPr bwMode="auto">
            <a:xfrm>
              <a:off x="3203575" y="3068638"/>
              <a:ext cx="665163" cy="536575"/>
            </a:xfrm>
            <a:prstGeom prst="pentagon">
              <a:avLst/>
            </a:prstGeom>
            <a:solidFill>
              <a:srgbClr val="FF9900"/>
            </a:solidFill>
            <a:ln w="9525">
              <a:solidFill>
                <a:srgbClr val="000000"/>
              </a:solidFill>
              <a:miter lim="800000"/>
              <a:headEnd/>
              <a:tailEnd/>
            </a:ln>
          </p:spPr>
          <p:txBody>
            <a:bodyPr lIns="0" tIns="0" rIns="0" bIns="0" anchor="ctr"/>
            <a:lstStyle/>
            <a:p>
              <a:pPr algn="ctr">
                <a:lnSpc>
                  <a:spcPct val="80000"/>
                </a:lnSpc>
              </a:pPr>
              <a:r>
                <a:rPr lang="en-US" altLang="zh-TW" sz="1600" noProof="1">
                  <a:solidFill>
                    <a:srgbClr val="000000"/>
                  </a:solidFill>
                </a:rPr>
                <a:t>LO</a:t>
              </a:r>
              <a:r>
                <a:rPr lang="en-US" altLang="zh-TW" sz="1600" baseline="-25000" noProof="1">
                  <a:solidFill>
                    <a:srgbClr val="000000"/>
                  </a:solidFill>
                </a:rPr>
                <a:t>2</a:t>
              </a:r>
              <a:endParaRPr lang="en-US" altLang="zh-TW" sz="1600">
                <a:solidFill>
                  <a:srgbClr val="000000"/>
                </a:solidFill>
              </a:endParaRPr>
            </a:p>
          </p:txBody>
        </p:sp>
        <p:sp>
          <p:nvSpPr>
            <p:cNvPr id="57406" name="AutoShape 48" descr="淺色右斜對角線"/>
            <p:cNvSpPr>
              <a:spLocks noChangeArrowheads="1"/>
            </p:cNvSpPr>
            <p:nvPr/>
          </p:nvSpPr>
          <p:spPr bwMode="auto">
            <a:xfrm>
              <a:off x="4283075" y="3068638"/>
              <a:ext cx="647700" cy="536575"/>
            </a:xfrm>
            <a:prstGeom prst="pentagon">
              <a:avLst/>
            </a:prstGeom>
            <a:solidFill>
              <a:srgbClr val="FFFF00"/>
            </a:solidFill>
            <a:ln w="9525">
              <a:solidFill>
                <a:srgbClr val="000000"/>
              </a:solidFill>
              <a:miter lim="800000"/>
              <a:headEnd/>
              <a:tailEnd/>
            </a:ln>
          </p:spPr>
          <p:txBody>
            <a:bodyPr lIns="0" tIns="0" rIns="0" bIns="0" anchor="ctr"/>
            <a:lstStyle/>
            <a:p>
              <a:pPr algn="ctr">
                <a:lnSpc>
                  <a:spcPct val="80000"/>
                </a:lnSpc>
              </a:pPr>
              <a:r>
                <a:rPr lang="en-US" altLang="zh-TW" sz="1600" noProof="1">
                  <a:solidFill>
                    <a:srgbClr val="000000"/>
                  </a:solidFill>
                </a:rPr>
                <a:t>LO</a:t>
              </a:r>
              <a:r>
                <a:rPr lang="en-US" altLang="zh-TW" sz="1600" baseline="-25000" noProof="1">
                  <a:solidFill>
                    <a:srgbClr val="000000"/>
                  </a:solidFill>
                </a:rPr>
                <a:t>3</a:t>
              </a:r>
              <a:endParaRPr lang="en-US" altLang="zh-TW" sz="1600">
                <a:solidFill>
                  <a:srgbClr val="000000"/>
                </a:solidFill>
              </a:endParaRPr>
            </a:p>
          </p:txBody>
        </p:sp>
        <p:sp>
          <p:nvSpPr>
            <p:cNvPr id="57407" name="AutoShape 49" descr="淺色右斜對角線"/>
            <p:cNvSpPr>
              <a:spLocks noChangeArrowheads="1"/>
            </p:cNvSpPr>
            <p:nvPr/>
          </p:nvSpPr>
          <p:spPr bwMode="auto">
            <a:xfrm>
              <a:off x="5467350" y="3068638"/>
              <a:ext cx="615950" cy="536575"/>
            </a:xfrm>
            <a:prstGeom prst="pentagon">
              <a:avLst/>
            </a:prstGeom>
            <a:solidFill>
              <a:srgbClr val="FFFF00"/>
            </a:solidFill>
            <a:ln w="9525">
              <a:solidFill>
                <a:srgbClr val="000000"/>
              </a:solidFill>
              <a:miter lim="800000"/>
              <a:headEnd/>
              <a:tailEnd/>
            </a:ln>
          </p:spPr>
          <p:txBody>
            <a:bodyPr lIns="0" tIns="0" rIns="0" bIns="0" anchor="ctr"/>
            <a:lstStyle/>
            <a:p>
              <a:pPr algn="ctr">
                <a:lnSpc>
                  <a:spcPct val="80000"/>
                </a:lnSpc>
              </a:pPr>
              <a:r>
                <a:rPr lang="en-US" altLang="zh-TW" sz="1600" noProof="1">
                  <a:solidFill>
                    <a:srgbClr val="000000"/>
                  </a:solidFill>
                </a:rPr>
                <a:t>LO</a:t>
              </a:r>
              <a:r>
                <a:rPr lang="en-US" altLang="zh-TW" sz="1600" baseline="-25000" noProof="1">
                  <a:solidFill>
                    <a:srgbClr val="000000"/>
                  </a:solidFill>
                </a:rPr>
                <a:t>4</a:t>
              </a:r>
              <a:endParaRPr lang="en-US" altLang="zh-TW" sz="1600">
                <a:solidFill>
                  <a:srgbClr val="000000"/>
                </a:solidFill>
              </a:endParaRPr>
            </a:p>
          </p:txBody>
        </p:sp>
        <p:sp>
          <p:nvSpPr>
            <p:cNvPr id="57408" name="Line 59"/>
            <p:cNvSpPr>
              <a:spLocks noChangeShapeType="1"/>
            </p:cNvSpPr>
            <p:nvPr/>
          </p:nvSpPr>
          <p:spPr bwMode="auto">
            <a:xfrm>
              <a:off x="5942013" y="2836863"/>
              <a:ext cx="468312" cy="1587"/>
            </a:xfrm>
            <a:prstGeom prst="line">
              <a:avLst/>
            </a:prstGeom>
            <a:noFill/>
            <a:ln w="9525">
              <a:solidFill>
                <a:srgbClr val="000000"/>
              </a:solidFill>
              <a:round/>
              <a:headEnd/>
              <a:tailEnd/>
            </a:ln>
          </p:spPr>
          <p:txBody>
            <a:bodyPr/>
            <a:lstStyle/>
            <a:p>
              <a:endParaRPr lang="zh-TW" altLang="en-US"/>
            </a:p>
          </p:txBody>
        </p:sp>
        <p:sp>
          <p:nvSpPr>
            <p:cNvPr id="57409" name="Rectangle 60"/>
            <p:cNvSpPr>
              <a:spLocks noChangeArrowheads="1"/>
            </p:cNvSpPr>
            <p:nvPr/>
          </p:nvSpPr>
          <p:spPr bwMode="auto">
            <a:xfrm>
              <a:off x="6143625" y="2724150"/>
              <a:ext cx="1027113" cy="244475"/>
            </a:xfrm>
            <a:prstGeom prst="rect">
              <a:avLst/>
            </a:prstGeom>
            <a:solidFill>
              <a:srgbClr val="FFFFFF"/>
            </a:solidFill>
            <a:ln w="9525" algn="ctr">
              <a:solidFill>
                <a:srgbClr val="000000"/>
              </a:solidFill>
              <a:miter lim="800000"/>
              <a:headEnd/>
              <a:tailEnd/>
            </a:ln>
          </p:spPr>
          <p:txBody>
            <a:bodyPr lIns="36000" tIns="0" rIns="36000" bIns="0" anchor="ctr"/>
            <a:lstStyle/>
            <a:p>
              <a:pPr algn="ctr">
                <a:lnSpc>
                  <a:spcPct val="80000"/>
                </a:lnSpc>
              </a:pPr>
              <a:r>
                <a:rPr lang="en-US" altLang="zh-TW" sz="1000">
                  <a:solidFill>
                    <a:srgbClr val="000000"/>
                  </a:solidFill>
                </a:rPr>
                <a:t>CPU Market</a:t>
              </a:r>
              <a:endParaRPr lang="en-US" altLang="zh-TW">
                <a:solidFill>
                  <a:srgbClr val="000000"/>
                </a:solidFill>
              </a:endParaRPr>
            </a:p>
          </p:txBody>
        </p:sp>
      </p:grpSp>
      <p:grpSp>
        <p:nvGrpSpPr>
          <p:cNvPr id="3" name="群組 65"/>
          <p:cNvGrpSpPr>
            <a:grpSpLocks/>
          </p:cNvGrpSpPr>
          <p:nvPr/>
        </p:nvGrpSpPr>
        <p:grpSpPr bwMode="auto">
          <a:xfrm>
            <a:off x="357188" y="1214438"/>
            <a:ext cx="2357437" cy="3019425"/>
            <a:chOff x="6572264" y="1643050"/>
            <a:chExt cx="2357454" cy="3019430"/>
          </a:xfrm>
        </p:grpSpPr>
        <p:grpSp>
          <p:nvGrpSpPr>
            <p:cNvPr id="4" name="群組 62"/>
            <p:cNvGrpSpPr>
              <a:grpSpLocks/>
            </p:cNvGrpSpPr>
            <p:nvPr/>
          </p:nvGrpSpPr>
          <p:grpSpPr bwMode="auto">
            <a:xfrm>
              <a:off x="6786578" y="2357430"/>
              <a:ext cx="1944688" cy="2305050"/>
              <a:chOff x="88900" y="1628775"/>
              <a:chExt cx="1944688" cy="2305050"/>
            </a:xfrm>
          </p:grpSpPr>
          <p:sp>
            <p:nvSpPr>
              <p:cNvPr id="57352" name="Rectangle 2"/>
              <p:cNvSpPr>
                <a:spLocks noChangeArrowheads="1"/>
              </p:cNvSpPr>
              <p:nvPr/>
            </p:nvSpPr>
            <p:spPr bwMode="auto">
              <a:xfrm>
                <a:off x="88900" y="1628775"/>
                <a:ext cx="1944688" cy="2305050"/>
              </a:xfrm>
              <a:prstGeom prst="rect">
                <a:avLst/>
              </a:prstGeom>
              <a:solidFill>
                <a:srgbClr val="FFFF99"/>
              </a:solidFill>
              <a:ln w="9525">
                <a:solidFill>
                  <a:schemeClr val="tx1"/>
                </a:solidFill>
                <a:miter lim="800000"/>
                <a:headEnd/>
                <a:tailEnd/>
              </a:ln>
            </p:spPr>
            <p:txBody>
              <a:bodyPr wrap="none" anchor="ctr"/>
              <a:lstStyle/>
              <a:p>
                <a:endParaRPr lang="zh-TW" altLang="en-US">
                  <a:solidFill>
                    <a:srgbClr val="000000"/>
                  </a:solidFill>
                </a:endParaRPr>
              </a:p>
            </p:txBody>
          </p:sp>
          <p:sp>
            <p:nvSpPr>
              <p:cNvPr id="57353" name="AutoShape 4"/>
              <p:cNvSpPr>
                <a:spLocks noChangeArrowheads="1"/>
              </p:cNvSpPr>
              <p:nvPr/>
            </p:nvSpPr>
            <p:spPr bwMode="auto">
              <a:xfrm>
                <a:off x="611188" y="1671638"/>
                <a:ext cx="792162" cy="649287"/>
              </a:xfrm>
              <a:prstGeom prst="pentagon">
                <a:avLst/>
              </a:prstGeom>
              <a:solidFill>
                <a:srgbClr val="FF6600"/>
              </a:solidFill>
              <a:ln w="9525">
                <a:solidFill>
                  <a:srgbClr val="000000"/>
                </a:solidFill>
                <a:miter lim="800000"/>
                <a:headEnd/>
                <a:tailEnd/>
              </a:ln>
            </p:spPr>
            <p:txBody>
              <a:bodyPr lIns="0" tIns="0" rIns="0" bIns="0" anchor="ctr"/>
              <a:lstStyle/>
              <a:p>
                <a:pPr algn="ctr">
                  <a:lnSpc>
                    <a:spcPct val="80000"/>
                  </a:lnSpc>
                </a:pPr>
                <a:r>
                  <a:rPr lang="en-US" altLang="zh-TW" sz="1600" noProof="1"/>
                  <a:t>LO</a:t>
                </a:r>
                <a:r>
                  <a:rPr lang="en-US" altLang="zh-TW" sz="1600" baseline="-25000" noProof="1"/>
                  <a:t>q</a:t>
                </a:r>
                <a:endParaRPr lang="en-US" altLang="zh-TW" sz="1600" dirty="0"/>
              </a:p>
            </p:txBody>
          </p:sp>
          <p:sp>
            <p:nvSpPr>
              <p:cNvPr id="57354" name="Line 50"/>
              <p:cNvSpPr>
                <a:spLocks noChangeShapeType="1"/>
              </p:cNvSpPr>
              <p:nvPr/>
            </p:nvSpPr>
            <p:spPr bwMode="auto">
              <a:xfrm>
                <a:off x="492125" y="2730500"/>
                <a:ext cx="12700" cy="871538"/>
              </a:xfrm>
              <a:prstGeom prst="line">
                <a:avLst/>
              </a:prstGeom>
              <a:noFill/>
              <a:ln w="9525">
                <a:solidFill>
                  <a:srgbClr val="000000"/>
                </a:solidFill>
                <a:round/>
                <a:headEnd/>
                <a:tailEnd/>
              </a:ln>
            </p:spPr>
            <p:txBody>
              <a:bodyPr/>
              <a:lstStyle/>
              <a:p>
                <a:endParaRPr lang="zh-TW" altLang="en-US"/>
              </a:p>
            </p:txBody>
          </p:sp>
          <p:sp>
            <p:nvSpPr>
              <p:cNvPr id="57355" name="Line 51"/>
              <p:cNvSpPr>
                <a:spLocks noChangeShapeType="1"/>
              </p:cNvSpPr>
              <p:nvPr/>
            </p:nvSpPr>
            <p:spPr bwMode="auto">
              <a:xfrm>
                <a:off x="490538" y="2957513"/>
                <a:ext cx="468312" cy="1587"/>
              </a:xfrm>
              <a:prstGeom prst="line">
                <a:avLst/>
              </a:prstGeom>
              <a:noFill/>
              <a:ln w="9525">
                <a:solidFill>
                  <a:srgbClr val="000000"/>
                </a:solidFill>
                <a:round/>
                <a:headEnd/>
                <a:tailEnd/>
              </a:ln>
            </p:spPr>
            <p:txBody>
              <a:bodyPr/>
              <a:lstStyle/>
              <a:p>
                <a:endParaRPr lang="zh-TW" altLang="en-US"/>
              </a:p>
            </p:txBody>
          </p:sp>
          <p:sp>
            <p:nvSpPr>
              <p:cNvPr id="57356" name="Line 52"/>
              <p:cNvSpPr>
                <a:spLocks noChangeShapeType="1"/>
              </p:cNvSpPr>
              <p:nvPr/>
            </p:nvSpPr>
            <p:spPr bwMode="auto">
              <a:xfrm>
                <a:off x="490538" y="3300413"/>
                <a:ext cx="468312" cy="1587"/>
              </a:xfrm>
              <a:prstGeom prst="line">
                <a:avLst/>
              </a:prstGeom>
              <a:noFill/>
              <a:ln w="9525">
                <a:solidFill>
                  <a:srgbClr val="000000"/>
                </a:solidFill>
                <a:round/>
                <a:headEnd/>
                <a:tailEnd/>
              </a:ln>
            </p:spPr>
            <p:txBody>
              <a:bodyPr/>
              <a:lstStyle/>
              <a:p>
                <a:endParaRPr lang="zh-TW" altLang="en-US"/>
              </a:p>
            </p:txBody>
          </p:sp>
          <p:sp>
            <p:nvSpPr>
              <p:cNvPr id="57357" name="Rectangle 53"/>
              <p:cNvSpPr>
                <a:spLocks noChangeArrowheads="1"/>
              </p:cNvSpPr>
              <p:nvPr/>
            </p:nvSpPr>
            <p:spPr bwMode="auto">
              <a:xfrm>
                <a:off x="692150" y="2844800"/>
                <a:ext cx="1027113"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History</a:t>
                </a:r>
                <a:endParaRPr lang="en-US" altLang="zh-TW">
                  <a:solidFill>
                    <a:srgbClr val="000000"/>
                  </a:solidFill>
                </a:endParaRPr>
              </a:p>
            </p:txBody>
          </p:sp>
          <p:sp>
            <p:nvSpPr>
              <p:cNvPr id="57358" name="Line 54"/>
              <p:cNvSpPr>
                <a:spLocks noChangeShapeType="1"/>
              </p:cNvSpPr>
              <p:nvPr/>
            </p:nvSpPr>
            <p:spPr bwMode="auto">
              <a:xfrm>
                <a:off x="488950" y="3300413"/>
                <a:ext cx="63500" cy="1587"/>
              </a:xfrm>
              <a:prstGeom prst="line">
                <a:avLst/>
              </a:prstGeom>
              <a:noFill/>
              <a:ln w="9525">
                <a:solidFill>
                  <a:srgbClr val="000000"/>
                </a:solidFill>
                <a:round/>
                <a:headEnd/>
                <a:tailEnd/>
              </a:ln>
            </p:spPr>
            <p:txBody>
              <a:bodyPr/>
              <a:lstStyle/>
              <a:p>
                <a:endParaRPr lang="zh-TW" altLang="en-US"/>
              </a:p>
            </p:txBody>
          </p:sp>
          <p:sp>
            <p:nvSpPr>
              <p:cNvPr id="57359" name="Rectangle 55"/>
              <p:cNvSpPr>
                <a:spLocks noChangeArrowheads="1"/>
              </p:cNvSpPr>
              <p:nvPr/>
            </p:nvSpPr>
            <p:spPr bwMode="auto">
              <a:xfrm>
                <a:off x="209550" y="2459038"/>
                <a:ext cx="1298575" cy="271462"/>
              </a:xfrm>
              <a:prstGeom prst="rect">
                <a:avLst/>
              </a:prstGeom>
              <a:solidFill>
                <a:srgbClr val="FF6600"/>
              </a:solidFill>
              <a:ln w="9525">
                <a:solidFill>
                  <a:srgbClr val="000000"/>
                </a:solidFill>
                <a:miter lim="800000"/>
                <a:headEnd/>
                <a:tailEnd/>
              </a:ln>
            </p:spPr>
            <p:txBody>
              <a:bodyPr anchor="ctr"/>
              <a:lstStyle/>
              <a:p>
                <a:pPr algn="ctr">
                  <a:lnSpc>
                    <a:spcPct val="80000"/>
                  </a:lnSpc>
                </a:pPr>
                <a:r>
                  <a:rPr lang="en-US" altLang="zh-TW" sz="1200" dirty="0" err="1"/>
                  <a:t>LO</a:t>
                </a:r>
                <a:r>
                  <a:rPr lang="en-US" altLang="zh-TW" sz="1200" baseline="-25000" dirty="0" err="1"/>
                  <a:t>q</a:t>
                </a:r>
                <a:endParaRPr lang="en-US" altLang="zh-TW" sz="1200" dirty="0"/>
              </a:p>
            </p:txBody>
          </p:sp>
          <p:sp>
            <p:nvSpPr>
              <p:cNvPr id="57360" name="Line 56"/>
              <p:cNvSpPr>
                <a:spLocks noChangeShapeType="1"/>
              </p:cNvSpPr>
              <p:nvPr/>
            </p:nvSpPr>
            <p:spPr bwMode="auto">
              <a:xfrm>
                <a:off x="504825" y="3600450"/>
                <a:ext cx="466725" cy="1588"/>
              </a:xfrm>
              <a:prstGeom prst="line">
                <a:avLst/>
              </a:prstGeom>
              <a:noFill/>
              <a:ln w="9525">
                <a:solidFill>
                  <a:srgbClr val="000000"/>
                </a:solidFill>
                <a:round/>
                <a:headEnd/>
                <a:tailEnd/>
              </a:ln>
            </p:spPr>
            <p:txBody>
              <a:bodyPr/>
              <a:lstStyle/>
              <a:p>
                <a:endParaRPr lang="zh-TW" altLang="en-US"/>
              </a:p>
            </p:txBody>
          </p:sp>
          <p:sp>
            <p:nvSpPr>
              <p:cNvPr id="57361" name="Rectangle 57"/>
              <p:cNvSpPr>
                <a:spLocks noChangeArrowheads="1"/>
              </p:cNvSpPr>
              <p:nvPr/>
            </p:nvSpPr>
            <p:spPr bwMode="auto">
              <a:xfrm>
                <a:off x="690563" y="3487738"/>
                <a:ext cx="1028700" cy="228600"/>
              </a:xfrm>
              <a:prstGeom prst="rect">
                <a:avLst/>
              </a:prstGeom>
              <a:solidFill>
                <a:srgbClr val="FFFFFF"/>
              </a:solidFill>
              <a:ln w="9525">
                <a:solidFill>
                  <a:srgbClr val="000000"/>
                </a:solidFill>
                <a:miter lim="800000"/>
                <a:headEnd/>
                <a:tailEnd/>
              </a:ln>
            </p:spPr>
            <p:txBody>
              <a:bodyPr tIns="0" bIns="0" anchor="ctr"/>
              <a:lstStyle/>
              <a:p>
                <a:pPr algn="ctr">
                  <a:lnSpc>
                    <a:spcPct val="80000"/>
                  </a:lnSpc>
                </a:pPr>
                <a:r>
                  <a:rPr lang="en-US" altLang="zh-TW" sz="1000">
                    <a:solidFill>
                      <a:srgbClr val="000000"/>
                    </a:solidFill>
                  </a:rPr>
                  <a:t>CPU Structure</a:t>
                </a:r>
                <a:endParaRPr lang="en-US" altLang="zh-TW">
                  <a:solidFill>
                    <a:srgbClr val="000000"/>
                  </a:solidFill>
                </a:endParaRPr>
              </a:p>
            </p:txBody>
          </p:sp>
          <p:sp>
            <p:nvSpPr>
              <p:cNvPr id="57362" name="Rectangle 58"/>
              <p:cNvSpPr>
                <a:spLocks noChangeArrowheads="1"/>
              </p:cNvSpPr>
              <p:nvPr/>
            </p:nvSpPr>
            <p:spPr bwMode="auto">
              <a:xfrm>
                <a:off x="692150" y="3187700"/>
                <a:ext cx="1027113" cy="244475"/>
              </a:xfrm>
              <a:prstGeom prst="rect">
                <a:avLst/>
              </a:prstGeom>
              <a:solidFill>
                <a:srgbClr val="FFFFFF"/>
              </a:solidFill>
              <a:ln w="9525" algn="ctr">
                <a:solidFill>
                  <a:srgbClr val="000000"/>
                </a:solidFill>
                <a:miter lim="800000"/>
                <a:headEnd/>
                <a:tailEnd/>
              </a:ln>
            </p:spPr>
            <p:txBody>
              <a:bodyPr lIns="36000" tIns="0" rIns="36000" bIns="0" anchor="ctr"/>
              <a:lstStyle/>
              <a:p>
                <a:pPr algn="ctr">
                  <a:lnSpc>
                    <a:spcPct val="80000"/>
                  </a:lnSpc>
                </a:pPr>
                <a:r>
                  <a:rPr lang="en-US" altLang="zh-TW" sz="1000">
                    <a:solidFill>
                      <a:srgbClr val="000000"/>
                    </a:solidFill>
                  </a:rPr>
                  <a:t>CPU Category</a:t>
                </a:r>
                <a:endParaRPr lang="en-US" altLang="zh-TW">
                  <a:solidFill>
                    <a:srgbClr val="000000"/>
                  </a:solidFill>
                </a:endParaRPr>
              </a:p>
            </p:txBody>
          </p:sp>
        </p:grpSp>
        <p:sp>
          <p:nvSpPr>
            <p:cNvPr id="57351" name="文字方塊 64"/>
            <p:cNvSpPr txBox="1">
              <a:spLocks noChangeArrowheads="1"/>
            </p:cNvSpPr>
            <p:nvPr/>
          </p:nvSpPr>
          <p:spPr bwMode="auto">
            <a:xfrm>
              <a:off x="6572264" y="1643050"/>
              <a:ext cx="2357454" cy="461665"/>
            </a:xfrm>
            <a:prstGeom prst="rect">
              <a:avLst/>
            </a:prstGeom>
            <a:noFill/>
            <a:ln w="9525">
              <a:noFill/>
              <a:miter lim="800000"/>
              <a:headEnd/>
              <a:tailEnd/>
            </a:ln>
          </p:spPr>
          <p:txBody>
            <a:bodyPr>
              <a:spAutoFit/>
            </a:bodyPr>
            <a:lstStyle/>
            <a:p>
              <a:pPr algn="ctr"/>
              <a:r>
                <a:rPr lang="en-US" altLang="zh-TW" dirty="0">
                  <a:solidFill>
                    <a:srgbClr val="FFA917"/>
                  </a:solidFill>
                </a:rPr>
                <a:t>A Query</a:t>
              </a:r>
              <a:endParaRPr lang="zh-TW" altLang="en-US" dirty="0">
                <a:solidFill>
                  <a:srgbClr val="FFA917"/>
                </a:solidFill>
              </a:endParaRPr>
            </a:p>
          </p:txBody>
        </p:sp>
      </p:grpSp>
      <p:sp>
        <p:nvSpPr>
          <p:cNvPr id="66" name="文字方塊 65"/>
          <p:cNvSpPr txBox="1"/>
          <p:nvPr/>
        </p:nvSpPr>
        <p:spPr>
          <a:xfrm>
            <a:off x="467544" y="4797152"/>
            <a:ext cx="2016224" cy="1282402"/>
          </a:xfrm>
          <a:prstGeom prst="rect">
            <a:avLst/>
          </a:prstGeom>
          <a:noFill/>
        </p:spPr>
        <p:txBody>
          <a:bodyPr wrap="square" rtlCol="0">
            <a:spAutoFit/>
          </a:bodyPr>
          <a:lstStyle/>
          <a:p>
            <a:pPr>
              <a:lnSpc>
                <a:spcPct val="80000"/>
              </a:lnSpc>
            </a:pPr>
            <a:r>
              <a:rPr lang="en-US" altLang="zh-TW" sz="2000" b="0" noProof="1" smtClean="0">
                <a:solidFill>
                  <a:srgbClr val="FFA917"/>
                </a:solidFill>
              </a:rPr>
              <a:t>LO</a:t>
            </a:r>
            <a:r>
              <a:rPr lang="en-US" altLang="zh-TW" sz="2000" b="0" baseline="-25000" noProof="1" smtClean="0">
                <a:solidFill>
                  <a:srgbClr val="FFA917"/>
                </a:solidFill>
              </a:rPr>
              <a:t>q</a:t>
            </a:r>
            <a:r>
              <a:rPr lang="en-US" altLang="zh-TW" sz="2000" b="0" noProof="1" smtClean="0">
                <a:solidFill>
                  <a:srgbClr val="FFA917"/>
                </a:solidFill>
              </a:rPr>
              <a:t> = LO</a:t>
            </a:r>
            <a:r>
              <a:rPr lang="en-US" altLang="zh-TW" sz="2000" b="0" baseline="-25000" noProof="1" smtClean="0">
                <a:solidFill>
                  <a:srgbClr val="FFA917"/>
                </a:solidFill>
              </a:rPr>
              <a:t>1</a:t>
            </a:r>
          </a:p>
          <a:p>
            <a:pPr>
              <a:lnSpc>
                <a:spcPct val="80000"/>
              </a:lnSpc>
            </a:pPr>
            <a:r>
              <a:rPr lang="en-US" altLang="zh-TW" sz="2000" b="0" noProof="1" smtClean="0">
                <a:solidFill>
                  <a:srgbClr val="FFA917"/>
                </a:solidFill>
              </a:rPr>
              <a:t>LO</a:t>
            </a:r>
            <a:r>
              <a:rPr lang="en-US" altLang="zh-TW" sz="2000" b="0" baseline="-25000" noProof="1" smtClean="0">
                <a:solidFill>
                  <a:srgbClr val="FFA917"/>
                </a:solidFill>
              </a:rPr>
              <a:t>q</a:t>
            </a:r>
            <a:r>
              <a:rPr lang="en-US" altLang="zh-TW" sz="2000" b="0" noProof="1" smtClean="0">
                <a:solidFill>
                  <a:srgbClr val="FFA917"/>
                </a:solidFill>
              </a:rPr>
              <a:t> = LO</a:t>
            </a:r>
            <a:r>
              <a:rPr lang="en-US" altLang="zh-TW" sz="2000" b="0" baseline="-25000" noProof="1" smtClean="0">
                <a:solidFill>
                  <a:srgbClr val="FFA917"/>
                </a:solidFill>
              </a:rPr>
              <a:t>2</a:t>
            </a:r>
          </a:p>
          <a:p>
            <a:pPr>
              <a:lnSpc>
                <a:spcPct val="80000"/>
              </a:lnSpc>
            </a:pPr>
            <a:r>
              <a:rPr lang="en-US" altLang="zh-TW" sz="2000" b="0" noProof="1" smtClean="0">
                <a:solidFill>
                  <a:srgbClr val="FFA917"/>
                </a:solidFill>
              </a:rPr>
              <a:t>LO</a:t>
            </a:r>
            <a:r>
              <a:rPr lang="en-US" altLang="zh-TW" sz="2000" b="0" baseline="-25000" noProof="1" smtClean="0">
                <a:solidFill>
                  <a:srgbClr val="FFA917"/>
                </a:solidFill>
              </a:rPr>
              <a:t>q</a:t>
            </a:r>
            <a:r>
              <a:rPr lang="en-US" altLang="zh-TW" sz="2000" b="0" noProof="1" smtClean="0">
                <a:solidFill>
                  <a:srgbClr val="FFA917"/>
                </a:solidFill>
              </a:rPr>
              <a:t> = LO</a:t>
            </a:r>
            <a:r>
              <a:rPr lang="en-US" altLang="zh-TW" sz="2000" b="0" baseline="-25000" noProof="1" smtClean="0">
                <a:solidFill>
                  <a:srgbClr val="FFA917"/>
                </a:solidFill>
              </a:rPr>
              <a:t>3</a:t>
            </a:r>
          </a:p>
          <a:p>
            <a:pPr>
              <a:lnSpc>
                <a:spcPct val="80000"/>
              </a:lnSpc>
            </a:pPr>
            <a:r>
              <a:rPr lang="en-US" altLang="zh-TW" sz="2000" b="0" noProof="1" smtClean="0">
                <a:solidFill>
                  <a:srgbClr val="FFA917"/>
                </a:solidFill>
              </a:rPr>
              <a:t>LO</a:t>
            </a:r>
            <a:r>
              <a:rPr lang="en-US" altLang="zh-TW" sz="2000" b="0" baseline="-25000" noProof="1" smtClean="0">
                <a:solidFill>
                  <a:srgbClr val="FFA917"/>
                </a:solidFill>
              </a:rPr>
              <a:t>q</a:t>
            </a:r>
            <a:r>
              <a:rPr lang="en-US" altLang="zh-TW" sz="2000" b="0" noProof="1" smtClean="0">
                <a:solidFill>
                  <a:srgbClr val="FFA917"/>
                </a:solidFill>
              </a:rPr>
              <a:t> = LO</a:t>
            </a:r>
            <a:r>
              <a:rPr lang="en-US" altLang="zh-TW" sz="2000" b="0" baseline="-25000" noProof="1" smtClean="0">
                <a:solidFill>
                  <a:srgbClr val="FFA917"/>
                </a:solidFill>
              </a:rPr>
              <a:t>4</a:t>
            </a:r>
            <a:endParaRPr lang="en-US" altLang="zh-TW" b="0" baseline="-25000" noProof="1" smtClean="0">
              <a:solidFill>
                <a:srgbClr val="FFA917"/>
              </a:solidFill>
            </a:endParaRPr>
          </a:p>
          <a:p>
            <a:pPr>
              <a:lnSpc>
                <a:spcPct val="80000"/>
              </a:lnSpc>
            </a:pPr>
            <a:r>
              <a:rPr lang="en-US" altLang="zh-TW" b="0" baseline="-25000" noProof="1" smtClean="0">
                <a:solidFill>
                  <a:srgbClr val="FFA917"/>
                </a:solidFill>
              </a:rPr>
              <a:t>Best Matching?</a:t>
            </a:r>
            <a:endParaRPr lang="en-US" altLang="zh-TW" dirty="0">
              <a:solidFill>
                <a:srgbClr val="FFA917"/>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sz="4000" smtClean="0">
                <a:ea typeface="新細明體" charset="-120"/>
              </a:rPr>
              <a:t>Search Criteria – Analysis of LOM </a:t>
            </a:r>
          </a:p>
        </p:txBody>
      </p:sp>
      <p:sp>
        <p:nvSpPr>
          <p:cNvPr id="58371" name="Rectangle 3"/>
          <p:cNvSpPr>
            <a:spLocks noGrp="1" noChangeArrowheads="1"/>
          </p:cNvSpPr>
          <p:nvPr>
            <p:ph idx="1"/>
          </p:nvPr>
        </p:nvSpPr>
        <p:spPr>
          <a:xfrm>
            <a:off x="395288" y="1219200"/>
            <a:ext cx="8424862" cy="5105400"/>
          </a:xfrm>
        </p:spPr>
        <p:txBody>
          <a:bodyPr>
            <a:normAutofit fontScale="92500" lnSpcReduction="10000"/>
          </a:bodyPr>
          <a:lstStyle/>
          <a:p>
            <a:pPr marL="609600" indent="-609600" eaLnBrk="1" hangingPunct="1">
              <a:lnSpc>
                <a:spcPct val="90000"/>
              </a:lnSpc>
            </a:pPr>
            <a:r>
              <a:rPr lang="en-US" altLang="zh-TW" sz="2800" b="1" smtClean="0">
                <a:solidFill>
                  <a:srgbClr val="CC9900"/>
                </a:solidFill>
                <a:ea typeface="新細明體" charset="-120"/>
              </a:rPr>
              <a:t>Precise Criteria</a:t>
            </a:r>
            <a:r>
              <a:rPr lang="en-US" altLang="zh-TW" sz="2800" b="1" smtClean="0">
                <a:ea typeface="新細明體" charset="-120"/>
              </a:rPr>
              <a:t>: </a:t>
            </a:r>
            <a:r>
              <a:rPr lang="en-US" altLang="zh-TW" sz="2800" smtClean="0">
                <a:ea typeface="新細明體" charset="-120"/>
              </a:rPr>
              <a:t>6 items, items that must be precisely described </a:t>
            </a:r>
          </a:p>
          <a:p>
            <a:pPr marL="990600" lvl="1" indent="-533400" eaLnBrk="1" hangingPunct="1">
              <a:lnSpc>
                <a:spcPct val="90000"/>
              </a:lnSpc>
            </a:pPr>
            <a:r>
              <a:rPr lang="en-US" altLang="zh-TW" sz="2400" smtClean="0">
                <a:ea typeface="新細明體" charset="-120"/>
              </a:rPr>
              <a:t>(e.g., Title = “Photoshop Tutorial”, Language = “en”).</a:t>
            </a:r>
          </a:p>
          <a:p>
            <a:pPr marL="609600" indent="-609600" eaLnBrk="1" hangingPunct="1">
              <a:lnSpc>
                <a:spcPct val="90000"/>
              </a:lnSpc>
            </a:pPr>
            <a:r>
              <a:rPr lang="en-US" altLang="zh-TW" sz="2800" b="1" smtClean="0">
                <a:solidFill>
                  <a:srgbClr val="CC9900"/>
                </a:solidFill>
                <a:ea typeface="新細明體" charset="-120"/>
              </a:rPr>
              <a:t>Incremental Criteria</a:t>
            </a:r>
            <a:r>
              <a:rPr lang="en-US" altLang="zh-TW" sz="2800" b="1" smtClean="0">
                <a:ea typeface="新細明體" charset="-120"/>
              </a:rPr>
              <a:t>: </a:t>
            </a:r>
            <a:r>
              <a:rPr lang="en-US" altLang="zh-TW" sz="2800" smtClean="0">
                <a:ea typeface="新細明體" charset="-120"/>
              </a:rPr>
              <a:t>10 items, items that can be revised to constrain a search specification </a:t>
            </a:r>
          </a:p>
          <a:p>
            <a:pPr marL="990600" lvl="1" indent="-533400" eaLnBrk="1" hangingPunct="1">
              <a:lnSpc>
                <a:spcPct val="90000"/>
              </a:lnSpc>
            </a:pPr>
            <a:r>
              <a:rPr lang="en-US" altLang="zh-TW" sz="2400" smtClean="0">
                <a:ea typeface="新細明體" charset="-120"/>
              </a:rPr>
              <a:t>(e.g., Keyword = “Tamkang University”, Keyword = “Tamkang University AND MINE Lab”, Keyword = “Tamkang University AND MINE Lab AND Freya Lin”).</a:t>
            </a:r>
          </a:p>
          <a:p>
            <a:pPr marL="609600" indent="-609600" eaLnBrk="1" hangingPunct="1">
              <a:lnSpc>
                <a:spcPct val="90000"/>
              </a:lnSpc>
            </a:pPr>
            <a:r>
              <a:rPr lang="en-US" altLang="zh-TW" sz="2800" b="1" smtClean="0">
                <a:solidFill>
                  <a:srgbClr val="CC9900"/>
                </a:solidFill>
                <a:ea typeface="新細明體" charset="-120"/>
              </a:rPr>
              <a:t>Precedence Criteria</a:t>
            </a:r>
            <a:r>
              <a:rPr lang="en-US" altLang="zh-TW" sz="2800" b="1" smtClean="0">
                <a:ea typeface="新細明體" charset="-120"/>
              </a:rPr>
              <a:t>:</a:t>
            </a:r>
            <a:r>
              <a:rPr lang="en-US" altLang="zh-TW" sz="2800" smtClean="0">
                <a:ea typeface="新細明體" charset="-120"/>
              </a:rPr>
              <a:t> 5 items, the items can be evaluated with a operator such as &lt;, &lt;=, &gt;, &gt;=, = and != </a:t>
            </a:r>
          </a:p>
          <a:p>
            <a:pPr marL="990600" lvl="1" indent="-533400" eaLnBrk="1" hangingPunct="1">
              <a:lnSpc>
                <a:spcPct val="90000"/>
              </a:lnSpc>
            </a:pPr>
            <a:r>
              <a:rPr lang="en-US" altLang="zh-TW" sz="2400" smtClean="0">
                <a:ea typeface="新細明體" charset="-120"/>
              </a:rPr>
              <a:t>(e.g., Size &gt;= 1024, Interactivity Level &gt; medium, Semantic Density &lt;= low).</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Outline</a:t>
            </a:r>
            <a:endParaRPr kumimoji="1" lang="zh-TW" altLang="en-US" dirty="0"/>
          </a:p>
        </p:txBody>
      </p:sp>
      <p:sp>
        <p:nvSpPr>
          <p:cNvPr id="3" name="內容版面配置區 2"/>
          <p:cNvSpPr>
            <a:spLocks noGrp="1"/>
          </p:cNvSpPr>
          <p:nvPr>
            <p:ph idx="1"/>
          </p:nvPr>
        </p:nvSpPr>
        <p:spPr>
          <a:xfrm>
            <a:off x="685800" y="1340768"/>
            <a:ext cx="7770813" cy="5112568"/>
          </a:xfrm>
        </p:spPr>
        <p:txBody>
          <a:bodyPr>
            <a:normAutofit/>
          </a:bodyPr>
          <a:lstStyle/>
          <a:p>
            <a:r>
              <a:rPr lang="en-US" altLang="zh-TW" dirty="0" smtClean="0">
                <a:solidFill>
                  <a:srgbClr val="FFA917"/>
                </a:solidFill>
                <a:effectLst/>
              </a:rPr>
              <a:t>Different Platforms</a:t>
            </a:r>
            <a:r>
              <a:rPr lang="en-US" altLang="zh-TW" dirty="0" smtClean="0">
                <a:effectLst/>
              </a:rPr>
              <a:t> </a:t>
            </a:r>
            <a:r>
              <a:rPr lang="en-US" altLang="zh-TW" dirty="0">
                <a:effectLst/>
              </a:rPr>
              <a:t>and </a:t>
            </a:r>
            <a:r>
              <a:rPr lang="en-US" altLang="zh-TW" dirty="0" smtClean="0">
                <a:solidFill>
                  <a:srgbClr val="FFA917"/>
                </a:solidFill>
                <a:effectLst/>
              </a:rPr>
              <a:t>communities</a:t>
            </a:r>
            <a:r>
              <a:rPr lang="en-US" altLang="zh-TW" dirty="0" smtClean="0">
                <a:effectLst/>
              </a:rPr>
              <a:t> </a:t>
            </a:r>
            <a:r>
              <a:rPr lang="en-US" altLang="zh-TW" dirty="0">
                <a:effectLst/>
              </a:rPr>
              <a:t>for MOOCs</a:t>
            </a:r>
          </a:p>
          <a:p>
            <a:r>
              <a:rPr lang="en-US" altLang="zh-TW" dirty="0" smtClean="0">
                <a:effectLst/>
              </a:rPr>
              <a:t>How </a:t>
            </a:r>
            <a:r>
              <a:rPr lang="en-US" altLang="zh-TW" dirty="0">
                <a:effectLst/>
              </a:rPr>
              <a:t>do we </a:t>
            </a:r>
            <a:r>
              <a:rPr lang="en-US" altLang="zh-TW" dirty="0">
                <a:solidFill>
                  <a:srgbClr val="FFA917"/>
                </a:solidFill>
                <a:effectLst/>
              </a:rPr>
              <a:t>exchange</a:t>
            </a:r>
            <a:r>
              <a:rPr lang="en-US" altLang="zh-TW" dirty="0">
                <a:effectLst/>
              </a:rPr>
              <a:t> contents in MOOC communities</a:t>
            </a:r>
          </a:p>
          <a:p>
            <a:r>
              <a:rPr lang="en-US" altLang="zh-TW" dirty="0">
                <a:solidFill>
                  <a:srgbClr val="FF0000"/>
                </a:solidFill>
                <a:effectLst/>
              </a:rPr>
              <a:t>Reusability</a:t>
            </a:r>
            <a:r>
              <a:rPr lang="en-US" altLang="zh-TW" dirty="0">
                <a:effectLst/>
              </a:rPr>
              <a:t> and revisions of Learning Objects</a:t>
            </a:r>
          </a:p>
          <a:p>
            <a:r>
              <a:rPr lang="en-US" altLang="zh-TW" dirty="0">
                <a:solidFill>
                  <a:srgbClr val="FF0000"/>
                </a:solidFill>
                <a:effectLst/>
              </a:rPr>
              <a:t>Searching</a:t>
            </a:r>
            <a:r>
              <a:rPr lang="en-US" altLang="zh-TW" dirty="0">
                <a:effectLst/>
              </a:rPr>
              <a:t>, sharing, and reusing Learning Objects</a:t>
            </a:r>
          </a:p>
          <a:p>
            <a:r>
              <a:rPr lang="en-US" altLang="zh-TW" dirty="0">
                <a:effectLst/>
              </a:rPr>
              <a:t>Building </a:t>
            </a:r>
            <a:r>
              <a:rPr lang="en-US" altLang="zh-TW" dirty="0">
                <a:solidFill>
                  <a:srgbClr val="00CCFF"/>
                </a:solidFill>
                <a:effectLst/>
              </a:rPr>
              <a:t>social communities for MOOCs</a:t>
            </a:r>
          </a:p>
          <a:p>
            <a:r>
              <a:rPr lang="en-US" altLang="zh-TW" dirty="0">
                <a:effectLst/>
              </a:rPr>
              <a:t>Extending MOOC communities using </a:t>
            </a:r>
            <a:r>
              <a:rPr lang="en-US" altLang="zh-TW" dirty="0">
                <a:solidFill>
                  <a:srgbClr val="00CCFF"/>
                </a:solidFill>
                <a:effectLst/>
              </a:rPr>
              <a:t>social network tools</a:t>
            </a:r>
          </a:p>
          <a:p>
            <a:r>
              <a:rPr lang="en-US" altLang="zh-TW" dirty="0" smtClean="0">
                <a:solidFill>
                  <a:schemeClr val="accent5">
                    <a:lumMod val="60000"/>
                    <a:lumOff val="40000"/>
                  </a:schemeClr>
                </a:solidFill>
                <a:effectLst/>
              </a:rPr>
              <a:t>Recommending</a:t>
            </a:r>
            <a:r>
              <a:rPr lang="en-US" altLang="zh-TW" dirty="0" smtClean="0">
                <a:effectLst/>
              </a:rPr>
              <a:t> potential </a:t>
            </a:r>
            <a:r>
              <a:rPr lang="en-US" altLang="zh-TW" dirty="0">
                <a:solidFill>
                  <a:srgbClr val="94D66C"/>
                </a:solidFill>
                <a:effectLst/>
              </a:rPr>
              <a:t>experts</a:t>
            </a:r>
            <a:r>
              <a:rPr lang="en-US" altLang="zh-TW" dirty="0">
                <a:effectLst/>
              </a:rPr>
              <a:t> and </a:t>
            </a:r>
            <a:r>
              <a:rPr lang="en-US" altLang="zh-TW" dirty="0">
                <a:solidFill>
                  <a:srgbClr val="94D66C"/>
                </a:solidFill>
                <a:effectLst/>
              </a:rPr>
              <a:t>hot topics</a:t>
            </a:r>
          </a:p>
          <a:p>
            <a:r>
              <a:rPr lang="en-US" altLang="zh-TW" dirty="0" smtClean="0">
                <a:effectLst/>
              </a:rPr>
              <a:t>Conclusions</a:t>
            </a:r>
            <a:endParaRPr lang="en-US" altLang="zh-TW" dirty="0">
              <a:effectLst/>
            </a:endParaRPr>
          </a:p>
        </p:txBody>
      </p:sp>
    </p:spTree>
    <p:extLst>
      <p:ext uri="{BB962C8B-B14F-4D97-AF65-F5344CB8AC3E}">
        <p14:creationId xmlns:p14="http://schemas.microsoft.com/office/powerpoint/2010/main" val="4114098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TW" sz="4000" smtClean="0">
                <a:ea typeface="新細明體" charset="-120"/>
              </a:rPr>
              <a:t>Search Criteria – Analysis of LOM</a:t>
            </a:r>
          </a:p>
        </p:txBody>
      </p:sp>
      <p:sp>
        <p:nvSpPr>
          <p:cNvPr id="59395" name="Rectangle 3"/>
          <p:cNvSpPr>
            <a:spLocks noGrp="1" noChangeArrowheads="1"/>
          </p:cNvSpPr>
          <p:nvPr>
            <p:ph idx="1"/>
          </p:nvPr>
        </p:nvSpPr>
        <p:spPr>
          <a:xfrm>
            <a:off x="395288" y="1196975"/>
            <a:ext cx="8435975" cy="5105400"/>
          </a:xfrm>
        </p:spPr>
        <p:txBody>
          <a:bodyPr>
            <a:normAutofit lnSpcReduction="10000"/>
          </a:bodyPr>
          <a:lstStyle/>
          <a:p>
            <a:pPr marL="609600" indent="-609600" eaLnBrk="1" hangingPunct="1">
              <a:lnSpc>
                <a:spcPct val="90000"/>
              </a:lnSpc>
            </a:pPr>
            <a:r>
              <a:rPr lang="en-US" altLang="zh-TW" sz="2800" b="1" smtClean="0">
                <a:solidFill>
                  <a:srgbClr val="CC9900"/>
                </a:solidFill>
                <a:ea typeface="新細明體" charset="-120"/>
              </a:rPr>
              <a:t>Time/Duration Criteria</a:t>
            </a:r>
            <a:r>
              <a:rPr lang="en-US" altLang="zh-TW" sz="2800" b="1" smtClean="0">
                <a:ea typeface="新細明體" charset="-120"/>
              </a:rPr>
              <a:t>:</a:t>
            </a:r>
            <a:r>
              <a:rPr lang="en-US" altLang="zh-TW" sz="2800" smtClean="0">
                <a:ea typeface="新細明體" charset="-120"/>
              </a:rPr>
              <a:t> 5 items, time items that can be searched with a operator such as &lt;, &lt;=, &gt;, &gt;=, = and != </a:t>
            </a:r>
          </a:p>
          <a:p>
            <a:pPr marL="990600" lvl="1" indent="-533400" eaLnBrk="1" hangingPunct="1">
              <a:lnSpc>
                <a:spcPct val="90000"/>
              </a:lnSpc>
            </a:pPr>
            <a:r>
              <a:rPr lang="en-US" altLang="zh-TW" sz="2400" smtClean="0">
                <a:ea typeface="新細明體" charset="-120"/>
              </a:rPr>
              <a:t>(e.g., Date &gt; 2006-03-20, Duration &lt;= PT1H30M).</a:t>
            </a:r>
          </a:p>
          <a:p>
            <a:pPr marL="609600" indent="-609600" eaLnBrk="1" hangingPunct="1">
              <a:lnSpc>
                <a:spcPct val="90000"/>
              </a:lnSpc>
            </a:pPr>
            <a:r>
              <a:rPr lang="en-US" altLang="zh-TW" sz="2800" b="1" smtClean="0">
                <a:solidFill>
                  <a:srgbClr val="CC9900"/>
                </a:solidFill>
                <a:ea typeface="新細明體" charset="-120"/>
              </a:rPr>
              <a:t>Single Choice Criteria</a:t>
            </a:r>
            <a:r>
              <a:rPr lang="en-US" altLang="zh-TW" sz="2800" b="1" smtClean="0">
                <a:ea typeface="新細明體" charset="-120"/>
              </a:rPr>
              <a:t>: </a:t>
            </a:r>
            <a:r>
              <a:rPr lang="en-US" altLang="zh-TW" sz="2800" smtClean="0">
                <a:ea typeface="新細明體" charset="-120"/>
              </a:rPr>
              <a:t>21 items, only one vocabulary can be chosen for the item </a:t>
            </a:r>
          </a:p>
          <a:p>
            <a:pPr marL="990600" lvl="1" indent="-533400" eaLnBrk="1" hangingPunct="1">
              <a:lnSpc>
                <a:spcPct val="90000"/>
              </a:lnSpc>
            </a:pPr>
            <a:r>
              <a:rPr lang="en-US" altLang="zh-TW" sz="2400" smtClean="0">
                <a:ea typeface="新細明體" charset="-120"/>
              </a:rPr>
              <a:t>(e.g., Aggregation Level = sco, Minimum Version = 5.0).</a:t>
            </a:r>
          </a:p>
          <a:p>
            <a:pPr marL="609600" indent="-609600" eaLnBrk="1" hangingPunct="1">
              <a:lnSpc>
                <a:spcPct val="90000"/>
              </a:lnSpc>
            </a:pPr>
            <a:r>
              <a:rPr lang="en-US" altLang="zh-TW" sz="2800" b="1" smtClean="0">
                <a:solidFill>
                  <a:srgbClr val="CC9900"/>
                </a:solidFill>
                <a:ea typeface="新細明體" charset="-120"/>
              </a:rPr>
              <a:t>Many Choice Criteria</a:t>
            </a:r>
            <a:r>
              <a:rPr lang="en-US" altLang="zh-TW" sz="2800" b="1" smtClean="0">
                <a:ea typeface="新細明體" charset="-120"/>
              </a:rPr>
              <a:t> (disjunction): </a:t>
            </a:r>
            <a:r>
              <a:rPr lang="en-US" altLang="zh-TW" sz="2800" smtClean="0">
                <a:ea typeface="新細明體" charset="-120"/>
              </a:rPr>
              <a:t>7 items, multiple vocabularies can be chosen for the item </a:t>
            </a:r>
          </a:p>
          <a:p>
            <a:pPr marL="990600" lvl="1" indent="-533400" eaLnBrk="1" hangingPunct="1">
              <a:lnSpc>
                <a:spcPct val="90000"/>
              </a:lnSpc>
            </a:pPr>
            <a:r>
              <a:rPr lang="en-US" altLang="zh-TW" sz="2400" smtClean="0">
                <a:ea typeface="新細明體" charset="-120"/>
              </a:rPr>
              <a:t>(e.g., Intended End User Role = teacher OR author, Purpose = idea OR discipline).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GB" altLang="zh-TW" smtClean="0">
                <a:ea typeface="新細明體" charset="-120"/>
              </a:rPr>
              <a:t>Match Function</a:t>
            </a:r>
            <a:r>
              <a:rPr lang="en-US" altLang="zh-TW" smtClean="0">
                <a:ea typeface="新細明體" charset="-120"/>
              </a:rPr>
              <a:t> </a:t>
            </a:r>
            <a:endParaRPr lang="zh-TW" altLang="en-US" smtClean="0">
              <a:ea typeface="新細明體" charset="-120"/>
            </a:endParaRPr>
          </a:p>
        </p:txBody>
      </p:sp>
      <p:sp>
        <p:nvSpPr>
          <p:cNvPr id="4101" name="Rectangle 3"/>
          <p:cNvSpPr>
            <a:spLocks noGrp="1" noChangeArrowheads="1"/>
          </p:cNvSpPr>
          <p:nvPr>
            <p:ph idx="1"/>
          </p:nvPr>
        </p:nvSpPr>
        <p:spPr>
          <a:xfrm>
            <a:off x="683568" y="1700808"/>
            <a:ext cx="7661275" cy="1027112"/>
          </a:xfrm>
        </p:spPr>
        <p:txBody>
          <a:bodyPr>
            <a:normAutofit/>
          </a:bodyPr>
          <a:lstStyle/>
          <a:p>
            <a:r>
              <a:rPr lang="en-US" altLang="zh-TW" dirty="0" smtClean="0">
                <a:ea typeface="新細明體" charset="-120"/>
              </a:rPr>
              <a:t>The </a:t>
            </a:r>
            <a:r>
              <a:rPr lang="en-US" altLang="zh-TW" dirty="0" smtClean="0">
                <a:solidFill>
                  <a:srgbClr val="FFA917"/>
                </a:solidFill>
                <a:ea typeface="新細明體" charset="-120"/>
              </a:rPr>
              <a:t>match function </a:t>
            </a:r>
            <a:r>
              <a:rPr lang="en-US" altLang="zh-TW" dirty="0" smtClean="0">
                <a:ea typeface="新細明體" charset="-120"/>
              </a:rPr>
              <a:t>is used in the evaluation of </a:t>
            </a:r>
            <a:r>
              <a:rPr lang="en-US" altLang="zh-TW" dirty="0" smtClean="0">
                <a:solidFill>
                  <a:srgbClr val="FFA917"/>
                </a:solidFill>
                <a:ea typeface="新細明體" charset="-120"/>
              </a:rPr>
              <a:t>similarities </a:t>
            </a:r>
            <a:r>
              <a:rPr lang="en-US" altLang="zh-TW" dirty="0" smtClean="0">
                <a:ea typeface="新細明體" charset="-120"/>
              </a:rPr>
              <a:t>between two E</a:t>
            </a:r>
            <a:r>
              <a:rPr lang="en-GB" altLang="zh-TW" dirty="0" smtClean="0">
                <a:ea typeface="新細明體" charset="-120"/>
              </a:rPr>
              <a:t>LO</a:t>
            </a:r>
            <a:r>
              <a:rPr lang="en-US" altLang="zh-TW" dirty="0" smtClean="0">
                <a:ea typeface="新細明體" charset="-120"/>
              </a:rPr>
              <a:t>s </a:t>
            </a:r>
            <a:endParaRPr lang="zh-TW" altLang="en-US" dirty="0" smtClean="0">
              <a:ea typeface="新細明體" charset="-120"/>
            </a:endParaRPr>
          </a:p>
          <a:p>
            <a:endParaRPr lang="zh-TW" altLang="en-US" dirty="0" smtClean="0">
              <a:ea typeface="新細明體" charset="-120"/>
            </a:endParaRPr>
          </a:p>
        </p:txBody>
      </p:sp>
      <p:sp>
        <p:nvSpPr>
          <p:cNvPr id="5" name="矩形 4"/>
          <p:cNvSpPr/>
          <p:nvPr/>
        </p:nvSpPr>
        <p:spPr>
          <a:xfrm>
            <a:off x="611560" y="2564904"/>
            <a:ext cx="7632848" cy="400110"/>
          </a:xfrm>
          <a:prstGeom prst="rect">
            <a:avLst/>
          </a:prstGeom>
        </p:spPr>
        <p:txBody>
          <a:bodyPr wrap="square">
            <a:spAutoFit/>
          </a:bodyPr>
          <a:lstStyle/>
          <a:p>
            <a:r>
              <a:rPr lang="it-IT" altLang="zh-TW" sz="2000" b="0" i="1" dirty="0"/>
              <a:t>match</a:t>
            </a:r>
            <a:r>
              <a:rPr lang="it-IT" altLang="zh-TW" sz="2000" b="0" dirty="0"/>
              <a:t>(</a:t>
            </a:r>
            <a:r>
              <a:rPr lang="it-IT" altLang="zh-TW" sz="2000" b="0" dirty="0" err="1"/>
              <a:t>O</a:t>
            </a:r>
            <a:r>
              <a:rPr lang="it-IT" altLang="zh-TW" sz="2000" b="0" i="1" baseline="-25000" dirty="0" err="1"/>
              <a:t>a</a:t>
            </a:r>
            <a:r>
              <a:rPr lang="it-IT" altLang="zh-TW" sz="2000" b="0" dirty="0"/>
              <a:t>, </a:t>
            </a:r>
            <a:r>
              <a:rPr lang="it-IT" altLang="zh-TW" sz="2000" b="0" dirty="0" err="1"/>
              <a:t>O</a:t>
            </a:r>
            <a:r>
              <a:rPr lang="it-IT" altLang="zh-TW" sz="2000" b="0" i="1" baseline="-25000" dirty="0" err="1"/>
              <a:t>b</a:t>
            </a:r>
            <a:r>
              <a:rPr lang="it-IT" altLang="zh-TW" sz="2000" b="0" dirty="0"/>
              <a:t>) =</a:t>
            </a:r>
            <a:r>
              <a:rPr lang="en-US" altLang="zh-TW" sz="2000" b="0" dirty="0" err="1"/>
              <a:t>Σ</a:t>
            </a:r>
            <a:r>
              <a:rPr lang="it-IT" altLang="zh-TW" sz="2000" b="0" dirty="0"/>
              <a:t>(</a:t>
            </a:r>
            <a:r>
              <a:rPr lang="en-US" altLang="zh-TW" sz="2000" b="0" dirty="0">
                <a:sym typeface="Symbol"/>
              </a:rPr>
              <a:t></a:t>
            </a:r>
            <a:r>
              <a:rPr lang="it-IT" altLang="zh-TW" sz="2000" b="0" dirty="0"/>
              <a:t>M</a:t>
            </a:r>
            <a:r>
              <a:rPr lang="it-IT" altLang="zh-TW" sz="2000" b="0" i="1" baseline="-25000" dirty="0"/>
              <a:t>i</a:t>
            </a:r>
            <a:r>
              <a:rPr lang="it-IT" altLang="zh-TW" sz="2000" b="0" dirty="0"/>
              <a:t> </a:t>
            </a:r>
            <a:r>
              <a:rPr lang="en-US" altLang="zh-TW" sz="2000" b="0" dirty="0">
                <a:sym typeface="Symbol"/>
              </a:rPr>
              <a:t></a:t>
            </a:r>
            <a:r>
              <a:rPr lang="it-IT" altLang="zh-TW" sz="2000" b="0" dirty="0"/>
              <a:t> </a:t>
            </a:r>
            <a:r>
              <a:rPr lang="it-IT" altLang="zh-TW" sz="2000" b="0" dirty="0" err="1"/>
              <a:t>O</a:t>
            </a:r>
            <a:r>
              <a:rPr lang="it-IT" altLang="zh-TW" sz="2000" b="0" i="1" baseline="-25000" dirty="0" err="1"/>
              <a:t>a</a:t>
            </a:r>
            <a:r>
              <a:rPr lang="it-IT" altLang="zh-TW" sz="2000" b="0" dirty="0"/>
              <a:t> </a:t>
            </a:r>
            <a:r>
              <a:rPr lang="en-US" altLang="zh-TW" sz="2000" b="0" dirty="0">
                <a:sym typeface="Symbol"/>
              </a:rPr>
              <a:t></a:t>
            </a:r>
            <a:r>
              <a:rPr lang="it-IT" altLang="zh-TW" sz="2000" b="0" dirty="0"/>
              <a:t>! </a:t>
            </a:r>
            <a:r>
              <a:rPr lang="it-IT" altLang="zh-TW" sz="2000" b="0" dirty="0" err="1"/>
              <a:t>M</a:t>
            </a:r>
            <a:r>
              <a:rPr lang="it-IT" altLang="zh-TW" sz="2000" b="0" i="1" baseline="-25000" dirty="0" err="1"/>
              <a:t>j</a:t>
            </a:r>
            <a:r>
              <a:rPr lang="it-IT" altLang="zh-TW" sz="2000" b="0" dirty="0"/>
              <a:t> </a:t>
            </a:r>
            <a:r>
              <a:rPr lang="en-US" altLang="zh-TW" sz="2000" b="0" dirty="0">
                <a:sym typeface="Symbol"/>
              </a:rPr>
              <a:t></a:t>
            </a:r>
            <a:r>
              <a:rPr lang="it-IT" altLang="zh-TW" sz="2000" b="0" dirty="0"/>
              <a:t> </a:t>
            </a:r>
            <a:r>
              <a:rPr lang="it-IT" altLang="zh-TW" sz="2000" b="0" dirty="0" err="1"/>
              <a:t>O</a:t>
            </a:r>
            <a:r>
              <a:rPr lang="it-IT" altLang="zh-TW" sz="2000" b="0" i="1" baseline="-25000" dirty="0" err="1"/>
              <a:t>b</a:t>
            </a:r>
            <a:r>
              <a:rPr lang="it-IT" altLang="zh-TW" sz="2000" b="0" dirty="0"/>
              <a:t> </a:t>
            </a:r>
            <a:r>
              <a:rPr lang="en-US" altLang="zh-TW" sz="2000" b="0" dirty="0">
                <a:sym typeface="Symbol"/>
              </a:rPr>
              <a:t></a:t>
            </a:r>
            <a:r>
              <a:rPr lang="en-US" altLang="zh-TW" sz="2000" b="0" dirty="0"/>
              <a:t>  </a:t>
            </a:r>
            <a:r>
              <a:rPr lang="it-IT" altLang="zh-TW" sz="2000" b="0" dirty="0"/>
              <a:t>e(M</a:t>
            </a:r>
            <a:r>
              <a:rPr lang="it-IT" altLang="zh-TW" sz="2000" b="0" i="1" baseline="-25000" dirty="0"/>
              <a:t>i</a:t>
            </a:r>
            <a:r>
              <a:rPr lang="it-IT" altLang="zh-TW" sz="2000" b="0" dirty="0"/>
              <a:t>, </a:t>
            </a:r>
            <a:r>
              <a:rPr lang="it-IT" altLang="zh-TW" sz="2000" b="0" dirty="0" err="1"/>
              <a:t>M</a:t>
            </a:r>
            <a:r>
              <a:rPr lang="it-IT" altLang="zh-TW" sz="2000" b="0" i="1" baseline="-25000" dirty="0" err="1"/>
              <a:t>j</a:t>
            </a:r>
            <a:r>
              <a:rPr lang="it-IT" altLang="zh-TW" sz="2000" b="0" dirty="0"/>
              <a:t>)) / m</a:t>
            </a:r>
            <a:endParaRPr lang="zh-TW" altLang="zh-TW" sz="2000" b="0" dirty="0"/>
          </a:p>
        </p:txBody>
      </p:sp>
      <p:sp>
        <p:nvSpPr>
          <p:cNvPr id="7" name="矩形 6"/>
          <p:cNvSpPr/>
          <p:nvPr/>
        </p:nvSpPr>
        <p:spPr>
          <a:xfrm>
            <a:off x="179512" y="4283804"/>
            <a:ext cx="1987318" cy="369332"/>
          </a:xfrm>
          <a:prstGeom prst="rect">
            <a:avLst/>
          </a:prstGeom>
        </p:spPr>
        <p:txBody>
          <a:bodyPr wrap="none">
            <a:spAutoFit/>
          </a:bodyPr>
          <a:lstStyle/>
          <a:p>
            <a:r>
              <a:rPr lang="en-US" altLang="zh-TW" sz="1800" b="0" i="1" dirty="0"/>
              <a:t>where</a:t>
            </a:r>
            <a:r>
              <a:rPr lang="en-US" altLang="zh-TW" sz="1800" b="0" dirty="0"/>
              <a:t> </a:t>
            </a:r>
            <a:r>
              <a:rPr lang="en-US" altLang="zh-TW" sz="1800" b="0" i="1" dirty="0"/>
              <a:t>e</a:t>
            </a:r>
            <a:r>
              <a:rPr lang="en-US" altLang="zh-TW" sz="1800" b="0" dirty="0"/>
              <a:t>(</a:t>
            </a:r>
            <a:r>
              <a:rPr lang="en-US" altLang="zh-TW" sz="1800" b="0" dirty="0" err="1"/>
              <a:t>M</a:t>
            </a:r>
            <a:r>
              <a:rPr lang="en-US" altLang="zh-TW" sz="1800" b="0" i="1" baseline="-25000" dirty="0" err="1"/>
              <a:t>i</a:t>
            </a:r>
            <a:r>
              <a:rPr lang="en-US" altLang="zh-TW" sz="1800" b="0" dirty="0"/>
              <a:t>, </a:t>
            </a:r>
            <a:r>
              <a:rPr lang="en-US" altLang="zh-TW" sz="1800" b="0" dirty="0" err="1"/>
              <a:t>M</a:t>
            </a:r>
            <a:r>
              <a:rPr lang="en-US" altLang="zh-TW" sz="1800" b="0" i="1" baseline="-25000" dirty="0" err="1"/>
              <a:t>j</a:t>
            </a:r>
            <a:r>
              <a:rPr lang="en-US" altLang="zh-TW" sz="1800" b="0" dirty="0"/>
              <a:t>) </a:t>
            </a:r>
            <a:r>
              <a:rPr lang="en-US" altLang="zh-TW" sz="1800" b="0" dirty="0" smtClean="0"/>
              <a:t>= </a:t>
            </a:r>
            <a:r>
              <a:rPr lang="zh-TW" altLang="zh-TW" sz="1800" b="0" dirty="0" smtClean="0"/>
              <a:t> </a:t>
            </a:r>
            <a:endParaRPr lang="zh-TW" altLang="en-US" sz="1800" b="0" dirty="0"/>
          </a:p>
        </p:txBody>
      </p:sp>
      <p:graphicFrame>
        <p:nvGraphicFramePr>
          <p:cNvPr id="9" name="物件 8"/>
          <p:cNvGraphicFramePr>
            <a:graphicFrameLocks noChangeAspect="1"/>
          </p:cNvGraphicFramePr>
          <p:nvPr>
            <p:extLst>
              <p:ext uri="{D42A27DB-BD31-4B8C-83A1-F6EECF244321}">
                <p14:modId xmlns:p14="http://schemas.microsoft.com/office/powerpoint/2010/main" val="2161568597"/>
              </p:ext>
            </p:extLst>
          </p:nvPr>
        </p:nvGraphicFramePr>
        <p:xfrm>
          <a:off x="4508500" y="3333750"/>
          <a:ext cx="127000" cy="190500"/>
        </p:xfrm>
        <a:graphic>
          <a:graphicData uri="http://schemas.openxmlformats.org/presentationml/2006/ole">
            <mc:AlternateContent xmlns:mc="http://schemas.openxmlformats.org/markup-compatibility/2006">
              <mc:Choice xmlns:v="urn:schemas-microsoft-com:vml" Requires="v">
                <p:oleObj spid="_x0000_s136413" name="方程式" r:id="rId4" imgW="127000" imgH="190500" progId="Equation.3">
                  <p:embed/>
                </p:oleObj>
              </mc:Choice>
              <mc:Fallback>
                <p:oleObj name="方程式" r:id="rId4" imgW="127000" imgH="190500" progId="Equation.3">
                  <p:embed/>
                  <p:pic>
                    <p:nvPicPr>
                      <p:cNvPr id="0" name=""/>
                      <p:cNvPicPr/>
                      <p:nvPr/>
                    </p:nvPicPr>
                    <p:blipFill>
                      <a:blip r:embed="rId5"/>
                      <a:stretch>
                        <a:fillRect/>
                      </a:stretch>
                    </p:blipFill>
                    <p:spPr>
                      <a:xfrm>
                        <a:off x="4508500" y="3333750"/>
                        <a:ext cx="127000" cy="190500"/>
                      </a:xfrm>
                      <a:prstGeom prst="rect">
                        <a:avLst/>
                      </a:prstGeom>
                    </p:spPr>
                  </p:pic>
                </p:oleObj>
              </mc:Fallback>
            </mc:AlternateContent>
          </a:graphicData>
        </a:graphic>
      </p:graphicFrame>
      <p:sp>
        <p:nvSpPr>
          <p:cNvPr id="13" name="文字方塊 12"/>
          <p:cNvSpPr txBox="1"/>
          <p:nvPr/>
        </p:nvSpPr>
        <p:spPr>
          <a:xfrm>
            <a:off x="2339752" y="3501008"/>
            <a:ext cx="6326317" cy="307777"/>
          </a:xfrm>
          <a:prstGeom prst="rect">
            <a:avLst/>
          </a:prstGeom>
          <a:noFill/>
        </p:spPr>
        <p:txBody>
          <a:bodyPr wrap="none" rtlCol="0">
            <a:spAutoFit/>
          </a:bodyPr>
          <a:lstStyle/>
          <a:p>
            <a:r>
              <a:rPr lang="en-US" altLang="zh-TW" sz="1400" b="0" i="1" dirty="0">
                <a:latin typeface="Times New Roman"/>
                <a:cs typeface="Times New Roman"/>
              </a:rPr>
              <a:t>V</a:t>
            </a:r>
            <a:r>
              <a:rPr lang="en-US" altLang="zh-TW" sz="1400" b="0" i="1" baseline="-25000" dirty="0">
                <a:latin typeface="Times New Roman"/>
                <a:cs typeface="Times New Roman"/>
              </a:rPr>
              <a:t>1</a:t>
            </a:r>
            <a:r>
              <a:rPr lang="en-US" altLang="zh-TW" sz="1400" b="0" dirty="0">
                <a:latin typeface="Times New Roman"/>
                <a:cs typeface="Times New Roman"/>
              </a:rPr>
              <a:t> = </a:t>
            </a:r>
            <a:r>
              <a:rPr lang="en-US" altLang="zh-TW" sz="1400" b="0" i="1" dirty="0">
                <a:latin typeface="Times New Roman"/>
                <a:cs typeface="Times New Roman"/>
              </a:rPr>
              <a:t>1.0</a:t>
            </a:r>
            <a:r>
              <a:rPr lang="en-US" altLang="zh-TW" sz="1400" b="0" dirty="0">
                <a:latin typeface="Times New Roman"/>
                <a:cs typeface="Times New Roman"/>
              </a:rPr>
              <a:t>, </a:t>
            </a:r>
            <a:r>
              <a:rPr lang="en-US" altLang="zh-TW" sz="1400" b="0" dirty="0" smtClean="0">
                <a:latin typeface="Times New Roman"/>
                <a:cs typeface="Times New Roman"/>
              </a:rPr>
              <a:t>		if </a:t>
            </a:r>
            <a:r>
              <a:rPr lang="en-US" altLang="zh-TW" sz="1400" b="0" dirty="0" err="1">
                <a:latin typeface="Times New Roman"/>
                <a:cs typeface="Times New Roman"/>
              </a:rPr>
              <a:t>M</a:t>
            </a:r>
            <a:r>
              <a:rPr lang="en-US" altLang="zh-TW" sz="1400" b="0" i="1" baseline="-25000" dirty="0" err="1">
                <a:latin typeface="Times New Roman"/>
                <a:cs typeface="Times New Roman"/>
              </a:rPr>
              <a:t>i</a:t>
            </a:r>
            <a:r>
              <a:rPr lang="en-US" altLang="zh-TW" sz="1400" b="0" dirty="0">
                <a:latin typeface="Times New Roman"/>
                <a:cs typeface="Times New Roman"/>
              </a:rPr>
              <a:t> and </a:t>
            </a:r>
            <a:r>
              <a:rPr lang="en-US" altLang="zh-TW" sz="1400" b="0" dirty="0" err="1">
                <a:latin typeface="Times New Roman"/>
                <a:cs typeface="Times New Roman"/>
              </a:rPr>
              <a:t>M</a:t>
            </a:r>
            <a:r>
              <a:rPr lang="en-US" altLang="zh-TW" sz="1400" b="0" i="1" baseline="-25000" dirty="0" err="1">
                <a:latin typeface="Times New Roman"/>
                <a:cs typeface="Times New Roman"/>
              </a:rPr>
              <a:t>j</a:t>
            </a:r>
            <a:r>
              <a:rPr lang="en-US" altLang="zh-TW" sz="1400" b="0" baseline="-25000" dirty="0">
                <a:latin typeface="Times New Roman"/>
                <a:cs typeface="Times New Roman"/>
              </a:rPr>
              <a:t> </a:t>
            </a:r>
            <a:r>
              <a:rPr lang="en-US" altLang="zh-TW" sz="1400" b="0" dirty="0">
                <a:latin typeface="Times New Roman"/>
                <a:cs typeface="Times New Roman"/>
              </a:rPr>
              <a:t>are the same Precise or Single Choice Criteria;</a:t>
            </a:r>
            <a:r>
              <a:rPr lang="zh-TW" altLang="zh-TW" sz="1400" b="0" dirty="0">
                <a:latin typeface="Times New Roman"/>
                <a:cs typeface="Times New Roman"/>
              </a:rPr>
              <a:t> </a:t>
            </a:r>
            <a:endParaRPr kumimoji="1" lang="zh-TW" altLang="en-US" sz="1400" b="0" dirty="0">
              <a:latin typeface="Times New Roman"/>
              <a:cs typeface="Times New Roman"/>
            </a:endParaRPr>
          </a:p>
        </p:txBody>
      </p:sp>
      <p:sp>
        <p:nvSpPr>
          <p:cNvPr id="15" name="矩形 14"/>
          <p:cNvSpPr/>
          <p:nvPr/>
        </p:nvSpPr>
        <p:spPr>
          <a:xfrm>
            <a:off x="2339752" y="3915055"/>
            <a:ext cx="6336704" cy="306034"/>
          </a:xfrm>
          <a:prstGeom prst="rect">
            <a:avLst/>
          </a:prstGeom>
        </p:spPr>
        <p:txBody>
          <a:bodyPr wrap="square">
            <a:spAutoFit/>
          </a:bodyPr>
          <a:lstStyle/>
          <a:p>
            <a:r>
              <a:rPr lang="en-US" altLang="zh-TW" sz="1400" b="0" dirty="0" smtClean="0">
                <a:latin typeface="Times New Roman"/>
                <a:cs typeface="Times New Roman"/>
              </a:rPr>
              <a:t>     = </a:t>
            </a:r>
            <a:r>
              <a:rPr lang="en-US" altLang="zh-TW" sz="1400" b="0" i="1" dirty="0">
                <a:latin typeface="Times New Roman"/>
                <a:cs typeface="Times New Roman"/>
              </a:rPr>
              <a:t>0.0</a:t>
            </a:r>
            <a:r>
              <a:rPr lang="en-US" altLang="zh-TW" sz="1400" b="0" dirty="0">
                <a:latin typeface="Times New Roman"/>
                <a:cs typeface="Times New Roman"/>
              </a:rPr>
              <a:t>, </a:t>
            </a:r>
            <a:r>
              <a:rPr lang="en-US" altLang="zh-TW" sz="1400" b="0" dirty="0" smtClean="0">
                <a:latin typeface="Times New Roman"/>
                <a:cs typeface="Times New Roman"/>
              </a:rPr>
              <a:t>		otherwise</a:t>
            </a:r>
            <a:r>
              <a:rPr lang="zh-TW" altLang="zh-TW" sz="1400" b="0" dirty="0" smtClean="0">
                <a:latin typeface="Times New Roman"/>
                <a:cs typeface="Times New Roman"/>
              </a:rPr>
              <a:t> </a:t>
            </a:r>
            <a:endParaRPr lang="zh-TW" altLang="en-US" sz="1400" b="0" dirty="0">
              <a:latin typeface="Times New Roman"/>
              <a:cs typeface="Times New Roman"/>
            </a:endParaRPr>
          </a:p>
        </p:txBody>
      </p:sp>
      <p:sp>
        <p:nvSpPr>
          <p:cNvPr id="16" name="文字方塊 15"/>
          <p:cNvSpPr txBox="1"/>
          <p:nvPr/>
        </p:nvSpPr>
        <p:spPr>
          <a:xfrm>
            <a:off x="2339752" y="4329100"/>
            <a:ext cx="4700642" cy="307777"/>
          </a:xfrm>
          <a:prstGeom prst="rect">
            <a:avLst/>
          </a:prstGeom>
          <a:noFill/>
        </p:spPr>
        <p:txBody>
          <a:bodyPr wrap="none" rtlCol="0">
            <a:spAutoFit/>
          </a:bodyPr>
          <a:lstStyle/>
          <a:p>
            <a:r>
              <a:rPr lang="en-US" altLang="zh-TW" sz="1400" b="0" i="1" dirty="0">
                <a:latin typeface="Times New Roman"/>
                <a:cs typeface="Times New Roman"/>
              </a:rPr>
              <a:t>V</a:t>
            </a:r>
            <a:r>
              <a:rPr lang="en-US" altLang="zh-TW" sz="1400" b="0" i="1" baseline="-25000" dirty="0">
                <a:latin typeface="Times New Roman"/>
                <a:cs typeface="Times New Roman"/>
              </a:rPr>
              <a:t>2</a:t>
            </a:r>
            <a:r>
              <a:rPr lang="en-US" altLang="zh-TW" sz="1400" b="0" dirty="0">
                <a:latin typeface="Times New Roman"/>
                <a:cs typeface="Times New Roman"/>
              </a:rPr>
              <a:t> = </a:t>
            </a:r>
            <a:r>
              <a:rPr lang="en-US" altLang="zh-TW" sz="1400" b="0" i="1" dirty="0">
                <a:latin typeface="Times New Roman"/>
                <a:cs typeface="Times New Roman"/>
              </a:rPr>
              <a:t>f</a:t>
            </a:r>
            <a:r>
              <a:rPr lang="en-US" altLang="zh-TW" sz="1400" b="0" dirty="0">
                <a:latin typeface="Times New Roman"/>
                <a:cs typeface="Times New Roman"/>
              </a:rPr>
              <a:t>(</a:t>
            </a:r>
            <a:r>
              <a:rPr lang="en-US" altLang="zh-TW" sz="1400" b="0" dirty="0" err="1">
                <a:latin typeface="Times New Roman"/>
                <a:cs typeface="Times New Roman"/>
              </a:rPr>
              <a:t>M</a:t>
            </a:r>
            <a:r>
              <a:rPr lang="en-US" altLang="zh-TW" sz="1400" b="0" i="1" baseline="-25000" dirty="0" err="1">
                <a:latin typeface="Times New Roman"/>
                <a:cs typeface="Times New Roman"/>
              </a:rPr>
              <a:t>i</a:t>
            </a:r>
            <a:r>
              <a:rPr lang="en-US" altLang="zh-TW" sz="1400" b="0" dirty="0">
                <a:latin typeface="Times New Roman"/>
                <a:cs typeface="Times New Roman"/>
              </a:rPr>
              <a:t>, </a:t>
            </a:r>
            <a:r>
              <a:rPr lang="en-US" altLang="zh-TW" sz="1400" b="0" dirty="0" err="1">
                <a:latin typeface="Times New Roman"/>
                <a:cs typeface="Times New Roman"/>
              </a:rPr>
              <a:t>M</a:t>
            </a:r>
            <a:r>
              <a:rPr lang="en-US" altLang="zh-TW" sz="1400" b="0" i="1" baseline="-25000" dirty="0" err="1">
                <a:latin typeface="Times New Roman"/>
                <a:cs typeface="Times New Roman"/>
              </a:rPr>
              <a:t>j</a:t>
            </a:r>
            <a:r>
              <a:rPr lang="en-US" altLang="zh-TW" sz="1400" b="0" dirty="0">
                <a:latin typeface="Times New Roman"/>
                <a:cs typeface="Times New Roman"/>
              </a:rPr>
              <a:t>), </a:t>
            </a:r>
            <a:r>
              <a:rPr lang="en-US" altLang="zh-TW" sz="1400" b="0" dirty="0" smtClean="0">
                <a:latin typeface="Times New Roman"/>
                <a:cs typeface="Times New Roman"/>
              </a:rPr>
              <a:t>	if </a:t>
            </a:r>
            <a:r>
              <a:rPr lang="en-US" altLang="zh-TW" sz="1400" b="0" dirty="0" err="1">
                <a:latin typeface="Times New Roman"/>
                <a:cs typeface="Times New Roman"/>
              </a:rPr>
              <a:t>M</a:t>
            </a:r>
            <a:r>
              <a:rPr lang="en-US" altLang="zh-TW" sz="1400" b="0" i="1" baseline="-25000" dirty="0" err="1">
                <a:latin typeface="Times New Roman"/>
                <a:cs typeface="Times New Roman"/>
              </a:rPr>
              <a:t>i</a:t>
            </a:r>
            <a:r>
              <a:rPr lang="en-US" altLang="zh-TW" sz="1400" b="0" dirty="0">
                <a:latin typeface="Times New Roman"/>
                <a:cs typeface="Times New Roman"/>
              </a:rPr>
              <a:t> and </a:t>
            </a:r>
            <a:r>
              <a:rPr lang="en-US" altLang="zh-TW" sz="1400" b="0" dirty="0" err="1">
                <a:latin typeface="Times New Roman"/>
                <a:cs typeface="Times New Roman"/>
              </a:rPr>
              <a:t>M</a:t>
            </a:r>
            <a:r>
              <a:rPr lang="en-US" altLang="zh-TW" sz="1400" b="0" i="1" baseline="-25000" dirty="0" err="1">
                <a:latin typeface="Times New Roman"/>
                <a:cs typeface="Times New Roman"/>
              </a:rPr>
              <a:t>j</a:t>
            </a:r>
            <a:r>
              <a:rPr lang="en-US" altLang="zh-TW" sz="1400" b="0" dirty="0">
                <a:latin typeface="Times New Roman"/>
                <a:cs typeface="Times New Roman"/>
              </a:rPr>
              <a:t> are Incremental Criteria</a:t>
            </a:r>
            <a:r>
              <a:rPr lang="zh-TW" altLang="zh-TW" sz="1400" b="0" dirty="0">
                <a:latin typeface="Times New Roman"/>
                <a:cs typeface="Times New Roman"/>
              </a:rPr>
              <a:t> </a:t>
            </a:r>
            <a:endParaRPr kumimoji="1" lang="zh-TW" altLang="en-US" sz="1400" b="0" dirty="0">
              <a:latin typeface="Times New Roman"/>
              <a:cs typeface="Times New Roman"/>
            </a:endParaRPr>
          </a:p>
        </p:txBody>
      </p:sp>
      <p:sp>
        <p:nvSpPr>
          <p:cNvPr id="17" name="文字方塊 16"/>
          <p:cNvSpPr txBox="1"/>
          <p:nvPr/>
        </p:nvSpPr>
        <p:spPr>
          <a:xfrm>
            <a:off x="2339752" y="4743146"/>
            <a:ext cx="6002281" cy="307777"/>
          </a:xfrm>
          <a:prstGeom prst="rect">
            <a:avLst/>
          </a:prstGeom>
          <a:noFill/>
        </p:spPr>
        <p:txBody>
          <a:bodyPr wrap="none" rtlCol="0">
            <a:spAutoFit/>
          </a:bodyPr>
          <a:lstStyle/>
          <a:p>
            <a:r>
              <a:rPr lang="en-US" altLang="zh-TW" sz="1400" b="0" i="1" dirty="0">
                <a:latin typeface="Times New Roman"/>
                <a:cs typeface="Times New Roman"/>
              </a:rPr>
              <a:t>V</a:t>
            </a:r>
            <a:r>
              <a:rPr lang="en-US" altLang="zh-TW" sz="1400" b="0" i="1" baseline="-25000" dirty="0">
                <a:latin typeface="Times New Roman"/>
                <a:cs typeface="Times New Roman"/>
              </a:rPr>
              <a:t>3</a:t>
            </a:r>
            <a:r>
              <a:rPr lang="en-US" altLang="zh-TW" sz="1400" b="0" dirty="0">
                <a:latin typeface="Times New Roman"/>
                <a:cs typeface="Times New Roman"/>
              </a:rPr>
              <a:t> = </a:t>
            </a:r>
            <a:r>
              <a:rPr lang="en-US" altLang="zh-TW" sz="1400" b="0" i="1" dirty="0">
                <a:latin typeface="Times New Roman"/>
                <a:cs typeface="Times New Roman"/>
              </a:rPr>
              <a:t>c</a:t>
            </a:r>
            <a:r>
              <a:rPr lang="en-US" altLang="zh-TW" sz="1400" b="0" dirty="0">
                <a:latin typeface="Times New Roman"/>
                <a:cs typeface="Times New Roman"/>
              </a:rPr>
              <a:t>(</a:t>
            </a:r>
            <a:r>
              <a:rPr lang="en-US" altLang="zh-TW" sz="1400" b="0" dirty="0" err="1">
                <a:latin typeface="Times New Roman"/>
                <a:cs typeface="Times New Roman"/>
              </a:rPr>
              <a:t>M</a:t>
            </a:r>
            <a:r>
              <a:rPr lang="en-US" altLang="zh-TW" sz="1400" b="0" i="1" baseline="-25000" dirty="0" err="1">
                <a:latin typeface="Times New Roman"/>
                <a:cs typeface="Times New Roman"/>
              </a:rPr>
              <a:t>i</a:t>
            </a:r>
            <a:r>
              <a:rPr lang="en-US" altLang="zh-TW" sz="1400" b="0" dirty="0">
                <a:latin typeface="Times New Roman"/>
                <a:cs typeface="Times New Roman"/>
              </a:rPr>
              <a:t>, </a:t>
            </a:r>
            <a:r>
              <a:rPr lang="en-US" altLang="zh-TW" sz="1400" b="0" dirty="0" err="1">
                <a:latin typeface="Times New Roman"/>
                <a:cs typeface="Times New Roman"/>
              </a:rPr>
              <a:t>M</a:t>
            </a:r>
            <a:r>
              <a:rPr lang="en-US" altLang="zh-TW" sz="1400" b="0" i="1" baseline="-25000" dirty="0" err="1">
                <a:latin typeface="Times New Roman"/>
                <a:cs typeface="Times New Roman"/>
              </a:rPr>
              <a:t>j</a:t>
            </a:r>
            <a:r>
              <a:rPr lang="en-US" altLang="zh-TW" sz="1400" b="0" dirty="0">
                <a:latin typeface="Times New Roman"/>
                <a:cs typeface="Times New Roman"/>
              </a:rPr>
              <a:t>), </a:t>
            </a:r>
            <a:r>
              <a:rPr lang="en-US" altLang="zh-TW" sz="1400" b="0" dirty="0" smtClean="0">
                <a:latin typeface="Times New Roman"/>
                <a:cs typeface="Times New Roman"/>
              </a:rPr>
              <a:t>	if </a:t>
            </a:r>
            <a:r>
              <a:rPr lang="en-US" altLang="zh-TW" sz="1400" b="0" dirty="0" err="1">
                <a:latin typeface="Times New Roman"/>
                <a:cs typeface="Times New Roman"/>
              </a:rPr>
              <a:t>M</a:t>
            </a:r>
            <a:r>
              <a:rPr lang="en-US" altLang="zh-TW" sz="1400" b="0" i="1" baseline="-25000" dirty="0" err="1">
                <a:latin typeface="Times New Roman"/>
                <a:cs typeface="Times New Roman"/>
              </a:rPr>
              <a:t>i</a:t>
            </a:r>
            <a:r>
              <a:rPr lang="en-US" altLang="zh-TW" sz="1400" b="0" dirty="0">
                <a:latin typeface="Times New Roman"/>
                <a:cs typeface="Times New Roman"/>
              </a:rPr>
              <a:t> and </a:t>
            </a:r>
            <a:r>
              <a:rPr lang="en-US" altLang="zh-TW" sz="1400" b="0" dirty="0" err="1">
                <a:latin typeface="Times New Roman"/>
                <a:cs typeface="Times New Roman"/>
              </a:rPr>
              <a:t>M</a:t>
            </a:r>
            <a:r>
              <a:rPr lang="en-US" altLang="zh-TW" sz="1400" b="0" i="1" baseline="-25000" dirty="0" err="1">
                <a:latin typeface="Times New Roman"/>
                <a:cs typeface="Times New Roman"/>
              </a:rPr>
              <a:t>j</a:t>
            </a:r>
            <a:r>
              <a:rPr lang="en-US" altLang="zh-TW" sz="1400" b="0" dirty="0">
                <a:latin typeface="Times New Roman"/>
                <a:cs typeface="Times New Roman"/>
              </a:rPr>
              <a:t> are Precedence or Time /Duration Criteria</a:t>
            </a:r>
            <a:r>
              <a:rPr lang="zh-TW" altLang="zh-TW" sz="1400" b="0" dirty="0">
                <a:latin typeface="Times New Roman"/>
                <a:cs typeface="Times New Roman"/>
              </a:rPr>
              <a:t> </a:t>
            </a:r>
            <a:endParaRPr kumimoji="1" lang="zh-TW" altLang="en-US" sz="1400" b="0" dirty="0">
              <a:latin typeface="Times New Roman"/>
              <a:cs typeface="Times New Roman"/>
            </a:endParaRPr>
          </a:p>
        </p:txBody>
      </p:sp>
      <p:sp>
        <p:nvSpPr>
          <p:cNvPr id="18" name="文字方塊 17"/>
          <p:cNvSpPr txBox="1"/>
          <p:nvPr/>
        </p:nvSpPr>
        <p:spPr>
          <a:xfrm>
            <a:off x="2339752" y="5157192"/>
            <a:ext cx="4800697" cy="307777"/>
          </a:xfrm>
          <a:prstGeom prst="rect">
            <a:avLst/>
          </a:prstGeom>
          <a:noFill/>
        </p:spPr>
        <p:txBody>
          <a:bodyPr wrap="none" rtlCol="0">
            <a:spAutoFit/>
          </a:bodyPr>
          <a:lstStyle/>
          <a:p>
            <a:r>
              <a:rPr lang="en-US" altLang="zh-TW" sz="1400" b="0" i="1" dirty="0">
                <a:latin typeface="Times New Roman"/>
                <a:cs typeface="Times New Roman"/>
              </a:rPr>
              <a:t>V</a:t>
            </a:r>
            <a:r>
              <a:rPr lang="en-US" altLang="zh-TW" sz="1400" b="0" i="1" baseline="-25000" dirty="0">
                <a:latin typeface="Times New Roman"/>
                <a:cs typeface="Times New Roman"/>
              </a:rPr>
              <a:t>4</a:t>
            </a:r>
            <a:r>
              <a:rPr lang="en-US" altLang="zh-TW" sz="1400" b="0" dirty="0">
                <a:latin typeface="Times New Roman"/>
                <a:cs typeface="Times New Roman"/>
              </a:rPr>
              <a:t> = </a:t>
            </a:r>
            <a:r>
              <a:rPr lang="en-US" altLang="zh-TW" sz="1400" b="0" i="1" dirty="0">
                <a:latin typeface="Times New Roman"/>
                <a:cs typeface="Times New Roman"/>
              </a:rPr>
              <a:t>d</a:t>
            </a:r>
            <a:r>
              <a:rPr lang="en-US" altLang="zh-TW" sz="1400" b="0" dirty="0">
                <a:latin typeface="Times New Roman"/>
                <a:cs typeface="Times New Roman"/>
              </a:rPr>
              <a:t>(</a:t>
            </a:r>
            <a:r>
              <a:rPr lang="en-US" altLang="zh-TW" sz="1400" b="0" dirty="0" err="1">
                <a:latin typeface="Times New Roman"/>
                <a:cs typeface="Times New Roman"/>
              </a:rPr>
              <a:t>M</a:t>
            </a:r>
            <a:r>
              <a:rPr lang="en-US" altLang="zh-TW" sz="1400" b="0" i="1" baseline="-25000" dirty="0" err="1">
                <a:latin typeface="Times New Roman"/>
                <a:cs typeface="Times New Roman"/>
              </a:rPr>
              <a:t>i</a:t>
            </a:r>
            <a:r>
              <a:rPr lang="en-US" altLang="zh-TW" sz="1400" b="0" dirty="0">
                <a:latin typeface="Times New Roman"/>
                <a:cs typeface="Times New Roman"/>
              </a:rPr>
              <a:t>, </a:t>
            </a:r>
            <a:r>
              <a:rPr lang="en-US" altLang="zh-TW" sz="1400" b="0" dirty="0" err="1">
                <a:latin typeface="Times New Roman"/>
                <a:cs typeface="Times New Roman"/>
              </a:rPr>
              <a:t>M</a:t>
            </a:r>
            <a:r>
              <a:rPr lang="en-US" altLang="zh-TW" sz="1400" b="0" i="1" baseline="-25000" dirty="0" err="1">
                <a:latin typeface="Times New Roman"/>
                <a:cs typeface="Times New Roman"/>
              </a:rPr>
              <a:t>j</a:t>
            </a:r>
            <a:r>
              <a:rPr lang="en-US" altLang="zh-TW" sz="1400" b="0" dirty="0">
                <a:latin typeface="Times New Roman"/>
                <a:cs typeface="Times New Roman"/>
              </a:rPr>
              <a:t>), </a:t>
            </a:r>
            <a:r>
              <a:rPr lang="en-US" altLang="zh-TW" sz="1400" b="0" dirty="0" smtClean="0">
                <a:latin typeface="Times New Roman"/>
                <a:cs typeface="Times New Roman"/>
              </a:rPr>
              <a:t>	if </a:t>
            </a:r>
            <a:r>
              <a:rPr lang="en-US" altLang="zh-TW" sz="1400" b="0" dirty="0" err="1">
                <a:latin typeface="Times New Roman"/>
                <a:cs typeface="Times New Roman"/>
              </a:rPr>
              <a:t>M</a:t>
            </a:r>
            <a:r>
              <a:rPr lang="en-US" altLang="zh-TW" sz="1400" b="0" i="1" baseline="-25000" dirty="0" err="1">
                <a:latin typeface="Times New Roman"/>
                <a:cs typeface="Times New Roman"/>
              </a:rPr>
              <a:t>i</a:t>
            </a:r>
            <a:r>
              <a:rPr lang="en-US" altLang="zh-TW" sz="1400" b="0" baseline="-25000" dirty="0">
                <a:latin typeface="Times New Roman"/>
                <a:cs typeface="Times New Roman"/>
              </a:rPr>
              <a:t> </a:t>
            </a:r>
            <a:r>
              <a:rPr lang="en-US" altLang="zh-TW" sz="1400" b="0" dirty="0">
                <a:latin typeface="Times New Roman"/>
                <a:cs typeface="Times New Roman"/>
              </a:rPr>
              <a:t>and </a:t>
            </a:r>
            <a:r>
              <a:rPr lang="en-US" altLang="zh-TW" sz="1400" b="0" dirty="0" err="1">
                <a:latin typeface="Times New Roman"/>
                <a:cs typeface="Times New Roman"/>
              </a:rPr>
              <a:t>M</a:t>
            </a:r>
            <a:r>
              <a:rPr lang="en-US" altLang="zh-TW" sz="1400" b="0" i="1" baseline="-25000" dirty="0" err="1">
                <a:latin typeface="Times New Roman"/>
                <a:cs typeface="Times New Roman"/>
              </a:rPr>
              <a:t>j</a:t>
            </a:r>
            <a:r>
              <a:rPr lang="en-US" altLang="zh-TW" sz="1400" b="0" dirty="0">
                <a:latin typeface="Times New Roman"/>
                <a:cs typeface="Times New Roman"/>
              </a:rPr>
              <a:t> are Many Choice Criteria</a:t>
            </a:r>
            <a:r>
              <a:rPr lang="zh-TW" altLang="zh-TW" sz="1400" b="0" dirty="0">
                <a:latin typeface="Times New Roman"/>
                <a:cs typeface="Times New Roman"/>
              </a:rPr>
              <a:t> </a:t>
            </a:r>
            <a:endParaRPr kumimoji="1" lang="zh-TW" altLang="en-US" sz="1400" b="0" dirty="0">
              <a:latin typeface="Times New Roman"/>
              <a:cs typeface="Times New Roman"/>
            </a:endParaRPr>
          </a:p>
        </p:txBody>
      </p:sp>
      <p:sp>
        <p:nvSpPr>
          <p:cNvPr id="26" name="左大括弧 25"/>
          <p:cNvSpPr/>
          <p:nvPr/>
        </p:nvSpPr>
        <p:spPr>
          <a:xfrm>
            <a:off x="2006208" y="3356992"/>
            <a:ext cx="405552" cy="2232248"/>
          </a:xfrm>
          <a:prstGeom prst="leftBrace">
            <a:avLst>
              <a:gd name="adj1" fmla="val 38156"/>
              <a:gd name="adj2" fmla="val 50750"/>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a:lstStyle/>
          <a:p>
            <a:endParaRPr lang="zh-TW" altLang="en-US"/>
          </a:p>
        </p:txBody>
      </p:sp>
      <p:sp>
        <p:nvSpPr>
          <p:cNvPr id="14" name="Rectangle 3"/>
          <p:cNvSpPr txBox="1">
            <a:spLocks noChangeArrowheads="1"/>
          </p:cNvSpPr>
          <p:nvPr/>
        </p:nvSpPr>
        <p:spPr>
          <a:xfrm>
            <a:off x="683568" y="5805264"/>
            <a:ext cx="7661275" cy="811088"/>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FontTx/>
              <a:buBlip>
                <a:blip r:embed="rId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lang="en-US" altLang="zh-TW" b="0" dirty="0" smtClean="0">
                <a:ea typeface="新細明體" charset="-120"/>
              </a:rPr>
              <a:t>Different functions are defined for </a:t>
            </a:r>
            <a:r>
              <a:rPr lang="en-US" altLang="zh-TW" b="0" dirty="0" smtClean="0">
                <a:solidFill>
                  <a:srgbClr val="FFA917"/>
                </a:solidFill>
                <a:ea typeface="新細明體" charset="-120"/>
              </a:rPr>
              <a:t>different metadata</a:t>
            </a:r>
            <a:endParaRPr lang="zh-TW" altLang="en-US" b="0" dirty="0" smtClean="0">
              <a:solidFill>
                <a:srgbClr val="FFA917"/>
              </a:solidFill>
              <a:ea typeface="新細明體" charset="-120"/>
            </a:endParaRPr>
          </a:p>
        </p:txBody>
      </p:sp>
    </p:spTree>
    <p:extLst>
      <p:ext uri="{BB962C8B-B14F-4D97-AF65-F5344CB8AC3E}">
        <p14:creationId xmlns:p14="http://schemas.microsoft.com/office/powerpoint/2010/main" val="3861848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ltLang="zh-TW" smtClean="0">
                <a:ea typeface="新細明體" charset="-120"/>
              </a:rPr>
              <a:t>Similarity </a:t>
            </a:r>
            <a:r>
              <a:rPr lang="en-GB" altLang="zh-TW" smtClean="0">
                <a:ea typeface="新細明體" charset="-120"/>
              </a:rPr>
              <a:t>Function</a:t>
            </a:r>
            <a:endParaRPr lang="zh-TW" altLang="en-US" smtClean="0">
              <a:ea typeface="新細明體" charset="-120"/>
            </a:endParaRPr>
          </a:p>
        </p:txBody>
      </p:sp>
      <p:sp>
        <p:nvSpPr>
          <p:cNvPr id="5125" name="Rectangle 3"/>
          <p:cNvSpPr>
            <a:spLocks noGrp="1" noChangeArrowheads="1"/>
          </p:cNvSpPr>
          <p:nvPr>
            <p:ph idx="1"/>
          </p:nvPr>
        </p:nvSpPr>
        <p:spPr>
          <a:xfrm>
            <a:off x="683568" y="1556792"/>
            <a:ext cx="7661275" cy="2122487"/>
          </a:xfrm>
        </p:spPr>
        <p:txBody>
          <a:bodyPr>
            <a:normAutofit/>
          </a:bodyPr>
          <a:lstStyle/>
          <a:p>
            <a:r>
              <a:rPr lang="en-US" altLang="zh-TW" dirty="0" smtClean="0">
                <a:ea typeface="新細明體" charset="-120"/>
              </a:rPr>
              <a:t>Define how </a:t>
            </a:r>
            <a:r>
              <a:rPr lang="en-US" altLang="zh-TW" dirty="0" err="1" smtClean="0">
                <a:solidFill>
                  <a:srgbClr val="FFA917"/>
                </a:solidFill>
                <a:ea typeface="新細明體" charset="-120"/>
              </a:rPr>
              <a:t>LO</a:t>
            </a:r>
            <a:r>
              <a:rPr lang="en-US" altLang="zh-TW" i="1" baseline="-25000" dirty="0" err="1" smtClean="0">
                <a:solidFill>
                  <a:srgbClr val="FFA917"/>
                </a:solidFill>
                <a:ea typeface="新細明體" charset="-120"/>
              </a:rPr>
              <a:t>t</a:t>
            </a:r>
            <a:r>
              <a:rPr lang="en-US" altLang="zh-TW" i="1" dirty="0" smtClean="0">
                <a:solidFill>
                  <a:srgbClr val="FFA917"/>
                </a:solidFill>
                <a:ea typeface="新細明體" charset="-120"/>
              </a:rPr>
              <a:t> </a:t>
            </a:r>
            <a:r>
              <a:rPr lang="en-US" altLang="zh-TW" dirty="0" smtClean="0">
                <a:ea typeface="新細明體" charset="-120"/>
              </a:rPr>
              <a:t>matches </a:t>
            </a:r>
            <a:r>
              <a:rPr lang="en-US" altLang="zh-TW" dirty="0" err="1" smtClean="0">
                <a:solidFill>
                  <a:srgbClr val="FFA917"/>
                </a:solidFill>
                <a:ea typeface="新細明體" charset="-120"/>
              </a:rPr>
              <a:t>LO</a:t>
            </a:r>
            <a:r>
              <a:rPr lang="en-US" altLang="zh-TW" i="1" baseline="-25000" dirty="0" err="1" smtClean="0">
                <a:solidFill>
                  <a:srgbClr val="FFA917"/>
                </a:solidFill>
                <a:ea typeface="新細明體" charset="-120"/>
              </a:rPr>
              <a:t>q</a:t>
            </a:r>
            <a:endParaRPr lang="en-US" altLang="zh-TW" baseline="-25000" dirty="0" smtClean="0">
              <a:solidFill>
                <a:srgbClr val="FFA917"/>
              </a:solidFill>
              <a:ea typeface="新細明體" charset="-120"/>
            </a:endParaRPr>
          </a:p>
          <a:p>
            <a:r>
              <a:rPr lang="en-US" altLang="zh-TW" dirty="0" smtClean="0">
                <a:ea typeface="新細明體" charset="-120"/>
              </a:rPr>
              <a:t>Is </a:t>
            </a:r>
            <a:r>
              <a:rPr lang="en-US" altLang="zh-TW" dirty="0" smtClean="0">
                <a:solidFill>
                  <a:srgbClr val="FFA917"/>
                </a:solidFill>
                <a:ea typeface="新細明體" charset="-120"/>
              </a:rPr>
              <a:t>non-symmetric</a:t>
            </a:r>
          </a:p>
          <a:p>
            <a:r>
              <a:rPr lang="en-US" altLang="zh-TW" dirty="0" smtClean="0">
                <a:ea typeface="新細明體" charset="-120"/>
              </a:rPr>
              <a:t>Taken from the perspective of the query </a:t>
            </a:r>
            <a:r>
              <a:rPr lang="en-US" altLang="zh-TW" dirty="0" err="1" smtClean="0">
                <a:solidFill>
                  <a:srgbClr val="FFA917"/>
                </a:solidFill>
                <a:ea typeface="新細明體" charset="-120"/>
              </a:rPr>
              <a:t>Lo</a:t>
            </a:r>
            <a:r>
              <a:rPr lang="en-US" altLang="zh-TW" i="1" baseline="-25000" dirty="0" err="1" smtClean="0">
                <a:solidFill>
                  <a:srgbClr val="FFA917"/>
                </a:solidFill>
                <a:ea typeface="新細明體" charset="-120"/>
              </a:rPr>
              <a:t>q</a:t>
            </a:r>
            <a:r>
              <a:rPr lang="en-US" altLang="zh-TW" i="1" baseline="-25000" dirty="0" smtClean="0">
                <a:solidFill>
                  <a:srgbClr val="FFA917"/>
                </a:solidFill>
                <a:ea typeface="新細明體" charset="-120"/>
              </a:rPr>
              <a:t> </a:t>
            </a:r>
            <a:endParaRPr lang="zh-TW" altLang="en-US" i="1" baseline="-25000" dirty="0" smtClean="0">
              <a:solidFill>
                <a:srgbClr val="FFA917"/>
              </a:solidFill>
              <a:ea typeface="新細明體" charset="-120"/>
            </a:endParaRPr>
          </a:p>
        </p:txBody>
      </p:sp>
      <p:sp>
        <p:nvSpPr>
          <p:cNvPr id="3" name="文字方塊 2"/>
          <p:cNvSpPr txBox="1"/>
          <p:nvPr/>
        </p:nvSpPr>
        <p:spPr>
          <a:xfrm>
            <a:off x="539552" y="4005064"/>
            <a:ext cx="7985930" cy="830997"/>
          </a:xfrm>
          <a:prstGeom prst="rect">
            <a:avLst/>
          </a:prstGeom>
          <a:noFill/>
        </p:spPr>
        <p:txBody>
          <a:bodyPr wrap="none" rtlCol="0">
            <a:spAutoFit/>
          </a:bodyPr>
          <a:lstStyle/>
          <a:p>
            <a:r>
              <a:rPr lang="en-US" altLang="zh-TW" b="0" dirty="0"/>
              <a:t>Similarity(</a:t>
            </a:r>
            <a:r>
              <a:rPr lang="en-US" altLang="zh-TW" b="0" dirty="0" err="1"/>
              <a:t>LO</a:t>
            </a:r>
            <a:r>
              <a:rPr lang="en-US" altLang="zh-TW" b="0" i="1" baseline="-25000" dirty="0" err="1"/>
              <a:t>q</a:t>
            </a:r>
            <a:r>
              <a:rPr lang="en-US" altLang="zh-TW" b="0" dirty="0"/>
              <a:t>, </a:t>
            </a:r>
            <a:r>
              <a:rPr lang="en-US" altLang="zh-TW" b="0" dirty="0" err="1"/>
              <a:t>LO</a:t>
            </a:r>
            <a:r>
              <a:rPr lang="en-US" altLang="zh-TW" b="0" i="1" baseline="-25000" dirty="0" err="1"/>
              <a:t>t</a:t>
            </a:r>
            <a:r>
              <a:rPr lang="en-US" altLang="zh-TW" b="0" dirty="0"/>
              <a:t>) =</a:t>
            </a:r>
            <a:endParaRPr lang="zh-TW" altLang="zh-TW" b="0" dirty="0"/>
          </a:p>
          <a:p>
            <a:r>
              <a:rPr lang="en-US" altLang="zh-TW" b="0" dirty="0" err="1"/>
              <a:t>Σ</a:t>
            </a:r>
            <a:r>
              <a:rPr lang="en-US" altLang="zh-TW" b="0" dirty="0"/>
              <a:t>(</a:t>
            </a:r>
            <a:r>
              <a:rPr lang="en-US" altLang="zh-TW" b="0" dirty="0">
                <a:sym typeface="Symbol"/>
              </a:rPr>
              <a:t></a:t>
            </a:r>
            <a:r>
              <a:rPr lang="en-US" altLang="zh-TW" b="0" dirty="0" err="1"/>
              <a:t>DO</a:t>
            </a:r>
            <a:r>
              <a:rPr lang="en-US" altLang="zh-TW" b="0" i="1" baseline="-25000" dirty="0" err="1"/>
              <a:t>i</a:t>
            </a:r>
            <a:r>
              <a:rPr lang="en-US" altLang="zh-TW" b="0" dirty="0"/>
              <a:t> </a:t>
            </a:r>
            <a:r>
              <a:rPr lang="en-US" altLang="zh-TW" b="0" dirty="0">
                <a:sym typeface="Symbol"/>
              </a:rPr>
              <a:t></a:t>
            </a:r>
            <a:r>
              <a:rPr lang="en-US" altLang="zh-TW" b="0" dirty="0"/>
              <a:t> </a:t>
            </a:r>
            <a:r>
              <a:rPr lang="en-US" altLang="zh-TW" b="0" dirty="0" err="1"/>
              <a:t>LO</a:t>
            </a:r>
            <a:r>
              <a:rPr lang="en-US" altLang="zh-TW" b="0" i="1" baseline="-25000" dirty="0" err="1"/>
              <a:t>q</a:t>
            </a:r>
            <a:r>
              <a:rPr lang="en-US" altLang="zh-TW" b="0" dirty="0"/>
              <a:t> </a:t>
            </a:r>
            <a:r>
              <a:rPr lang="en-US" altLang="zh-TW" b="0" dirty="0">
                <a:sym typeface="Symbol"/>
              </a:rPr>
              <a:t></a:t>
            </a:r>
            <a:r>
              <a:rPr lang="en-US" altLang="zh-TW" b="0" dirty="0"/>
              <a:t>! </a:t>
            </a:r>
            <a:r>
              <a:rPr lang="en-US" altLang="zh-TW" b="0" dirty="0" err="1"/>
              <a:t>DO</a:t>
            </a:r>
            <a:r>
              <a:rPr lang="en-US" altLang="zh-TW" b="0" i="1" baseline="-25000" dirty="0" err="1"/>
              <a:t>j</a:t>
            </a:r>
            <a:r>
              <a:rPr lang="en-US" altLang="zh-TW" b="0" dirty="0"/>
              <a:t> </a:t>
            </a:r>
            <a:r>
              <a:rPr lang="en-US" altLang="zh-TW" b="0" dirty="0">
                <a:sym typeface="Symbol"/>
              </a:rPr>
              <a:t></a:t>
            </a:r>
            <a:r>
              <a:rPr lang="en-US" altLang="zh-TW" b="0" dirty="0"/>
              <a:t> </a:t>
            </a:r>
            <a:r>
              <a:rPr lang="en-US" altLang="zh-TW" b="0" dirty="0" err="1"/>
              <a:t>LO</a:t>
            </a:r>
            <a:r>
              <a:rPr lang="en-US" altLang="zh-TW" b="0" i="1" baseline="-25000" dirty="0" err="1"/>
              <a:t>t</a:t>
            </a:r>
            <a:r>
              <a:rPr lang="en-US" altLang="zh-TW" b="0" dirty="0"/>
              <a:t> </a:t>
            </a:r>
            <a:r>
              <a:rPr lang="pt-BR" altLang="zh-TW" b="0" dirty="0">
                <a:sym typeface="Symbol"/>
              </a:rPr>
              <a:t></a:t>
            </a:r>
            <a:r>
              <a:rPr lang="pt-BR" altLang="zh-TW" b="0" dirty="0"/>
              <a:t> </a:t>
            </a:r>
            <a:r>
              <a:rPr lang="en-US" altLang="zh-TW" b="0" i="1" dirty="0"/>
              <a:t>match</a:t>
            </a:r>
            <a:r>
              <a:rPr lang="en-US" altLang="zh-TW" b="0" dirty="0"/>
              <a:t>(</a:t>
            </a:r>
            <a:r>
              <a:rPr lang="en-US" altLang="zh-TW" b="0" dirty="0" err="1"/>
              <a:t>DO</a:t>
            </a:r>
            <a:r>
              <a:rPr lang="en-US" altLang="zh-TW" b="0" i="1" baseline="-25000" dirty="0" err="1"/>
              <a:t>i</a:t>
            </a:r>
            <a:r>
              <a:rPr lang="en-US" altLang="zh-TW" b="0" dirty="0"/>
              <a:t>, </a:t>
            </a:r>
            <a:r>
              <a:rPr lang="en-US" altLang="zh-TW" b="0" dirty="0" err="1"/>
              <a:t>DO</a:t>
            </a:r>
            <a:r>
              <a:rPr lang="en-US" altLang="zh-TW" b="0" i="1" baseline="-25000" dirty="0" err="1"/>
              <a:t>j</a:t>
            </a:r>
            <a:r>
              <a:rPr lang="en-US" altLang="zh-TW" b="0" dirty="0"/>
              <a:t>) </a:t>
            </a:r>
            <a:r>
              <a:rPr lang="en-US" altLang="zh-TW" b="0" dirty="0">
                <a:sym typeface="Symbol"/>
              </a:rPr>
              <a:t></a:t>
            </a:r>
            <a:r>
              <a:rPr lang="en-US" altLang="zh-TW" b="0" dirty="0"/>
              <a:t> </a:t>
            </a:r>
            <a:r>
              <a:rPr lang="en-US" altLang="zh-TW" b="0" dirty="0">
                <a:sym typeface="Symbol"/>
              </a:rPr>
              <a:t></a:t>
            </a:r>
            <a:r>
              <a:rPr lang="en-US" altLang="zh-TW" b="0" dirty="0"/>
              <a:t>) / |</a:t>
            </a:r>
            <a:r>
              <a:rPr lang="en-US" altLang="zh-TW" b="0" dirty="0" err="1"/>
              <a:t>LO</a:t>
            </a:r>
            <a:r>
              <a:rPr lang="en-US" altLang="zh-TW" b="0" i="1" baseline="-25000" dirty="0" err="1"/>
              <a:t>q</a:t>
            </a:r>
            <a:r>
              <a:rPr lang="en-US" altLang="zh-TW" b="0" dirty="0"/>
              <a:t>|</a:t>
            </a:r>
            <a:r>
              <a:rPr lang="zh-TW" altLang="zh-TW" b="0" dirty="0"/>
              <a:t> </a:t>
            </a:r>
            <a:endParaRPr kumimoji="1" lang="zh-TW" altLang="en-US" b="0" dirty="0"/>
          </a:p>
        </p:txBody>
      </p:sp>
      <p:sp>
        <p:nvSpPr>
          <p:cNvPr id="2" name="文字方塊 1"/>
          <p:cNvSpPr txBox="1"/>
          <p:nvPr/>
        </p:nvSpPr>
        <p:spPr>
          <a:xfrm>
            <a:off x="539552" y="5949280"/>
            <a:ext cx="7992888" cy="461665"/>
          </a:xfrm>
          <a:prstGeom prst="rect">
            <a:avLst/>
          </a:prstGeom>
          <a:noFill/>
        </p:spPr>
        <p:txBody>
          <a:bodyPr wrap="square" rtlCol="0">
            <a:spAutoFit/>
          </a:bodyPr>
          <a:lstStyle/>
          <a:p>
            <a:r>
              <a:rPr kumimoji="1" lang="en-US" altLang="zh-TW" sz="1200" b="0" dirty="0"/>
              <a:t>Freya H. Lin, Timothy K. Shih (corresponding), and Won Kim, “An Implementation of the CORDRA Architecture Enhanced for Systematic Reuse of Learning Objects,” IEEE Transactions on Knowledge and Data Engineering, 21(6), 2009. </a:t>
            </a:r>
            <a:endParaRPr kumimoji="1" lang="zh-TW" altLang="en-US" sz="1200" b="0" dirty="0"/>
          </a:p>
        </p:txBody>
      </p:sp>
    </p:spTree>
    <p:extLst>
      <p:ext uri="{BB962C8B-B14F-4D97-AF65-F5344CB8AC3E}">
        <p14:creationId xmlns:p14="http://schemas.microsoft.com/office/powerpoint/2010/main" val="3351583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TW" dirty="0" smtClean="0">
                <a:ea typeface="新細明體" charset="-120"/>
              </a:rPr>
              <a:t>An Example</a:t>
            </a:r>
          </a:p>
        </p:txBody>
      </p:sp>
      <p:sp>
        <p:nvSpPr>
          <p:cNvPr id="18" name="流程圖: 程序 17"/>
          <p:cNvSpPr/>
          <p:nvPr/>
        </p:nvSpPr>
        <p:spPr>
          <a:xfrm>
            <a:off x="1979712" y="1437822"/>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err="1" smtClean="0">
                <a:latin typeface="Cambria Math" panose="02040503050406030204" pitchFamily="18" charset="0"/>
                <a:ea typeface="Cambria Math" panose="02040503050406030204" pitchFamily="18" charset="0"/>
              </a:rPr>
              <a:t>LO</a:t>
            </a:r>
            <a:r>
              <a:rPr lang="en-US" altLang="zh-TW" sz="2000" baseline="-25000" dirty="0" err="1" smtClean="0">
                <a:latin typeface="Cambria Math" panose="02040503050406030204" pitchFamily="18" charset="0"/>
                <a:ea typeface="Cambria Math" panose="02040503050406030204" pitchFamily="18" charset="0"/>
              </a:rPr>
              <a:t>q</a:t>
            </a:r>
            <a:endParaRPr lang="zh-TW" altLang="en-US" sz="2000" baseline="-25000" dirty="0">
              <a:latin typeface="Cambria Math" panose="02040503050406030204" pitchFamily="18" charset="0"/>
            </a:endParaRPr>
          </a:p>
        </p:txBody>
      </p:sp>
      <p:sp>
        <p:nvSpPr>
          <p:cNvPr id="23" name="流程圖: 程序 22"/>
          <p:cNvSpPr/>
          <p:nvPr/>
        </p:nvSpPr>
        <p:spPr>
          <a:xfrm>
            <a:off x="3116991" y="1437839"/>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1</a:t>
            </a:r>
            <a:endParaRPr lang="zh-TW" altLang="en-US" sz="2000" baseline="-25000" dirty="0">
              <a:latin typeface="Cambria Math" panose="02040503050406030204" pitchFamily="18" charset="0"/>
            </a:endParaRPr>
          </a:p>
        </p:txBody>
      </p:sp>
      <p:sp>
        <p:nvSpPr>
          <p:cNvPr id="24" name="流程圖: 程序 23"/>
          <p:cNvSpPr/>
          <p:nvPr/>
        </p:nvSpPr>
        <p:spPr>
          <a:xfrm>
            <a:off x="4254270" y="1437823"/>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25" name="流程圖: 程序 24"/>
          <p:cNvSpPr/>
          <p:nvPr/>
        </p:nvSpPr>
        <p:spPr>
          <a:xfrm>
            <a:off x="5391549" y="1437822"/>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3</a:t>
            </a:r>
            <a:endParaRPr lang="zh-TW" altLang="en-US" sz="2000" baseline="-25000" dirty="0">
              <a:latin typeface="Cambria Math" panose="02040503050406030204" pitchFamily="18" charset="0"/>
            </a:endParaRPr>
          </a:p>
        </p:txBody>
      </p:sp>
      <p:sp>
        <p:nvSpPr>
          <p:cNvPr id="26" name="流程圖: 程序 25"/>
          <p:cNvSpPr/>
          <p:nvPr/>
        </p:nvSpPr>
        <p:spPr>
          <a:xfrm>
            <a:off x="6528829" y="1437822"/>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4</a:t>
            </a:r>
            <a:endParaRPr lang="zh-TW" altLang="en-US" sz="2000" baseline="-25000" dirty="0">
              <a:latin typeface="Cambria Math" panose="02040503050406030204" pitchFamily="18" charset="0"/>
            </a:endParaRPr>
          </a:p>
        </p:txBody>
      </p:sp>
      <p:sp>
        <p:nvSpPr>
          <p:cNvPr id="19" name="流程圖: 程序 18"/>
          <p:cNvSpPr/>
          <p:nvPr/>
        </p:nvSpPr>
        <p:spPr>
          <a:xfrm>
            <a:off x="3757286" y="198884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A</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28" name="流程圖: 程序 27"/>
          <p:cNvSpPr/>
          <p:nvPr/>
        </p:nvSpPr>
        <p:spPr>
          <a:xfrm>
            <a:off x="3757286" y="2557177"/>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B</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29" name="流程圖: 程序 28"/>
          <p:cNvSpPr/>
          <p:nvPr/>
        </p:nvSpPr>
        <p:spPr>
          <a:xfrm>
            <a:off x="3757285" y="3125515"/>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0" name="流程圖: 程序 29"/>
          <p:cNvSpPr/>
          <p:nvPr/>
        </p:nvSpPr>
        <p:spPr>
          <a:xfrm>
            <a:off x="4888998" y="198884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A</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1" name="流程圖: 程序 30"/>
          <p:cNvSpPr/>
          <p:nvPr/>
        </p:nvSpPr>
        <p:spPr>
          <a:xfrm>
            <a:off x="4888998" y="2557177"/>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2" name="流程圖: 程序 31"/>
          <p:cNvSpPr/>
          <p:nvPr/>
        </p:nvSpPr>
        <p:spPr>
          <a:xfrm>
            <a:off x="4888997" y="3125515"/>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D</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3" name="流程圖: 程序 32"/>
          <p:cNvSpPr/>
          <p:nvPr/>
        </p:nvSpPr>
        <p:spPr>
          <a:xfrm>
            <a:off x="6020709" y="198884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4" name="流程圖: 程序 33"/>
          <p:cNvSpPr/>
          <p:nvPr/>
        </p:nvSpPr>
        <p:spPr>
          <a:xfrm>
            <a:off x="6020709" y="2557177"/>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E</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6" name="流程圖: 程序 35"/>
          <p:cNvSpPr/>
          <p:nvPr/>
        </p:nvSpPr>
        <p:spPr>
          <a:xfrm>
            <a:off x="7092280" y="198884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E</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7" name="流程圖: 程序 36"/>
          <p:cNvSpPr/>
          <p:nvPr/>
        </p:nvSpPr>
        <p:spPr>
          <a:xfrm>
            <a:off x="7092280" y="2557177"/>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F</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42" name="流程圖: 程序 41"/>
          <p:cNvSpPr/>
          <p:nvPr/>
        </p:nvSpPr>
        <p:spPr>
          <a:xfrm>
            <a:off x="2627386" y="198884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A</a:t>
            </a:r>
            <a:endParaRPr lang="zh-TW" altLang="en-US" sz="2000" baseline="-25000" dirty="0">
              <a:latin typeface="Cambria Math" panose="02040503050406030204" pitchFamily="18" charset="0"/>
            </a:endParaRPr>
          </a:p>
        </p:txBody>
      </p:sp>
      <p:sp>
        <p:nvSpPr>
          <p:cNvPr id="43" name="流程圖: 程序 42"/>
          <p:cNvSpPr/>
          <p:nvPr/>
        </p:nvSpPr>
        <p:spPr>
          <a:xfrm>
            <a:off x="2627386" y="2557177"/>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a:latin typeface="Cambria Math" panose="02040503050406030204" pitchFamily="18" charset="0"/>
                <a:ea typeface="Cambria Math" panose="02040503050406030204" pitchFamily="18" charset="0"/>
              </a:rPr>
              <a:t>B</a:t>
            </a:r>
            <a:endParaRPr lang="zh-TW" altLang="en-US" sz="2000" baseline="-25000" dirty="0">
              <a:latin typeface="Cambria Math" panose="02040503050406030204" pitchFamily="18" charset="0"/>
            </a:endParaRPr>
          </a:p>
        </p:txBody>
      </p:sp>
      <p:sp>
        <p:nvSpPr>
          <p:cNvPr id="44" name="流程圖: 程序 43"/>
          <p:cNvSpPr/>
          <p:nvPr/>
        </p:nvSpPr>
        <p:spPr>
          <a:xfrm>
            <a:off x="2627385" y="3125515"/>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endParaRPr lang="zh-TW" altLang="en-US" sz="2000" baseline="-25000" dirty="0">
              <a:latin typeface="Cambria Math" panose="02040503050406030204" pitchFamily="18" charset="0"/>
            </a:endParaRPr>
          </a:p>
        </p:txBody>
      </p:sp>
      <p:cxnSp>
        <p:nvCxnSpPr>
          <p:cNvPr id="58" name="肘形接點 57"/>
          <p:cNvCxnSpPr>
            <a:stCxn id="18" idx="2"/>
            <a:endCxn id="44" idx="1"/>
          </p:cNvCxnSpPr>
          <p:nvPr/>
        </p:nvCxnSpPr>
        <p:spPr>
          <a:xfrm rot="16200000" flipH="1">
            <a:off x="1759261" y="2443299"/>
            <a:ext cx="1466616" cy="269631"/>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 name="肘形接點 59"/>
          <p:cNvCxnSpPr>
            <a:stCxn id="23" idx="2"/>
            <a:endCxn id="29" idx="1"/>
          </p:cNvCxnSpPr>
          <p:nvPr/>
        </p:nvCxnSpPr>
        <p:spPr>
          <a:xfrm rot="16200000" flipH="1">
            <a:off x="2892860" y="2446997"/>
            <a:ext cx="1466599" cy="26225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2" name="肘形接點 61"/>
          <p:cNvCxnSpPr>
            <a:stCxn id="24" idx="2"/>
            <a:endCxn id="32" idx="1"/>
          </p:cNvCxnSpPr>
          <p:nvPr/>
        </p:nvCxnSpPr>
        <p:spPr>
          <a:xfrm rot="16200000" flipH="1">
            <a:off x="4027347" y="2449772"/>
            <a:ext cx="1466615" cy="256685"/>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16" name="肘形接點 60415"/>
          <p:cNvCxnSpPr>
            <a:stCxn id="25" idx="2"/>
            <a:endCxn id="34" idx="1"/>
          </p:cNvCxnSpPr>
          <p:nvPr/>
        </p:nvCxnSpPr>
        <p:spPr>
          <a:xfrm rot="16200000" flipH="1">
            <a:off x="5446011" y="2168387"/>
            <a:ext cx="898278" cy="25111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21" name="肘形接點 60420"/>
          <p:cNvCxnSpPr>
            <a:stCxn id="26" idx="2"/>
            <a:endCxn id="37" idx="1"/>
          </p:cNvCxnSpPr>
          <p:nvPr/>
        </p:nvCxnSpPr>
        <p:spPr>
          <a:xfrm rot="16200000" flipH="1">
            <a:off x="6550436" y="2201241"/>
            <a:ext cx="898278" cy="185409"/>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30" name="肘形接點 60429"/>
          <p:cNvCxnSpPr>
            <a:stCxn id="18" idx="2"/>
            <a:endCxn id="42" idx="1"/>
          </p:cNvCxnSpPr>
          <p:nvPr/>
        </p:nvCxnSpPr>
        <p:spPr>
          <a:xfrm rot="16200000" flipH="1">
            <a:off x="2327600" y="1874961"/>
            <a:ext cx="329941" cy="26963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32" name="肘形接點 60431"/>
          <p:cNvCxnSpPr>
            <a:stCxn id="18" idx="2"/>
            <a:endCxn id="43" idx="1"/>
          </p:cNvCxnSpPr>
          <p:nvPr/>
        </p:nvCxnSpPr>
        <p:spPr>
          <a:xfrm rot="16200000" flipH="1">
            <a:off x="2043431" y="2159130"/>
            <a:ext cx="898278" cy="26963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34" name="肘形接點 60433"/>
          <p:cNvCxnSpPr>
            <a:stCxn id="23" idx="2"/>
            <a:endCxn id="19" idx="1"/>
          </p:cNvCxnSpPr>
          <p:nvPr/>
        </p:nvCxnSpPr>
        <p:spPr>
          <a:xfrm rot="16200000" flipH="1">
            <a:off x="3461197" y="1878659"/>
            <a:ext cx="329924" cy="262253"/>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36" name="肘形接點 60435"/>
          <p:cNvCxnSpPr>
            <a:stCxn id="23" idx="2"/>
            <a:endCxn id="28" idx="1"/>
          </p:cNvCxnSpPr>
          <p:nvPr/>
        </p:nvCxnSpPr>
        <p:spPr>
          <a:xfrm rot="16200000" flipH="1">
            <a:off x="3177029" y="2162827"/>
            <a:ext cx="898261" cy="262253"/>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38" name="肘形接點 60437"/>
          <p:cNvCxnSpPr>
            <a:stCxn id="24" idx="2"/>
            <a:endCxn id="30" idx="1"/>
          </p:cNvCxnSpPr>
          <p:nvPr/>
        </p:nvCxnSpPr>
        <p:spPr>
          <a:xfrm rot="16200000" flipH="1">
            <a:off x="4595685" y="1881435"/>
            <a:ext cx="329940" cy="256686"/>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40" name="肘形接點 60439"/>
          <p:cNvCxnSpPr>
            <a:stCxn id="24" idx="2"/>
            <a:endCxn id="31" idx="1"/>
          </p:cNvCxnSpPr>
          <p:nvPr/>
        </p:nvCxnSpPr>
        <p:spPr>
          <a:xfrm rot="16200000" flipH="1">
            <a:off x="4311517" y="2165603"/>
            <a:ext cx="898277" cy="256686"/>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42" name="肘形接點 60441"/>
          <p:cNvCxnSpPr>
            <a:stCxn id="25" idx="2"/>
            <a:endCxn id="33" idx="1"/>
          </p:cNvCxnSpPr>
          <p:nvPr/>
        </p:nvCxnSpPr>
        <p:spPr>
          <a:xfrm rot="16200000" flipH="1">
            <a:off x="5730180" y="1884218"/>
            <a:ext cx="329941" cy="25111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444" name="肘形接點 60443"/>
          <p:cNvCxnSpPr>
            <a:stCxn id="26" idx="2"/>
            <a:endCxn id="36" idx="1"/>
          </p:cNvCxnSpPr>
          <p:nvPr/>
        </p:nvCxnSpPr>
        <p:spPr>
          <a:xfrm rot="16200000" flipH="1">
            <a:off x="6834605" y="1917072"/>
            <a:ext cx="329941" cy="185409"/>
          </a:xfrm>
          <a:prstGeom prst="bentConnector2">
            <a:avLst/>
          </a:prstGeom>
        </p:spPr>
        <p:style>
          <a:lnRef idx="2">
            <a:schemeClr val="accent4"/>
          </a:lnRef>
          <a:fillRef idx="0">
            <a:schemeClr val="accent4"/>
          </a:fillRef>
          <a:effectRef idx="1">
            <a:schemeClr val="accent4"/>
          </a:effectRef>
          <a:fontRef idx="minor">
            <a:schemeClr val="tx1"/>
          </a:fontRef>
        </p:style>
      </p:cxnSp>
      <p:sp>
        <p:nvSpPr>
          <p:cNvPr id="60461" name="文字方塊 60460"/>
          <p:cNvSpPr txBox="1"/>
          <p:nvPr/>
        </p:nvSpPr>
        <p:spPr>
          <a:xfrm>
            <a:off x="1032830" y="4537587"/>
            <a:ext cx="65" cy="738664"/>
          </a:xfrm>
          <a:prstGeom prst="rect">
            <a:avLst/>
          </a:prstGeom>
          <a:noFill/>
        </p:spPr>
        <p:txBody>
          <a:bodyPr wrap="none" lIns="0" tIns="0" rIns="0" bIns="0" rtlCol="0">
            <a:spAutoFit/>
          </a:bodyPr>
          <a:lstStyle/>
          <a:p>
            <a:endParaRPr lang="en-US" altLang="zh-TW" i="1" dirty="0" smtClean="0">
              <a:latin typeface="Cambria Math" panose="02040503050406030204" pitchFamily="18" charset="0"/>
            </a:endParaRPr>
          </a:p>
          <a:p>
            <a:endParaRPr lang="en-US" altLang="zh-TW" dirty="0" smtClean="0"/>
          </a:p>
        </p:txBody>
      </p:sp>
      <p:sp>
        <p:nvSpPr>
          <p:cNvPr id="3" name="文字方塊 2"/>
          <p:cNvSpPr txBox="1"/>
          <p:nvPr/>
        </p:nvSpPr>
        <p:spPr>
          <a:xfrm>
            <a:off x="467544" y="3374989"/>
            <a:ext cx="2058677" cy="400110"/>
          </a:xfrm>
          <a:prstGeom prst="rect">
            <a:avLst/>
          </a:prstGeom>
          <a:noFill/>
        </p:spPr>
        <p:txBody>
          <a:bodyPr wrap="none" rtlCol="0">
            <a:spAutoFit/>
          </a:bodyPr>
          <a:lstStyle/>
          <a:p>
            <a:r>
              <a:rPr kumimoji="1" lang="en-US" altLang="zh-TW" sz="2000" u="sng" dirty="0" smtClean="0"/>
              <a:t>Similarity Values</a:t>
            </a:r>
            <a:endParaRPr kumimoji="1" lang="zh-TW" altLang="en-US" sz="2000" u="sng" dirty="0"/>
          </a:p>
        </p:txBody>
      </p:sp>
      <p:sp>
        <p:nvSpPr>
          <p:cNvPr id="4" name="文字方塊 3"/>
          <p:cNvSpPr txBox="1"/>
          <p:nvPr/>
        </p:nvSpPr>
        <p:spPr>
          <a:xfrm>
            <a:off x="467544" y="3663021"/>
            <a:ext cx="5575865" cy="2862323"/>
          </a:xfrm>
          <a:prstGeom prst="rect">
            <a:avLst/>
          </a:prstGeom>
          <a:noFill/>
        </p:spPr>
        <p:txBody>
          <a:bodyPr wrap="none" rtlCol="0">
            <a:spAutoFit/>
          </a:bodyPr>
          <a:lstStyle/>
          <a:p>
            <a:r>
              <a:rPr kumimoji="1" lang="en-US" altLang="zh-TW" sz="1800" b="0" dirty="0" smtClean="0"/>
              <a:t>Similarity(</a:t>
            </a:r>
            <a:r>
              <a:rPr kumimoji="1" lang="en-US" altLang="zh-TW" sz="1800" b="0" i="1" dirty="0" err="1" smtClean="0"/>
              <a:t>LO</a:t>
            </a:r>
            <a:r>
              <a:rPr kumimoji="1" lang="en-US" altLang="zh-TW" sz="1800" b="0" i="1" baseline="-25000" dirty="0" err="1" smtClean="0"/>
              <a:t>q</a:t>
            </a:r>
            <a:r>
              <a:rPr kumimoji="1" lang="en-US" altLang="zh-TW" sz="1800" b="0" dirty="0" smtClean="0"/>
              <a:t>, LO</a:t>
            </a:r>
            <a:r>
              <a:rPr kumimoji="1" lang="en-US" altLang="zh-TW" sz="1800" b="0" baseline="-25000" dirty="0" smtClean="0"/>
              <a:t>1</a:t>
            </a:r>
            <a:r>
              <a:rPr kumimoji="1" lang="en-US" altLang="zh-TW" sz="1800" b="0" dirty="0" smtClean="0"/>
              <a:t>)</a:t>
            </a:r>
          </a:p>
          <a:p>
            <a:r>
              <a:rPr kumimoji="1" lang="en-US" altLang="zh-TW" sz="1800" b="0" dirty="0" smtClean="0"/>
              <a:t>	=((</a:t>
            </a:r>
            <a:r>
              <a:rPr kumimoji="1" lang="en-US" altLang="zh-TW" sz="1800" b="0" i="1" dirty="0" smtClean="0"/>
              <a:t>match</a:t>
            </a:r>
            <a:r>
              <a:rPr kumimoji="1" lang="en-US" altLang="zh-TW" sz="1800" b="0" dirty="0" smtClean="0"/>
              <a:t>(A, A</a:t>
            </a:r>
            <a:r>
              <a:rPr kumimoji="1" lang="en-US" altLang="zh-TW" sz="1800" b="0" baseline="-25000" dirty="0" smtClean="0"/>
              <a:t>2</a:t>
            </a:r>
            <a:r>
              <a:rPr kumimoji="1" lang="en-US" altLang="zh-TW" sz="1800" b="0" dirty="0" smtClean="0"/>
              <a:t>)+</a:t>
            </a:r>
            <a:r>
              <a:rPr kumimoji="1" lang="en-US" altLang="zh-TW" sz="1800" b="0" i="1" dirty="0" smtClean="0"/>
              <a:t>match</a:t>
            </a:r>
            <a:r>
              <a:rPr kumimoji="1" lang="en-US" altLang="zh-TW" sz="1800" b="0" dirty="0" smtClean="0"/>
              <a:t>(B, B</a:t>
            </a:r>
            <a:r>
              <a:rPr kumimoji="1" lang="en-US" altLang="zh-TW" sz="1800" b="0" baseline="-25000" dirty="0" smtClean="0"/>
              <a:t>2</a:t>
            </a:r>
            <a:r>
              <a:rPr kumimoji="1" lang="en-US" altLang="zh-TW" sz="1800" b="0" dirty="0" smtClean="0"/>
              <a:t>)+</a:t>
            </a:r>
            <a:r>
              <a:rPr kumimoji="1" lang="en-US" altLang="zh-TW" sz="1800" b="0" i="1" dirty="0" smtClean="0"/>
              <a:t>match</a:t>
            </a:r>
            <a:r>
              <a:rPr kumimoji="1" lang="en-US" altLang="zh-TW" sz="1800" b="0" dirty="0" smtClean="0"/>
              <a:t>(C, C</a:t>
            </a:r>
            <a:r>
              <a:rPr kumimoji="1" lang="en-US" altLang="zh-TW" sz="1800" b="0" baseline="-25000" dirty="0" smtClean="0"/>
              <a:t>2</a:t>
            </a:r>
            <a:r>
              <a:rPr kumimoji="1" lang="en-US" altLang="zh-TW" sz="1800" b="0" dirty="0" smtClean="0"/>
              <a:t>))/3</a:t>
            </a:r>
          </a:p>
          <a:p>
            <a:r>
              <a:rPr kumimoji="1" lang="en-US" altLang="zh-TW" sz="1800" b="0" dirty="0"/>
              <a:t>	</a:t>
            </a:r>
            <a:r>
              <a:rPr kumimoji="1" lang="en-US" altLang="zh-TW" sz="1800" b="0" dirty="0" smtClean="0"/>
              <a:t>=(1.0+0.9+0.8)/3=0.9</a:t>
            </a:r>
          </a:p>
          <a:p>
            <a:r>
              <a:rPr kumimoji="1" lang="en-US" altLang="zh-TW" sz="1800" b="0" dirty="0"/>
              <a:t>Similarity(</a:t>
            </a:r>
            <a:r>
              <a:rPr kumimoji="1" lang="en-US" altLang="zh-TW" sz="1800" b="0" i="1" dirty="0" err="1"/>
              <a:t>LO</a:t>
            </a:r>
            <a:r>
              <a:rPr kumimoji="1" lang="en-US" altLang="zh-TW" sz="1800" b="0" i="1" baseline="-25000" dirty="0" err="1"/>
              <a:t>q</a:t>
            </a:r>
            <a:r>
              <a:rPr kumimoji="1" lang="en-US" altLang="zh-TW" sz="1800" b="0" dirty="0"/>
              <a:t>, </a:t>
            </a:r>
            <a:r>
              <a:rPr kumimoji="1" lang="en-US" altLang="zh-TW" sz="1800" b="0" dirty="0" smtClean="0"/>
              <a:t>LO</a:t>
            </a:r>
            <a:r>
              <a:rPr kumimoji="1" lang="en-US" altLang="zh-TW" sz="1800" b="0" baseline="-25000" dirty="0" smtClean="0"/>
              <a:t>2</a:t>
            </a:r>
            <a:r>
              <a:rPr kumimoji="1" lang="en-US" altLang="zh-TW" sz="1800" b="0" dirty="0" smtClean="0"/>
              <a:t>)</a:t>
            </a:r>
            <a:endParaRPr kumimoji="1" lang="en-US" altLang="zh-TW" sz="1800" b="0" dirty="0"/>
          </a:p>
          <a:p>
            <a:r>
              <a:rPr kumimoji="1" lang="en-US" altLang="zh-TW" sz="1800" b="0" dirty="0"/>
              <a:t>	=((</a:t>
            </a:r>
            <a:r>
              <a:rPr kumimoji="1" lang="en-US" altLang="zh-TW" sz="1800" b="0" i="1" dirty="0"/>
              <a:t>match</a:t>
            </a:r>
            <a:r>
              <a:rPr kumimoji="1" lang="en-US" altLang="zh-TW" sz="1800" b="0" dirty="0"/>
              <a:t>(A, A</a:t>
            </a:r>
            <a:r>
              <a:rPr kumimoji="1" lang="en-US" altLang="zh-TW" sz="1800" b="0" baseline="-25000" dirty="0"/>
              <a:t>2</a:t>
            </a:r>
            <a:r>
              <a:rPr kumimoji="1" lang="en-US" altLang="zh-TW" sz="1800" b="0" dirty="0" smtClean="0"/>
              <a:t>) +</a:t>
            </a:r>
            <a:r>
              <a:rPr kumimoji="1" lang="en-US" altLang="zh-TW" sz="1800" b="0" i="1" dirty="0"/>
              <a:t>match</a:t>
            </a:r>
            <a:r>
              <a:rPr kumimoji="1" lang="en-US" altLang="zh-TW" sz="1800" b="0" dirty="0"/>
              <a:t>(C, C</a:t>
            </a:r>
            <a:r>
              <a:rPr kumimoji="1" lang="en-US" altLang="zh-TW" sz="1800" b="0" baseline="-25000" dirty="0"/>
              <a:t>2</a:t>
            </a:r>
            <a:r>
              <a:rPr kumimoji="1" lang="en-US" altLang="zh-TW" sz="1800" b="0" dirty="0"/>
              <a:t>))/3</a:t>
            </a:r>
          </a:p>
          <a:p>
            <a:r>
              <a:rPr kumimoji="1" lang="en-US" altLang="zh-TW" sz="1800" b="0" dirty="0"/>
              <a:t>	=(1.0</a:t>
            </a:r>
            <a:r>
              <a:rPr kumimoji="1" lang="en-US" altLang="zh-TW" sz="1800" b="0" dirty="0" smtClean="0"/>
              <a:t>+0.8</a:t>
            </a:r>
            <a:r>
              <a:rPr kumimoji="1" lang="en-US" altLang="zh-TW" sz="1800" b="0" dirty="0"/>
              <a:t>)</a:t>
            </a:r>
            <a:r>
              <a:rPr kumimoji="1" lang="en-US" altLang="zh-TW" sz="1800" b="0" dirty="0" smtClean="0"/>
              <a:t>/3=0.6</a:t>
            </a:r>
            <a:endParaRPr kumimoji="1" lang="en-US" altLang="zh-TW" sz="1800" b="0" dirty="0"/>
          </a:p>
          <a:p>
            <a:r>
              <a:rPr kumimoji="1" lang="en-US" altLang="zh-TW" sz="1800" b="0" dirty="0"/>
              <a:t>Similarity(</a:t>
            </a:r>
            <a:r>
              <a:rPr kumimoji="1" lang="en-US" altLang="zh-TW" sz="1800" b="0" i="1" dirty="0" err="1"/>
              <a:t>LO</a:t>
            </a:r>
            <a:r>
              <a:rPr kumimoji="1" lang="en-US" altLang="zh-TW" sz="1800" b="0" i="1" baseline="-25000" dirty="0" err="1"/>
              <a:t>q</a:t>
            </a:r>
            <a:r>
              <a:rPr kumimoji="1" lang="en-US" altLang="zh-TW" sz="1800" b="0" dirty="0"/>
              <a:t>, </a:t>
            </a:r>
            <a:r>
              <a:rPr kumimoji="1" lang="en-US" altLang="zh-TW" sz="1800" b="0" dirty="0" smtClean="0"/>
              <a:t>LO</a:t>
            </a:r>
            <a:r>
              <a:rPr kumimoji="1" lang="en-US" altLang="zh-TW" sz="1800" b="0" baseline="-25000" dirty="0" smtClean="0"/>
              <a:t>3</a:t>
            </a:r>
            <a:r>
              <a:rPr kumimoji="1" lang="en-US" altLang="zh-TW" sz="1800" b="0" dirty="0" smtClean="0"/>
              <a:t>)</a:t>
            </a:r>
            <a:endParaRPr kumimoji="1" lang="en-US" altLang="zh-TW" sz="1800" b="0" dirty="0"/>
          </a:p>
          <a:p>
            <a:r>
              <a:rPr kumimoji="1" lang="en-US" altLang="zh-TW" sz="1800" b="0" dirty="0"/>
              <a:t>	</a:t>
            </a:r>
            <a:r>
              <a:rPr kumimoji="1" lang="en-US" altLang="zh-TW" sz="1800" b="0" dirty="0" smtClean="0"/>
              <a:t>=</a:t>
            </a:r>
            <a:r>
              <a:rPr kumimoji="1" lang="en-US" altLang="zh-TW" sz="1800" b="0" i="1" dirty="0" smtClean="0"/>
              <a:t>match</a:t>
            </a:r>
            <a:r>
              <a:rPr kumimoji="1" lang="en-US" altLang="zh-TW" sz="1800" b="0" dirty="0"/>
              <a:t>(C, C</a:t>
            </a:r>
            <a:r>
              <a:rPr kumimoji="1" lang="en-US" altLang="zh-TW" sz="1800" b="0" baseline="-25000" dirty="0"/>
              <a:t>2</a:t>
            </a:r>
            <a:r>
              <a:rPr kumimoji="1" lang="en-US" altLang="zh-TW" sz="1800" b="0" dirty="0" smtClean="0"/>
              <a:t>)/</a:t>
            </a:r>
            <a:r>
              <a:rPr kumimoji="1" lang="en-US" altLang="zh-TW" sz="1800" b="0" dirty="0"/>
              <a:t>3</a:t>
            </a:r>
          </a:p>
          <a:p>
            <a:r>
              <a:rPr kumimoji="1" lang="en-US" altLang="zh-TW" sz="1800" b="0" dirty="0"/>
              <a:t>	=</a:t>
            </a:r>
            <a:r>
              <a:rPr kumimoji="1" lang="en-US" altLang="zh-TW" sz="1800" b="0" dirty="0" smtClean="0"/>
              <a:t>(0.8</a:t>
            </a:r>
            <a:r>
              <a:rPr kumimoji="1" lang="en-US" altLang="zh-TW" sz="1800" b="0" dirty="0"/>
              <a:t>)/3=</a:t>
            </a:r>
            <a:r>
              <a:rPr kumimoji="1" lang="en-US" altLang="zh-TW" sz="1800" b="0" dirty="0" smtClean="0"/>
              <a:t>0.3</a:t>
            </a:r>
            <a:endParaRPr kumimoji="1" lang="en-US" altLang="zh-TW" sz="1800" b="0" dirty="0"/>
          </a:p>
          <a:p>
            <a:r>
              <a:rPr kumimoji="1" lang="en-US" altLang="zh-TW" sz="1800" b="0" dirty="0"/>
              <a:t>Similarity(</a:t>
            </a:r>
            <a:r>
              <a:rPr kumimoji="1" lang="en-US" altLang="zh-TW" sz="1800" b="0" i="1" dirty="0" err="1"/>
              <a:t>LO</a:t>
            </a:r>
            <a:r>
              <a:rPr kumimoji="1" lang="en-US" altLang="zh-TW" sz="1800" b="0" i="1" baseline="-25000" dirty="0" err="1"/>
              <a:t>q</a:t>
            </a:r>
            <a:r>
              <a:rPr kumimoji="1" lang="en-US" altLang="zh-TW" sz="1800" b="0" dirty="0"/>
              <a:t>, </a:t>
            </a:r>
            <a:r>
              <a:rPr kumimoji="1" lang="en-US" altLang="zh-TW" sz="1800" b="0" dirty="0" smtClean="0"/>
              <a:t>LO</a:t>
            </a:r>
            <a:r>
              <a:rPr kumimoji="1" lang="en-US" altLang="zh-TW" sz="1800" b="0" baseline="-25000" dirty="0" smtClean="0"/>
              <a:t>4</a:t>
            </a:r>
            <a:r>
              <a:rPr kumimoji="1" lang="en-US" altLang="zh-TW" sz="1800" b="0" dirty="0" smtClean="0"/>
              <a:t>)=(0)/3=0</a:t>
            </a:r>
            <a:endParaRPr kumimoji="1" lang="en-US" altLang="zh-TW" sz="1800" b="0" dirty="0"/>
          </a:p>
        </p:txBody>
      </p:sp>
      <p:sp>
        <p:nvSpPr>
          <p:cNvPr id="5" name="文字方塊 4"/>
          <p:cNvSpPr txBox="1"/>
          <p:nvPr/>
        </p:nvSpPr>
        <p:spPr>
          <a:xfrm>
            <a:off x="6012160" y="3501008"/>
            <a:ext cx="1931351" cy="369332"/>
          </a:xfrm>
          <a:prstGeom prst="rect">
            <a:avLst/>
          </a:prstGeom>
          <a:noFill/>
        </p:spPr>
        <p:txBody>
          <a:bodyPr wrap="none" rtlCol="0">
            <a:spAutoFit/>
          </a:bodyPr>
          <a:lstStyle/>
          <a:p>
            <a:r>
              <a:rPr lang="es-ES" altLang="zh-TW" sz="1800" dirty="0" err="1"/>
              <a:t>Threshold</a:t>
            </a:r>
            <a:r>
              <a:rPr lang="es-ES" altLang="zh-TW" sz="1800" b="0" dirty="0"/>
              <a:t> </a:t>
            </a:r>
            <a:r>
              <a:rPr lang="en-US" altLang="zh-TW" sz="1800" b="0" dirty="0" smtClean="0">
                <a:sym typeface="Symbol"/>
              </a:rPr>
              <a:t></a:t>
            </a:r>
            <a:r>
              <a:rPr lang="es-ES" altLang="zh-TW" sz="1800" b="0" dirty="0" smtClean="0"/>
              <a:t> </a:t>
            </a:r>
            <a:r>
              <a:rPr lang="en-US" altLang="zh-TW" sz="1800" b="0" dirty="0" smtClean="0"/>
              <a:t>= 0.5</a:t>
            </a:r>
            <a:r>
              <a:rPr lang="zh-TW" altLang="zh-TW" sz="1800" b="0" dirty="0" smtClean="0"/>
              <a:t> </a:t>
            </a:r>
            <a:endParaRPr kumimoji="1" lang="zh-TW" altLang="en-US" sz="1800" b="0" dirty="0"/>
          </a:p>
        </p:txBody>
      </p:sp>
    </p:spTree>
    <p:extLst>
      <p:ext uri="{BB962C8B-B14F-4D97-AF65-F5344CB8AC3E}">
        <p14:creationId xmlns:p14="http://schemas.microsoft.com/office/powerpoint/2010/main" val="20650877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zh-TW" smtClean="0">
                <a:ea typeface="新細明體" charset="-120"/>
              </a:rPr>
              <a:t>Diversity Function</a:t>
            </a:r>
            <a:endParaRPr lang="zh-TW" altLang="en-US" smtClean="0">
              <a:ea typeface="新細明體" charset="-120"/>
            </a:endParaRPr>
          </a:p>
        </p:txBody>
      </p:sp>
      <p:sp>
        <p:nvSpPr>
          <p:cNvPr id="61444" name="Rectangle 3"/>
          <p:cNvSpPr>
            <a:spLocks noGrp="1" noChangeArrowheads="1"/>
          </p:cNvSpPr>
          <p:nvPr>
            <p:ph type="body" sz="half" idx="1"/>
          </p:nvPr>
        </p:nvSpPr>
        <p:spPr>
          <a:xfrm>
            <a:off x="571500" y="1500188"/>
            <a:ext cx="7583488" cy="4184650"/>
          </a:xfrm>
        </p:spPr>
        <p:txBody>
          <a:bodyPr>
            <a:normAutofit lnSpcReduction="10000"/>
          </a:bodyPr>
          <a:lstStyle/>
          <a:p>
            <a:pPr>
              <a:spcBef>
                <a:spcPts val="600"/>
              </a:spcBef>
            </a:pPr>
            <a:r>
              <a:rPr lang="en-US" altLang="zh-TW" sz="2800" dirty="0" smtClean="0">
                <a:ea typeface="新細明體" charset="-120"/>
              </a:rPr>
              <a:t>Find out how much </a:t>
            </a:r>
            <a:r>
              <a:rPr lang="en-US" altLang="zh-TW" sz="2800" dirty="0" smtClean="0">
                <a:solidFill>
                  <a:srgbClr val="FF6600"/>
                </a:solidFill>
                <a:ea typeface="新細明體" charset="-120"/>
              </a:rPr>
              <a:t>additional information</a:t>
            </a:r>
            <a:r>
              <a:rPr lang="en-US" altLang="zh-TW" sz="2800" dirty="0" smtClean="0">
                <a:solidFill>
                  <a:srgbClr val="FFA917"/>
                </a:solidFill>
                <a:ea typeface="新細明體" charset="-120"/>
              </a:rPr>
              <a:t> </a:t>
            </a:r>
            <a:r>
              <a:rPr lang="en-US" altLang="zh-TW" sz="2800" dirty="0" smtClean="0">
                <a:ea typeface="新細明體" charset="-120"/>
              </a:rPr>
              <a:t>that can be used in the target LO </a:t>
            </a:r>
          </a:p>
          <a:p>
            <a:pPr>
              <a:spcBef>
                <a:spcPts val="600"/>
              </a:spcBef>
            </a:pPr>
            <a:r>
              <a:rPr lang="en-US" altLang="zh-TW" sz="2800" dirty="0" smtClean="0">
                <a:solidFill>
                  <a:srgbClr val="FFA917"/>
                </a:solidFill>
                <a:ea typeface="新細明體" charset="-120"/>
              </a:rPr>
              <a:t>Irrelevant to the search criteria </a:t>
            </a:r>
            <a:r>
              <a:rPr lang="en-US" altLang="zh-TW" sz="2800" dirty="0" smtClean="0">
                <a:ea typeface="新細明體" charset="-120"/>
              </a:rPr>
              <a:t>but meaningful</a:t>
            </a:r>
          </a:p>
          <a:p>
            <a:pPr>
              <a:spcBef>
                <a:spcPts val="600"/>
              </a:spcBef>
            </a:pPr>
            <a:r>
              <a:rPr lang="en-US" altLang="zh-TW" sz="2800" dirty="0" smtClean="0">
                <a:ea typeface="新細明體" charset="-120"/>
              </a:rPr>
              <a:t>Computed at the same time wh</a:t>
            </a:r>
            <a:r>
              <a:rPr lang="en-US" altLang="ko-KR" sz="2800" dirty="0" smtClean="0">
                <a:ea typeface="Gulim" pitchFamily="34" charset="-127"/>
              </a:rPr>
              <a:t>en</a:t>
            </a:r>
            <a:r>
              <a:rPr lang="en-US" altLang="zh-TW" sz="2800" dirty="0" smtClean="0">
                <a:ea typeface="新細明體" charset="-120"/>
              </a:rPr>
              <a:t> the function “Similarity” is evaluated </a:t>
            </a:r>
          </a:p>
          <a:p>
            <a:pPr>
              <a:spcBef>
                <a:spcPts val="600"/>
              </a:spcBef>
            </a:pPr>
            <a:endParaRPr lang="en-US" altLang="zh-TW" sz="2800" dirty="0" smtClean="0">
              <a:ea typeface="新細明體" charset="-120"/>
            </a:endParaRPr>
          </a:p>
          <a:p>
            <a:pPr>
              <a:spcBef>
                <a:spcPts val="600"/>
              </a:spcBef>
            </a:pPr>
            <a:endParaRPr lang="en-US" altLang="zh-TW" sz="2800" dirty="0" smtClean="0">
              <a:ea typeface="新細明體" charset="-120"/>
            </a:endParaRPr>
          </a:p>
          <a:p>
            <a:pPr>
              <a:spcBef>
                <a:spcPts val="600"/>
              </a:spcBef>
            </a:pPr>
            <a:r>
              <a:rPr lang="en-US" altLang="zh-TW" sz="2800" dirty="0" smtClean="0">
                <a:ea typeface="新細明體" charset="-120"/>
              </a:rPr>
              <a:t>As a </a:t>
            </a:r>
            <a:r>
              <a:rPr lang="en-US" altLang="zh-TW" sz="2800" dirty="0" smtClean="0">
                <a:solidFill>
                  <a:srgbClr val="FF6600"/>
                </a:solidFill>
                <a:ea typeface="新細明體" charset="-120"/>
              </a:rPr>
              <a:t>dual complement </a:t>
            </a:r>
            <a:r>
              <a:rPr lang="en-US" altLang="zh-TW" sz="2800" dirty="0" smtClean="0">
                <a:ea typeface="新細明體" charset="-120"/>
              </a:rPr>
              <a:t>of similarity</a:t>
            </a:r>
            <a:endParaRPr lang="en-US" altLang="zh-TW" sz="2800" dirty="0" smtClean="0">
              <a:solidFill>
                <a:schemeClr val="accent1"/>
              </a:solidFill>
              <a:ea typeface="新細明體" charset="-120"/>
            </a:endParaRPr>
          </a:p>
          <a:p>
            <a:pPr>
              <a:spcBef>
                <a:spcPts val="600"/>
              </a:spcBef>
            </a:pPr>
            <a:r>
              <a:rPr lang="en-US" altLang="zh-TW" sz="2800" b="1" dirty="0" smtClean="0">
                <a:solidFill>
                  <a:srgbClr val="FFA917"/>
                </a:solidFill>
                <a:ea typeface="新細明體" charset="-120"/>
              </a:rPr>
              <a:t>Non-symmetric</a:t>
            </a:r>
            <a:endParaRPr lang="zh-TW" altLang="en-US" sz="2800" b="1" dirty="0" smtClean="0">
              <a:solidFill>
                <a:srgbClr val="FFA917"/>
              </a:solidFill>
              <a:ea typeface="新細明體" charset="-120"/>
            </a:endParaRPr>
          </a:p>
        </p:txBody>
      </p:sp>
      <p:sp>
        <p:nvSpPr>
          <p:cNvPr id="3" name="文字方塊 2"/>
          <p:cNvSpPr txBox="1"/>
          <p:nvPr/>
        </p:nvSpPr>
        <p:spPr>
          <a:xfrm>
            <a:off x="681562" y="3717032"/>
            <a:ext cx="7922886" cy="707886"/>
          </a:xfrm>
          <a:prstGeom prst="rect">
            <a:avLst/>
          </a:prstGeom>
          <a:noFill/>
        </p:spPr>
        <p:txBody>
          <a:bodyPr wrap="none" rtlCol="0">
            <a:spAutoFit/>
          </a:bodyPr>
          <a:lstStyle/>
          <a:p>
            <a:r>
              <a:rPr lang="en-US" altLang="zh-TW" sz="2000" b="0" dirty="0"/>
              <a:t>Diversity(</a:t>
            </a:r>
            <a:r>
              <a:rPr lang="en-US" altLang="zh-TW" sz="2000" b="0" dirty="0" err="1"/>
              <a:t>LO</a:t>
            </a:r>
            <a:r>
              <a:rPr lang="en-US" altLang="zh-TW" sz="2000" b="0" i="1" baseline="-25000" dirty="0" err="1"/>
              <a:t>q</a:t>
            </a:r>
            <a:r>
              <a:rPr lang="en-US" altLang="zh-TW" sz="2000" b="0" dirty="0"/>
              <a:t>, </a:t>
            </a:r>
            <a:r>
              <a:rPr lang="en-US" altLang="zh-TW" sz="2000" b="0" dirty="0" err="1"/>
              <a:t>LO</a:t>
            </a:r>
            <a:r>
              <a:rPr lang="en-US" altLang="zh-TW" sz="2000" b="0" i="1" baseline="-25000" dirty="0" err="1"/>
              <a:t>t</a:t>
            </a:r>
            <a:r>
              <a:rPr lang="en-US" altLang="zh-TW" sz="2000" b="0" dirty="0"/>
              <a:t>) =</a:t>
            </a:r>
            <a:endParaRPr lang="zh-TW" altLang="zh-TW" sz="2000" b="0" dirty="0"/>
          </a:p>
          <a:p>
            <a:r>
              <a:rPr lang="en-US" altLang="zh-TW" sz="2000" b="0" dirty="0" smtClean="0"/>
              <a:t>	</a:t>
            </a:r>
            <a:r>
              <a:rPr lang="en-US" altLang="zh-TW" sz="2000" b="0" dirty="0" err="1" smtClean="0"/>
              <a:t>Σ</a:t>
            </a:r>
            <a:r>
              <a:rPr lang="en-US" altLang="zh-TW" sz="2000" b="0" dirty="0"/>
              <a:t>(</a:t>
            </a:r>
            <a:r>
              <a:rPr lang="en-US" altLang="zh-TW" sz="2000" b="0" dirty="0">
                <a:sym typeface="Symbol"/>
              </a:rPr>
              <a:t></a:t>
            </a:r>
            <a:r>
              <a:rPr lang="en-US" altLang="zh-TW" sz="2000" b="0" dirty="0" err="1"/>
              <a:t>DO</a:t>
            </a:r>
            <a:r>
              <a:rPr lang="en-US" altLang="zh-TW" sz="2000" b="0" i="1" baseline="-25000" dirty="0" err="1"/>
              <a:t>i</a:t>
            </a:r>
            <a:r>
              <a:rPr lang="en-US" altLang="zh-TW" sz="2000" b="0" dirty="0"/>
              <a:t> </a:t>
            </a:r>
            <a:r>
              <a:rPr lang="en-US" altLang="zh-TW" sz="2000" b="0" dirty="0">
                <a:sym typeface="Symbol"/>
              </a:rPr>
              <a:t></a:t>
            </a:r>
            <a:r>
              <a:rPr lang="en-US" altLang="zh-TW" sz="2000" b="0" dirty="0"/>
              <a:t> </a:t>
            </a:r>
            <a:r>
              <a:rPr lang="en-US" altLang="zh-TW" sz="2000" b="0" dirty="0" err="1"/>
              <a:t>LO</a:t>
            </a:r>
            <a:r>
              <a:rPr lang="en-US" altLang="zh-TW" sz="2000" b="0" i="1" baseline="-25000" dirty="0" err="1"/>
              <a:t>q</a:t>
            </a:r>
            <a:r>
              <a:rPr lang="en-US" altLang="zh-TW" sz="2000" b="0" dirty="0"/>
              <a:t> </a:t>
            </a:r>
            <a:r>
              <a:rPr lang="en-US" altLang="zh-TW" sz="2000" b="0" dirty="0">
                <a:sym typeface="Symbol"/>
              </a:rPr>
              <a:t></a:t>
            </a:r>
            <a:r>
              <a:rPr lang="en-US" altLang="zh-TW" sz="2000" b="0" dirty="0"/>
              <a:t> </a:t>
            </a:r>
            <a:r>
              <a:rPr lang="en-US" altLang="zh-TW" sz="2000" b="0" dirty="0">
                <a:solidFill>
                  <a:srgbClr val="FF6600"/>
                </a:solidFill>
                <a:sym typeface="Symbol"/>
              </a:rPr>
              <a:t></a:t>
            </a:r>
            <a:r>
              <a:rPr lang="en-US" altLang="zh-TW" sz="2000" b="0" dirty="0"/>
              <a:t>(</a:t>
            </a:r>
            <a:r>
              <a:rPr lang="en-US" altLang="zh-TW" sz="2000" b="0" dirty="0">
                <a:sym typeface="Symbol"/>
              </a:rPr>
              <a:t></a:t>
            </a:r>
            <a:r>
              <a:rPr lang="en-US" altLang="zh-TW" sz="2000" b="0" dirty="0"/>
              <a:t> </a:t>
            </a:r>
            <a:r>
              <a:rPr lang="en-US" altLang="zh-TW" sz="2000" b="0" dirty="0" err="1"/>
              <a:t>DO</a:t>
            </a:r>
            <a:r>
              <a:rPr lang="en-US" altLang="zh-TW" sz="2000" b="0" i="1" baseline="-25000" dirty="0" err="1"/>
              <a:t>j</a:t>
            </a:r>
            <a:r>
              <a:rPr lang="en-US" altLang="zh-TW" sz="2000" b="0" dirty="0"/>
              <a:t> </a:t>
            </a:r>
            <a:r>
              <a:rPr lang="en-US" altLang="zh-TW" sz="2000" b="0" dirty="0">
                <a:sym typeface="Symbol"/>
              </a:rPr>
              <a:t></a:t>
            </a:r>
            <a:r>
              <a:rPr lang="en-US" altLang="zh-TW" sz="2000" b="0" dirty="0"/>
              <a:t> </a:t>
            </a:r>
            <a:r>
              <a:rPr lang="en-US" altLang="zh-TW" sz="2000" b="0" dirty="0" err="1"/>
              <a:t>LO</a:t>
            </a:r>
            <a:r>
              <a:rPr lang="en-US" altLang="zh-TW" sz="2000" b="0" i="1" baseline="-25000" dirty="0" err="1"/>
              <a:t>t</a:t>
            </a:r>
            <a:r>
              <a:rPr lang="en-US" altLang="zh-TW" sz="2000" b="0" dirty="0"/>
              <a:t> </a:t>
            </a:r>
            <a:r>
              <a:rPr lang="en-US" altLang="zh-TW" sz="2000" b="0" dirty="0">
                <a:sym typeface="Symbol"/>
              </a:rPr>
              <a:t></a:t>
            </a:r>
            <a:r>
              <a:rPr lang="en-US" altLang="zh-TW" sz="2000" b="0" dirty="0"/>
              <a:t> </a:t>
            </a:r>
            <a:r>
              <a:rPr lang="en-US" altLang="zh-TW" sz="2000" b="0" i="1" dirty="0"/>
              <a:t>match</a:t>
            </a:r>
            <a:r>
              <a:rPr lang="en-US" altLang="zh-TW" sz="2000" b="0" dirty="0"/>
              <a:t>(</a:t>
            </a:r>
            <a:r>
              <a:rPr lang="en-US" altLang="zh-TW" sz="2000" b="0" dirty="0" err="1"/>
              <a:t>DO</a:t>
            </a:r>
            <a:r>
              <a:rPr lang="en-US" altLang="zh-TW" sz="2000" b="0" i="1" baseline="-25000" dirty="0" err="1"/>
              <a:t>i</a:t>
            </a:r>
            <a:r>
              <a:rPr lang="en-US" altLang="zh-TW" sz="2000" b="0" dirty="0"/>
              <a:t>, </a:t>
            </a:r>
            <a:r>
              <a:rPr lang="en-US" altLang="zh-TW" sz="2000" b="0" dirty="0" err="1"/>
              <a:t>DO</a:t>
            </a:r>
            <a:r>
              <a:rPr lang="en-US" altLang="zh-TW" sz="2000" b="0" i="1" baseline="-25000" dirty="0" err="1"/>
              <a:t>j</a:t>
            </a:r>
            <a:r>
              <a:rPr lang="en-US" altLang="zh-TW" sz="2000" b="0" dirty="0"/>
              <a:t>) </a:t>
            </a:r>
            <a:r>
              <a:rPr lang="en-US" altLang="zh-TW" sz="2000" b="0" dirty="0">
                <a:sym typeface="Symbol"/>
              </a:rPr>
              <a:t></a:t>
            </a:r>
            <a:r>
              <a:rPr lang="en-US" altLang="zh-TW" sz="2000" b="0" dirty="0"/>
              <a:t> </a:t>
            </a:r>
            <a:r>
              <a:rPr lang="en-US" altLang="zh-TW" sz="2000" b="0" dirty="0">
                <a:sym typeface="Symbol"/>
              </a:rPr>
              <a:t></a:t>
            </a:r>
            <a:r>
              <a:rPr lang="en-US" altLang="zh-TW" sz="2000" b="0" dirty="0"/>
              <a:t>) ) / |</a:t>
            </a:r>
            <a:r>
              <a:rPr lang="en-US" altLang="zh-TW" sz="2000" b="0" dirty="0" err="1"/>
              <a:t>LO</a:t>
            </a:r>
            <a:r>
              <a:rPr lang="en-US" altLang="zh-TW" sz="2000" b="0" i="1" baseline="-25000" dirty="0" err="1"/>
              <a:t>q</a:t>
            </a:r>
            <a:r>
              <a:rPr lang="en-US" altLang="zh-TW" sz="2000" b="0" dirty="0"/>
              <a:t>|</a:t>
            </a:r>
            <a:r>
              <a:rPr lang="zh-TW" altLang="zh-TW" sz="2000" b="0" dirty="0"/>
              <a:t> </a:t>
            </a:r>
            <a:endParaRPr kumimoji="1" lang="zh-TW" altLang="en-US" sz="2000" b="0" dirty="0"/>
          </a:p>
        </p:txBody>
      </p:sp>
    </p:spTree>
    <p:extLst>
      <p:ext uri="{BB962C8B-B14F-4D97-AF65-F5344CB8AC3E}">
        <p14:creationId xmlns:p14="http://schemas.microsoft.com/office/powerpoint/2010/main" val="2075922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TW" smtClean="0">
                <a:ea typeface="新細明體" charset="-120"/>
              </a:rPr>
              <a:t>Revised Diversity Function</a:t>
            </a:r>
            <a:endParaRPr lang="zh-TW" altLang="en-US" smtClean="0">
              <a:ea typeface="新細明體" charset="-120"/>
            </a:endParaRPr>
          </a:p>
        </p:txBody>
      </p:sp>
      <p:sp>
        <p:nvSpPr>
          <p:cNvPr id="62468" name="Rectangle 3"/>
          <p:cNvSpPr>
            <a:spLocks noGrp="1" noChangeArrowheads="1"/>
          </p:cNvSpPr>
          <p:nvPr>
            <p:ph idx="1"/>
          </p:nvPr>
        </p:nvSpPr>
        <p:spPr>
          <a:xfrm>
            <a:off x="683568" y="1772816"/>
            <a:ext cx="8215313" cy="1799630"/>
          </a:xfrm>
        </p:spPr>
        <p:txBody>
          <a:bodyPr>
            <a:noAutofit/>
          </a:bodyPr>
          <a:lstStyle/>
          <a:p>
            <a:r>
              <a:rPr lang="en-US" altLang="zh-TW" sz="2800" dirty="0" smtClean="0">
                <a:ea typeface="新細明體" charset="-120"/>
              </a:rPr>
              <a:t>The concept of </a:t>
            </a:r>
            <a:r>
              <a:rPr lang="en-US" altLang="zh-TW" sz="2800" dirty="0" smtClean="0">
                <a:solidFill>
                  <a:srgbClr val="FFA917"/>
                </a:solidFill>
                <a:ea typeface="新細明體" charset="-120"/>
              </a:rPr>
              <a:t>dual complement </a:t>
            </a:r>
            <a:r>
              <a:rPr lang="en-US" altLang="zh-TW" sz="2800" dirty="0" smtClean="0">
                <a:ea typeface="新細明體" charset="-120"/>
              </a:rPr>
              <a:t>could be </a:t>
            </a:r>
            <a:r>
              <a:rPr lang="en-US" altLang="zh-TW" sz="2800" dirty="0" smtClean="0">
                <a:solidFill>
                  <a:srgbClr val="FFA917"/>
                </a:solidFill>
                <a:ea typeface="新細明體" charset="-120"/>
              </a:rPr>
              <a:t>misleading</a:t>
            </a:r>
          </a:p>
          <a:p>
            <a:r>
              <a:rPr lang="en-US" altLang="zh-TW" sz="2800" dirty="0" smtClean="0">
                <a:ea typeface="新細明體" charset="-120"/>
              </a:rPr>
              <a:t>Redefine the Diversity Function as a </a:t>
            </a:r>
            <a:r>
              <a:rPr lang="en-US" altLang="zh-TW" sz="2800" dirty="0" smtClean="0">
                <a:solidFill>
                  <a:srgbClr val="FF6600"/>
                </a:solidFill>
                <a:ea typeface="新細明體" charset="-120"/>
              </a:rPr>
              <a:t>symmetric</a:t>
            </a:r>
            <a:r>
              <a:rPr lang="en-US" altLang="zh-TW" sz="2800" dirty="0" smtClean="0">
                <a:solidFill>
                  <a:srgbClr val="FFA917"/>
                </a:solidFill>
                <a:ea typeface="新細明體" charset="-120"/>
              </a:rPr>
              <a:t> </a:t>
            </a:r>
            <a:r>
              <a:rPr lang="en-US" altLang="zh-TW" sz="2800" dirty="0" smtClean="0">
                <a:ea typeface="新細明體" charset="-120"/>
              </a:rPr>
              <a:t>function</a:t>
            </a:r>
          </a:p>
        </p:txBody>
      </p:sp>
      <p:sp>
        <p:nvSpPr>
          <p:cNvPr id="62469" name="Rectangle 4"/>
          <p:cNvSpPr>
            <a:spLocks noChangeArrowheads="1"/>
          </p:cNvSpPr>
          <p:nvPr/>
        </p:nvSpPr>
        <p:spPr bwMode="auto">
          <a:xfrm>
            <a:off x="0" y="3067050"/>
            <a:ext cx="9144000" cy="0"/>
          </a:xfrm>
          <a:prstGeom prst="rect">
            <a:avLst/>
          </a:prstGeom>
          <a:noFill/>
          <a:ln w="9525">
            <a:noFill/>
            <a:miter lim="800000"/>
            <a:headEnd/>
            <a:tailEnd/>
          </a:ln>
        </p:spPr>
        <p:txBody>
          <a:bodyPr wrap="none" anchor="ctr">
            <a:spAutoFit/>
          </a:bodyPr>
          <a:lstStyle/>
          <a:p>
            <a:endParaRPr lang="zh-TW" altLang="en-US"/>
          </a:p>
        </p:txBody>
      </p:sp>
      <p:sp>
        <p:nvSpPr>
          <p:cNvPr id="3" name="文字方塊 2"/>
          <p:cNvSpPr txBox="1"/>
          <p:nvPr/>
        </p:nvSpPr>
        <p:spPr>
          <a:xfrm>
            <a:off x="683568" y="4293096"/>
            <a:ext cx="7792893" cy="646331"/>
          </a:xfrm>
          <a:prstGeom prst="rect">
            <a:avLst/>
          </a:prstGeom>
          <a:noFill/>
        </p:spPr>
        <p:txBody>
          <a:bodyPr wrap="none" rtlCol="0">
            <a:spAutoFit/>
          </a:bodyPr>
          <a:lstStyle/>
          <a:p>
            <a:r>
              <a:rPr kumimoji="1" lang="en-US" altLang="zh-TW" sz="1800" b="0" i="1" dirty="0" smtClean="0"/>
              <a:t>Diversity</a:t>
            </a:r>
            <a:r>
              <a:rPr kumimoji="1" lang="en-US" altLang="zh-TW" sz="1800" b="0" dirty="0" smtClean="0"/>
              <a:t>(</a:t>
            </a:r>
            <a:r>
              <a:rPr kumimoji="1" lang="en-US" altLang="zh-TW" sz="1800" b="0" dirty="0" err="1" smtClean="0"/>
              <a:t>LO</a:t>
            </a:r>
            <a:r>
              <a:rPr kumimoji="1" lang="en-US" altLang="zh-TW" sz="1800" b="0" i="1" baseline="-25000" dirty="0" err="1" smtClean="0"/>
              <a:t>q</a:t>
            </a:r>
            <a:r>
              <a:rPr kumimoji="1" lang="en-US" altLang="zh-TW" sz="1800" b="0" dirty="0" smtClean="0"/>
              <a:t>, </a:t>
            </a:r>
            <a:r>
              <a:rPr kumimoji="1" lang="en-US" altLang="zh-TW" sz="1800" b="0" dirty="0" err="1" smtClean="0"/>
              <a:t>LO</a:t>
            </a:r>
            <a:r>
              <a:rPr kumimoji="1" lang="en-US" altLang="zh-TW" sz="1800" b="0" i="1" baseline="-25000" dirty="0" err="1" smtClean="0"/>
              <a:t>t</a:t>
            </a:r>
            <a:r>
              <a:rPr kumimoji="1" lang="en-US" altLang="zh-TW" sz="1800" b="0" dirty="0" smtClean="0"/>
              <a:t>) = ½(log</a:t>
            </a:r>
            <a:r>
              <a:rPr lang="en-US" altLang="zh-TW" sz="1800" b="0" dirty="0">
                <a:sym typeface="Symbol"/>
              </a:rPr>
              <a:t></a:t>
            </a:r>
            <a:r>
              <a:rPr kumimoji="1" lang="en-US" altLang="zh-TW" sz="1800" b="0" dirty="0" smtClean="0"/>
              <a:t>1/</a:t>
            </a:r>
            <a:r>
              <a:rPr kumimoji="1" lang="en-US" altLang="zh-TW" sz="1800" b="0" i="1" dirty="0" smtClean="0"/>
              <a:t>Similarity</a:t>
            </a:r>
            <a:r>
              <a:rPr kumimoji="1" lang="en-US" altLang="zh-TW" sz="1800" b="0" dirty="0" smtClean="0"/>
              <a:t>(</a:t>
            </a:r>
            <a:r>
              <a:rPr kumimoji="1" lang="en-US" altLang="zh-TW" sz="1800" b="0" dirty="0" err="1" smtClean="0"/>
              <a:t>LO</a:t>
            </a:r>
            <a:r>
              <a:rPr kumimoji="1" lang="en-US" altLang="zh-TW" sz="1800" b="0" i="1" baseline="-25000" dirty="0" err="1" smtClean="0"/>
              <a:t>q</a:t>
            </a:r>
            <a:r>
              <a:rPr kumimoji="1" lang="en-US" altLang="zh-TW" sz="1800" b="0" dirty="0" smtClean="0"/>
              <a:t>, </a:t>
            </a:r>
            <a:r>
              <a:rPr kumimoji="1" lang="en-US" altLang="zh-TW" sz="1800" b="0" dirty="0" err="1" smtClean="0"/>
              <a:t>LO</a:t>
            </a:r>
            <a:r>
              <a:rPr kumimoji="1" lang="en-US" altLang="zh-TW" sz="1800" b="0" baseline="-25000" dirty="0" err="1" smtClean="0"/>
              <a:t>t</a:t>
            </a:r>
            <a:r>
              <a:rPr kumimoji="1" lang="en-US" altLang="zh-TW" sz="1800" b="0" dirty="0" smtClean="0"/>
              <a:t>)+</a:t>
            </a:r>
            <a:r>
              <a:rPr kumimoji="1" lang="en-US" altLang="zh-TW" sz="1800" b="0" dirty="0"/>
              <a:t>log</a:t>
            </a:r>
            <a:r>
              <a:rPr lang="en-US" altLang="zh-TW" sz="1800" b="0" dirty="0" smtClean="0">
                <a:sym typeface="Symbol"/>
              </a:rPr>
              <a:t></a:t>
            </a:r>
            <a:r>
              <a:rPr kumimoji="1" lang="en-US" altLang="zh-TW" sz="1800" b="0" dirty="0"/>
              <a:t>1/</a:t>
            </a:r>
            <a:r>
              <a:rPr kumimoji="1" lang="en-US" altLang="zh-TW" sz="1800" b="0" i="1" dirty="0"/>
              <a:t>Similarity</a:t>
            </a:r>
            <a:r>
              <a:rPr kumimoji="1" lang="en-US" altLang="zh-TW" sz="1800" b="0" dirty="0"/>
              <a:t>(</a:t>
            </a:r>
            <a:r>
              <a:rPr kumimoji="1" lang="en-US" altLang="zh-TW" sz="1800" b="0" dirty="0" err="1"/>
              <a:t>LO</a:t>
            </a:r>
            <a:r>
              <a:rPr kumimoji="1" lang="en-US" altLang="zh-TW" sz="1800" b="0" i="1" baseline="-25000" dirty="0" err="1"/>
              <a:t>t</a:t>
            </a:r>
            <a:r>
              <a:rPr kumimoji="1" lang="en-US" altLang="zh-TW" sz="1800" b="0" dirty="0"/>
              <a:t>, </a:t>
            </a:r>
            <a:r>
              <a:rPr kumimoji="1" lang="en-US" altLang="zh-TW" sz="1800" b="0" dirty="0" err="1" smtClean="0"/>
              <a:t>LO</a:t>
            </a:r>
            <a:r>
              <a:rPr kumimoji="1" lang="en-US" altLang="zh-TW" sz="1800" b="0" i="1" baseline="-25000" dirty="0" err="1" smtClean="0"/>
              <a:t>q</a:t>
            </a:r>
            <a:r>
              <a:rPr kumimoji="1" lang="en-US" altLang="zh-TW" sz="1800" b="0" dirty="0"/>
              <a:t>)</a:t>
            </a:r>
            <a:r>
              <a:rPr kumimoji="1" lang="en-US" altLang="zh-TW" sz="1800" b="0" dirty="0" smtClean="0"/>
              <a:t>)</a:t>
            </a:r>
          </a:p>
          <a:p>
            <a:r>
              <a:rPr kumimoji="1" lang="en-US" altLang="zh-TW" sz="1800" b="0" dirty="0" smtClean="0"/>
              <a:t>=</a:t>
            </a:r>
            <a:r>
              <a:rPr kumimoji="1" lang="en-US" altLang="zh-TW" sz="1800" b="0" dirty="0"/>
              <a:t>½ </a:t>
            </a:r>
            <a:r>
              <a:rPr kumimoji="1" lang="en-US" altLang="zh-TW" sz="1800" b="0" dirty="0" smtClean="0"/>
              <a:t>(-log </a:t>
            </a:r>
            <a:r>
              <a:rPr kumimoji="1" lang="en-US" altLang="zh-TW" sz="1800" b="0" i="1" dirty="0" smtClean="0"/>
              <a:t>Similarity</a:t>
            </a:r>
            <a:r>
              <a:rPr kumimoji="1" lang="en-US" altLang="zh-TW" sz="1800" b="0" dirty="0"/>
              <a:t>(</a:t>
            </a:r>
            <a:r>
              <a:rPr kumimoji="1" lang="en-US" altLang="zh-TW" sz="1800" b="0" dirty="0" err="1" smtClean="0"/>
              <a:t>LO</a:t>
            </a:r>
            <a:r>
              <a:rPr kumimoji="1" lang="en-US" altLang="zh-TW" sz="1800" b="0" i="1" baseline="-25000" dirty="0" err="1" smtClean="0"/>
              <a:t>q</a:t>
            </a:r>
            <a:r>
              <a:rPr kumimoji="1" lang="en-US" altLang="zh-TW" sz="1800" b="0" dirty="0" smtClean="0"/>
              <a:t>, </a:t>
            </a:r>
            <a:r>
              <a:rPr kumimoji="1" lang="en-US" altLang="zh-TW" sz="1800" b="0" dirty="0" err="1" smtClean="0"/>
              <a:t>LO</a:t>
            </a:r>
            <a:r>
              <a:rPr kumimoji="1" lang="en-US" altLang="zh-TW" sz="1800" b="0" i="1" baseline="-25000" dirty="0" err="1" smtClean="0"/>
              <a:t>t</a:t>
            </a:r>
            <a:r>
              <a:rPr kumimoji="1" lang="en-US" altLang="zh-TW" sz="1800" b="0" dirty="0" smtClean="0"/>
              <a:t>) </a:t>
            </a:r>
            <a:r>
              <a:rPr kumimoji="1" lang="en-US" altLang="zh-TW" sz="1800" b="0" dirty="0"/>
              <a:t>-log </a:t>
            </a:r>
            <a:r>
              <a:rPr kumimoji="1" lang="en-US" altLang="zh-TW" sz="1800" b="0" i="1" dirty="0"/>
              <a:t>Similarity</a:t>
            </a:r>
            <a:r>
              <a:rPr kumimoji="1" lang="en-US" altLang="zh-TW" sz="1800" b="0" dirty="0"/>
              <a:t>(</a:t>
            </a:r>
            <a:r>
              <a:rPr kumimoji="1" lang="en-US" altLang="zh-TW" sz="1800" b="0" dirty="0" err="1"/>
              <a:t>LO</a:t>
            </a:r>
            <a:r>
              <a:rPr kumimoji="1" lang="en-US" altLang="zh-TW" sz="1800" b="0" i="1" baseline="-25000" dirty="0" err="1"/>
              <a:t>t</a:t>
            </a:r>
            <a:r>
              <a:rPr kumimoji="1" lang="en-US" altLang="zh-TW" sz="1800" b="0" dirty="0"/>
              <a:t>, </a:t>
            </a:r>
            <a:r>
              <a:rPr kumimoji="1" lang="en-US" altLang="zh-TW" sz="1800" b="0" dirty="0" err="1"/>
              <a:t>LO</a:t>
            </a:r>
            <a:r>
              <a:rPr kumimoji="1" lang="en-US" altLang="zh-TW" sz="1800" b="0" i="1" baseline="-25000" dirty="0" err="1"/>
              <a:t>q</a:t>
            </a:r>
            <a:r>
              <a:rPr kumimoji="1" lang="en-US" altLang="zh-TW" sz="1800" b="0" dirty="0"/>
              <a:t>)</a:t>
            </a:r>
            <a:r>
              <a:rPr kumimoji="1" lang="en-US" altLang="zh-TW" sz="1800" b="0" dirty="0" smtClean="0"/>
              <a:t>)</a:t>
            </a:r>
            <a:endParaRPr kumimoji="1" lang="zh-TW" altLang="en-US" sz="1800" b="0" dirty="0"/>
          </a:p>
        </p:txBody>
      </p:sp>
    </p:spTree>
    <p:extLst>
      <p:ext uri="{BB962C8B-B14F-4D97-AF65-F5344CB8AC3E}">
        <p14:creationId xmlns:p14="http://schemas.microsoft.com/office/powerpoint/2010/main" val="33989958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28625" y="96838"/>
            <a:ext cx="7661275" cy="1412875"/>
          </a:xfrm>
        </p:spPr>
        <p:txBody>
          <a:bodyPr>
            <a:normAutofit fontScale="90000"/>
          </a:bodyPr>
          <a:lstStyle/>
          <a:p>
            <a:r>
              <a:rPr lang="en-US" altLang="zh-TW" smtClean="0">
                <a:ea typeface="新細明體" charset="-120"/>
              </a:rPr>
              <a:t>An Example to Show Diversity</a:t>
            </a:r>
            <a:endParaRPr lang="zh-TW" altLang="en-US" smtClean="0">
              <a:ea typeface="新細明體" charset="-120"/>
            </a:endParaRPr>
          </a:p>
        </p:txBody>
      </p:sp>
      <p:sp>
        <p:nvSpPr>
          <p:cNvPr id="5" name="流程圖: 程序 4"/>
          <p:cNvSpPr/>
          <p:nvPr/>
        </p:nvSpPr>
        <p:spPr>
          <a:xfrm>
            <a:off x="323528" y="1356653"/>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err="1" smtClean="0">
                <a:latin typeface="Cambria Math" panose="02040503050406030204" pitchFamily="18" charset="0"/>
                <a:ea typeface="Cambria Math" panose="02040503050406030204" pitchFamily="18" charset="0"/>
              </a:rPr>
              <a:t>LO</a:t>
            </a:r>
            <a:r>
              <a:rPr lang="en-US" altLang="zh-TW" sz="2000" baseline="-25000" dirty="0" err="1" smtClean="0">
                <a:latin typeface="Cambria Math" panose="02040503050406030204" pitchFamily="18" charset="0"/>
                <a:ea typeface="Cambria Math" panose="02040503050406030204" pitchFamily="18" charset="0"/>
              </a:rPr>
              <a:t>q</a:t>
            </a:r>
            <a:endParaRPr lang="zh-TW" altLang="en-US" sz="2000" baseline="-25000" dirty="0">
              <a:latin typeface="Cambria Math" panose="02040503050406030204" pitchFamily="18" charset="0"/>
            </a:endParaRPr>
          </a:p>
        </p:txBody>
      </p:sp>
      <p:sp>
        <p:nvSpPr>
          <p:cNvPr id="6" name="流程圖: 程序 5"/>
          <p:cNvSpPr/>
          <p:nvPr/>
        </p:nvSpPr>
        <p:spPr>
          <a:xfrm>
            <a:off x="1460807" y="1356670"/>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1</a:t>
            </a:r>
            <a:endParaRPr lang="zh-TW" altLang="en-US" sz="2000" baseline="-25000" dirty="0">
              <a:latin typeface="Cambria Math" panose="02040503050406030204" pitchFamily="18" charset="0"/>
            </a:endParaRPr>
          </a:p>
        </p:txBody>
      </p:sp>
      <p:sp>
        <p:nvSpPr>
          <p:cNvPr id="7" name="流程圖: 程序 6"/>
          <p:cNvSpPr/>
          <p:nvPr/>
        </p:nvSpPr>
        <p:spPr>
          <a:xfrm>
            <a:off x="2598086" y="1356654"/>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8" name="流程圖: 程序 7"/>
          <p:cNvSpPr/>
          <p:nvPr/>
        </p:nvSpPr>
        <p:spPr>
          <a:xfrm>
            <a:off x="3735365" y="1356653"/>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3</a:t>
            </a:r>
            <a:endParaRPr lang="zh-TW" altLang="en-US" sz="2000" baseline="-25000" dirty="0">
              <a:latin typeface="Cambria Math" panose="02040503050406030204" pitchFamily="18" charset="0"/>
            </a:endParaRPr>
          </a:p>
        </p:txBody>
      </p:sp>
      <p:sp>
        <p:nvSpPr>
          <p:cNvPr id="9" name="流程圖: 程序 8"/>
          <p:cNvSpPr/>
          <p:nvPr/>
        </p:nvSpPr>
        <p:spPr>
          <a:xfrm>
            <a:off x="4872645" y="1356653"/>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a:latin typeface="Cambria Math" panose="02040503050406030204" pitchFamily="18" charset="0"/>
                <a:ea typeface="Cambria Math" panose="02040503050406030204" pitchFamily="18" charset="0"/>
              </a:rPr>
              <a:t>4</a:t>
            </a:r>
            <a:endParaRPr lang="zh-TW" altLang="en-US" sz="2000" baseline="-25000" dirty="0">
              <a:latin typeface="Cambria Math" panose="02040503050406030204" pitchFamily="18" charset="0"/>
            </a:endParaRPr>
          </a:p>
        </p:txBody>
      </p:sp>
      <p:sp>
        <p:nvSpPr>
          <p:cNvPr id="10" name="流程圖: 程序 9"/>
          <p:cNvSpPr/>
          <p:nvPr/>
        </p:nvSpPr>
        <p:spPr>
          <a:xfrm>
            <a:off x="2101102" y="1907671"/>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A</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1" name="流程圖: 程序 10"/>
          <p:cNvSpPr/>
          <p:nvPr/>
        </p:nvSpPr>
        <p:spPr>
          <a:xfrm>
            <a:off x="2101102" y="2476008"/>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B</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2" name="流程圖: 程序 11"/>
          <p:cNvSpPr/>
          <p:nvPr/>
        </p:nvSpPr>
        <p:spPr>
          <a:xfrm>
            <a:off x="2101101" y="3044346"/>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3" name="流程圖: 程序 12"/>
          <p:cNvSpPr/>
          <p:nvPr/>
        </p:nvSpPr>
        <p:spPr>
          <a:xfrm>
            <a:off x="3232814" y="1907671"/>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A</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4" name="流程圖: 程序 13"/>
          <p:cNvSpPr/>
          <p:nvPr/>
        </p:nvSpPr>
        <p:spPr>
          <a:xfrm>
            <a:off x="3232814" y="2476008"/>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5" name="流程圖: 程序 14"/>
          <p:cNvSpPr/>
          <p:nvPr/>
        </p:nvSpPr>
        <p:spPr>
          <a:xfrm>
            <a:off x="3232813" y="3044346"/>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D</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6" name="流程圖: 程序 15"/>
          <p:cNvSpPr/>
          <p:nvPr/>
        </p:nvSpPr>
        <p:spPr>
          <a:xfrm>
            <a:off x="4364525" y="1907671"/>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7" name="流程圖: 程序 16"/>
          <p:cNvSpPr/>
          <p:nvPr/>
        </p:nvSpPr>
        <p:spPr>
          <a:xfrm>
            <a:off x="4364525" y="2476008"/>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E</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8" name="流程圖: 程序 17"/>
          <p:cNvSpPr/>
          <p:nvPr/>
        </p:nvSpPr>
        <p:spPr>
          <a:xfrm>
            <a:off x="5436096" y="1907671"/>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E</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19" name="流程圖: 程序 18"/>
          <p:cNvSpPr/>
          <p:nvPr/>
        </p:nvSpPr>
        <p:spPr>
          <a:xfrm>
            <a:off x="5436096" y="2476008"/>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F</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20" name="流程圖: 程序 19"/>
          <p:cNvSpPr/>
          <p:nvPr/>
        </p:nvSpPr>
        <p:spPr>
          <a:xfrm>
            <a:off x="971202" y="1907671"/>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A</a:t>
            </a:r>
            <a:endParaRPr lang="zh-TW" altLang="en-US" sz="2000" baseline="-25000" dirty="0">
              <a:latin typeface="Cambria Math" panose="02040503050406030204" pitchFamily="18" charset="0"/>
            </a:endParaRPr>
          </a:p>
        </p:txBody>
      </p:sp>
      <p:sp>
        <p:nvSpPr>
          <p:cNvPr id="21" name="流程圖: 程序 20"/>
          <p:cNvSpPr/>
          <p:nvPr/>
        </p:nvSpPr>
        <p:spPr>
          <a:xfrm>
            <a:off x="971202" y="2476008"/>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a:latin typeface="Cambria Math" panose="02040503050406030204" pitchFamily="18" charset="0"/>
                <a:ea typeface="Cambria Math" panose="02040503050406030204" pitchFamily="18" charset="0"/>
              </a:rPr>
              <a:t>B</a:t>
            </a:r>
            <a:endParaRPr lang="zh-TW" altLang="en-US" sz="2000" baseline="-25000" dirty="0">
              <a:latin typeface="Cambria Math" panose="02040503050406030204" pitchFamily="18" charset="0"/>
            </a:endParaRPr>
          </a:p>
        </p:txBody>
      </p:sp>
      <p:sp>
        <p:nvSpPr>
          <p:cNvPr id="22" name="流程圖: 程序 21"/>
          <p:cNvSpPr/>
          <p:nvPr/>
        </p:nvSpPr>
        <p:spPr>
          <a:xfrm>
            <a:off x="971201" y="3044346"/>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endParaRPr lang="zh-TW" altLang="en-US" sz="2000" baseline="-25000" dirty="0">
              <a:latin typeface="Cambria Math" panose="02040503050406030204" pitchFamily="18" charset="0"/>
            </a:endParaRPr>
          </a:p>
        </p:txBody>
      </p:sp>
      <p:cxnSp>
        <p:nvCxnSpPr>
          <p:cNvPr id="23" name="肘形接點 22"/>
          <p:cNvCxnSpPr>
            <a:stCxn id="5" idx="2"/>
            <a:endCxn id="22" idx="1"/>
          </p:cNvCxnSpPr>
          <p:nvPr/>
        </p:nvCxnSpPr>
        <p:spPr>
          <a:xfrm rot="16200000" flipH="1">
            <a:off x="103077" y="2362130"/>
            <a:ext cx="1466616" cy="269631"/>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24" name="肘形接點 23"/>
          <p:cNvCxnSpPr>
            <a:stCxn id="6" idx="2"/>
            <a:endCxn id="12" idx="1"/>
          </p:cNvCxnSpPr>
          <p:nvPr/>
        </p:nvCxnSpPr>
        <p:spPr>
          <a:xfrm rot="16200000" flipH="1">
            <a:off x="1236676" y="2365828"/>
            <a:ext cx="1466599" cy="26225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25" name="肘形接點 24"/>
          <p:cNvCxnSpPr>
            <a:stCxn id="7" idx="2"/>
            <a:endCxn id="15" idx="1"/>
          </p:cNvCxnSpPr>
          <p:nvPr/>
        </p:nvCxnSpPr>
        <p:spPr>
          <a:xfrm rot="16200000" flipH="1">
            <a:off x="2371163" y="2368603"/>
            <a:ext cx="1466615" cy="256685"/>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26" name="肘形接點 25"/>
          <p:cNvCxnSpPr>
            <a:stCxn id="8" idx="2"/>
            <a:endCxn id="17" idx="1"/>
          </p:cNvCxnSpPr>
          <p:nvPr/>
        </p:nvCxnSpPr>
        <p:spPr>
          <a:xfrm rot="16200000" flipH="1">
            <a:off x="3789827" y="2087218"/>
            <a:ext cx="898278" cy="25111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27" name="肘形接點 26"/>
          <p:cNvCxnSpPr>
            <a:stCxn id="9" idx="2"/>
            <a:endCxn id="19" idx="1"/>
          </p:cNvCxnSpPr>
          <p:nvPr/>
        </p:nvCxnSpPr>
        <p:spPr>
          <a:xfrm rot="16200000" flipH="1">
            <a:off x="4894252" y="2120072"/>
            <a:ext cx="898278" cy="185409"/>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28" name="肘形接點 27"/>
          <p:cNvCxnSpPr>
            <a:stCxn id="5" idx="2"/>
            <a:endCxn id="20" idx="1"/>
          </p:cNvCxnSpPr>
          <p:nvPr/>
        </p:nvCxnSpPr>
        <p:spPr>
          <a:xfrm rot="16200000" flipH="1">
            <a:off x="671416" y="1793792"/>
            <a:ext cx="329941" cy="26963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29" name="肘形接點 28"/>
          <p:cNvCxnSpPr>
            <a:stCxn id="5" idx="2"/>
            <a:endCxn id="21" idx="1"/>
          </p:cNvCxnSpPr>
          <p:nvPr/>
        </p:nvCxnSpPr>
        <p:spPr>
          <a:xfrm rot="16200000" flipH="1">
            <a:off x="387247" y="2077961"/>
            <a:ext cx="898278" cy="26963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30" name="肘形接點 29"/>
          <p:cNvCxnSpPr>
            <a:stCxn id="6" idx="2"/>
            <a:endCxn id="10" idx="1"/>
          </p:cNvCxnSpPr>
          <p:nvPr/>
        </p:nvCxnSpPr>
        <p:spPr>
          <a:xfrm rot="16200000" flipH="1">
            <a:off x="1805013" y="1797490"/>
            <a:ext cx="329924" cy="262253"/>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31" name="肘形接點 30"/>
          <p:cNvCxnSpPr>
            <a:stCxn id="6" idx="2"/>
            <a:endCxn id="11" idx="1"/>
          </p:cNvCxnSpPr>
          <p:nvPr/>
        </p:nvCxnSpPr>
        <p:spPr>
          <a:xfrm rot="16200000" flipH="1">
            <a:off x="1520845" y="2081658"/>
            <a:ext cx="898261" cy="262253"/>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32" name="肘形接點 31"/>
          <p:cNvCxnSpPr>
            <a:stCxn id="7" idx="2"/>
            <a:endCxn id="13" idx="1"/>
          </p:cNvCxnSpPr>
          <p:nvPr/>
        </p:nvCxnSpPr>
        <p:spPr>
          <a:xfrm rot="16200000" flipH="1">
            <a:off x="2939501" y="1800266"/>
            <a:ext cx="329940" cy="256686"/>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33" name="肘形接點 32"/>
          <p:cNvCxnSpPr>
            <a:stCxn id="7" idx="2"/>
            <a:endCxn id="14" idx="1"/>
          </p:cNvCxnSpPr>
          <p:nvPr/>
        </p:nvCxnSpPr>
        <p:spPr>
          <a:xfrm rot="16200000" flipH="1">
            <a:off x="2655333" y="2084434"/>
            <a:ext cx="898277" cy="256686"/>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34" name="肘形接點 33"/>
          <p:cNvCxnSpPr>
            <a:stCxn id="8" idx="2"/>
            <a:endCxn id="16" idx="1"/>
          </p:cNvCxnSpPr>
          <p:nvPr/>
        </p:nvCxnSpPr>
        <p:spPr>
          <a:xfrm rot="16200000" flipH="1">
            <a:off x="4073996" y="1803049"/>
            <a:ext cx="329941" cy="25111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35" name="肘形接點 34"/>
          <p:cNvCxnSpPr>
            <a:stCxn id="9" idx="2"/>
            <a:endCxn id="18" idx="1"/>
          </p:cNvCxnSpPr>
          <p:nvPr/>
        </p:nvCxnSpPr>
        <p:spPr>
          <a:xfrm rot="16200000" flipH="1">
            <a:off x="5178421" y="1835903"/>
            <a:ext cx="329941" cy="185409"/>
          </a:xfrm>
          <a:prstGeom prst="bentConnector2">
            <a:avLst/>
          </a:prstGeom>
        </p:spPr>
        <p:style>
          <a:lnRef idx="2">
            <a:schemeClr val="accent4"/>
          </a:lnRef>
          <a:fillRef idx="0">
            <a:schemeClr val="accent4"/>
          </a:fillRef>
          <a:effectRef idx="1">
            <a:schemeClr val="accent4"/>
          </a:effectRef>
          <a:fontRef idx="minor">
            <a:schemeClr val="tx1"/>
          </a:fontRef>
        </p:style>
      </p:cxnSp>
      <p:sp>
        <p:nvSpPr>
          <p:cNvPr id="36" name="流程圖: 程序 35"/>
          <p:cNvSpPr/>
          <p:nvPr/>
        </p:nvSpPr>
        <p:spPr>
          <a:xfrm>
            <a:off x="6009922" y="1356652"/>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smtClean="0">
                <a:latin typeface="Cambria Math" panose="02040503050406030204" pitchFamily="18" charset="0"/>
                <a:ea typeface="Cambria Math" panose="02040503050406030204" pitchFamily="18" charset="0"/>
              </a:rPr>
              <a:t>5</a:t>
            </a:r>
            <a:endParaRPr lang="zh-TW" altLang="en-US" sz="2000" baseline="-25000" dirty="0">
              <a:latin typeface="Cambria Math" panose="02040503050406030204" pitchFamily="18" charset="0"/>
            </a:endParaRPr>
          </a:p>
        </p:txBody>
      </p:sp>
      <p:sp>
        <p:nvSpPr>
          <p:cNvPr id="37" name="流程圖: 程序 36"/>
          <p:cNvSpPr/>
          <p:nvPr/>
        </p:nvSpPr>
        <p:spPr>
          <a:xfrm>
            <a:off x="7147202" y="1356652"/>
            <a:ext cx="756084" cy="40698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LO</a:t>
            </a:r>
            <a:r>
              <a:rPr lang="en-US" altLang="zh-TW" sz="2000" baseline="-25000" dirty="0" smtClean="0">
                <a:latin typeface="Cambria Math" panose="02040503050406030204" pitchFamily="18" charset="0"/>
                <a:ea typeface="Cambria Math" panose="02040503050406030204" pitchFamily="18" charset="0"/>
              </a:rPr>
              <a:t>6</a:t>
            </a:r>
            <a:endParaRPr lang="zh-TW" altLang="en-US" sz="2000" baseline="-25000" dirty="0">
              <a:latin typeface="Cambria Math" panose="02040503050406030204" pitchFamily="18" charset="0"/>
            </a:endParaRPr>
          </a:p>
        </p:txBody>
      </p:sp>
      <p:sp>
        <p:nvSpPr>
          <p:cNvPr id="38" name="流程圖: 程序 37"/>
          <p:cNvSpPr/>
          <p:nvPr/>
        </p:nvSpPr>
        <p:spPr>
          <a:xfrm>
            <a:off x="6639082" y="190767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a:latin typeface="Cambria Math" panose="02040503050406030204" pitchFamily="18" charset="0"/>
                <a:ea typeface="Cambria Math" panose="02040503050406030204" pitchFamily="18" charset="0"/>
              </a:rPr>
              <a:t>A</a:t>
            </a:r>
            <a:r>
              <a:rPr lang="en-US" altLang="zh-TW" sz="2000" baseline="-25000" dirty="0" smtClean="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39" name="流程圖: 程序 38"/>
          <p:cNvSpPr/>
          <p:nvPr/>
        </p:nvSpPr>
        <p:spPr>
          <a:xfrm>
            <a:off x="6639082" y="2476007"/>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a:latin typeface="Cambria Math" panose="02040503050406030204" pitchFamily="18" charset="0"/>
                <a:ea typeface="Cambria Math" panose="02040503050406030204" pitchFamily="18" charset="0"/>
              </a:rPr>
              <a:t>B</a:t>
            </a:r>
            <a:r>
              <a:rPr lang="en-US" altLang="zh-TW" sz="2000" baseline="-25000" dirty="0" smtClean="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40" name="流程圖: 程序 39"/>
          <p:cNvSpPr/>
          <p:nvPr/>
        </p:nvSpPr>
        <p:spPr>
          <a:xfrm>
            <a:off x="7710653" y="190767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a:latin typeface="Cambria Math" panose="02040503050406030204" pitchFamily="18" charset="0"/>
                <a:ea typeface="Cambria Math" panose="02040503050406030204" pitchFamily="18" charset="0"/>
              </a:rPr>
              <a:t>A</a:t>
            </a:r>
            <a:r>
              <a:rPr lang="en-US" altLang="zh-TW" sz="2000" baseline="-25000" dirty="0" smtClean="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41" name="流程圖: 程序 40"/>
          <p:cNvSpPr/>
          <p:nvPr/>
        </p:nvSpPr>
        <p:spPr>
          <a:xfrm>
            <a:off x="7710653" y="2476007"/>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a:latin typeface="Cambria Math" panose="02040503050406030204" pitchFamily="18" charset="0"/>
                <a:ea typeface="Cambria Math" panose="02040503050406030204" pitchFamily="18" charset="0"/>
              </a:rPr>
              <a:t>C</a:t>
            </a:r>
            <a:r>
              <a:rPr lang="en-US" altLang="zh-TW" sz="2000" baseline="-25000" dirty="0" smtClean="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cxnSp>
        <p:nvCxnSpPr>
          <p:cNvPr id="42" name="肘形接點 41"/>
          <p:cNvCxnSpPr>
            <a:stCxn id="36" idx="2"/>
            <a:endCxn id="39" idx="1"/>
          </p:cNvCxnSpPr>
          <p:nvPr/>
        </p:nvCxnSpPr>
        <p:spPr>
          <a:xfrm rot="16200000" flipH="1">
            <a:off x="6064384" y="2087217"/>
            <a:ext cx="898278" cy="25111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43" name="肘形接點 42"/>
          <p:cNvCxnSpPr>
            <a:stCxn id="37" idx="2"/>
            <a:endCxn id="41" idx="1"/>
          </p:cNvCxnSpPr>
          <p:nvPr/>
        </p:nvCxnSpPr>
        <p:spPr>
          <a:xfrm rot="16200000" flipH="1">
            <a:off x="7168809" y="2120071"/>
            <a:ext cx="898278" cy="185409"/>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44" name="肘形接點 43"/>
          <p:cNvCxnSpPr>
            <a:stCxn id="36" idx="2"/>
            <a:endCxn id="38" idx="1"/>
          </p:cNvCxnSpPr>
          <p:nvPr/>
        </p:nvCxnSpPr>
        <p:spPr>
          <a:xfrm rot="16200000" flipH="1">
            <a:off x="6348553" y="1803048"/>
            <a:ext cx="329941" cy="25111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45" name="肘形接點 44"/>
          <p:cNvCxnSpPr>
            <a:stCxn id="37" idx="2"/>
            <a:endCxn id="40" idx="1"/>
          </p:cNvCxnSpPr>
          <p:nvPr/>
        </p:nvCxnSpPr>
        <p:spPr>
          <a:xfrm rot="16200000" flipH="1">
            <a:off x="7452978" y="1835902"/>
            <a:ext cx="329941" cy="185409"/>
          </a:xfrm>
          <a:prstGeom prst="bentConnector2">
            <a:avLst/>
          </a:prstGeom>
        </p:spPr>
        <p:style>
          <a:lnRef idx="2">
            <a:schemeClr val="accent4"/>
          </a:lnRef>
          <a:fillRef idx="0">
            <a:schemeClr val="accent4"/>
          </a:fillRef>
          <a:effectRef idx="1">
            <a:schemeClr val="accent4"/>
          </a:effectRef>
          <a:fontRef idx="minor">
            <a:schemeClr val="tx1"/>
          </a:fontRef>
        </p:style>
      </p:cxnSp>
      <p:sp>
        <p:nvSpPr>
          <p:cNvPr id="46" name="流程圖: 程序 45"/>
          <p:cNvSpPr/>
          <p:nvPr/>
        </p:nvSpPr>
        <p:spPr>
          <a:xfrm>
            <a:off x="6639082" y="2992885"/>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C</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47" name="流程圖: 程序 46"/>
          <p:cNvSpPr/>
          <p:nvPr/>
        </p:nvSpPr>
        <p:spPr>
          <a:xfrm>
            <a:off x="6639082" y="3561222"/>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smtClean="0">
                <a:latin typeface="Cambria Math" panose="02040503050406030204" pitchFamily="18" charset="0"/>
                <a:ea typeface="Cambria Math" panose="02040503050406030204" pitchFamily="18" charset="0"/>
              </a:rPr>
              <a:t>E</a:t>
            </a:r>
            <a:r>
              <a:rPr lang="en-US" altLang="zh-TW" sz="2000" baseline="-25000" dirty="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48" name="流程圖: 程序 47"/>
          <p:cNvSpPr/>
          <p:nvPr/>
        </p:nvSpPr>
        <p:spPr>
          <a:xfrm>
            <a:off x="6639082" y="4077070"/>
            <a:ext cx="598689" cy="371815"/>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2000" dirty="0">
                <a:latin typeface="Cambria Math" panose="02040503050406030204" pitchFamily="18" charset="0"/>
                <a:ea typeface="Cambria Math" panose="02040503050406030204" pitchFamily="18" charset="0"/>
              </a:rPr>
              <a:t>F</a:t>
            </a:r>
            <a:r>
              <a:rPr lang="en-US" altLang="zh-TW" sz="2000" baseline="-25000" dirty="0" smtClean="0">
                <a:latin typeface="Cambria Math" panose="02040503050406030204" pitchFamily="18" charset="0"/>
                <a:ea typeface="Cambria Math" panose="02040503050406030204" pitchFamily="18" charset="0"/>
              </a:rPr>
              <a:t>2</a:t>
            </a:r>
            <a:endParaRPr lang="zh-TW" altLang="en-US" sz="2000" baseline="-25000" dirty="0">
              <a:latin typeface="Cambria Math" panose="02040503050406030204" pitchFamily="18" charset="0"/>
            </a:endParaRPr>
          </a:p>
        </p:txBody>
      </p:sp>
      <p:sp>
        <p:nvSpPr>
          <p:cNvPr id="2" name="文字方塊 1"/>
          <p:cNvSpPr txBox="1"/>
          <p:nvPr/>
        </p:nvSpPr>
        <p:spPr>
          <a:xfrm>
            <a:off x="179512" y="4797152"/>
            <a:ext cx="3918694" cy="1569660"/>
          </a:xfrm>
          <a:prstGeom prst="rect">
            <a:avLst/>
          </a:prstGeom>
          <a:noFill/>
        </p:spPr>
        <p:txBody>
          <a:bodyPr wrap="none" rtlCol="0">
            <a:spAutoFit/>
          </a:bodyPr>
          <a:lstStyle/>
          <a:p>
            <a:r>
              <a:rPr lang="es-ES" altLang="zh-TW" sz="1600" u="sng" dirty="0" err="1"/>
              <a:t>Similarity</a:t>
            </a:r>
            <a:r>
              <a:rPr lang="es-ES" altLang="zh-TW" sz="1600" u="sng" dirty="0"/>
              <a:t> </a:t>
            </a:r>
            <a:r>
              <a:rPr lang="es-ES" altLang="zh-TW" sz="1600" u="sng" dirty="0" err="1"/>
              <a:t>Values</a:t>
            </a:r>
            <a:endParaRPr lang="zh-TW" altLang="zh-TW" sz="1600" u="sng" dirty="0"/>
          </a:p>
          <a:p>
            <a:r>
              <a:rPr lang="en-US" altLang="zh-TW" sz="1600" b="0" dirty="0"/>
              <a:t>Similarity(</a:t>
            </a:r>
            <a:r>
              <a:rPr lang="en-US" altLang="zh-TW" sz="1600" b="0" dirty="0" err="1"/>
              <a:t>LO</a:t>
            </a:r>
            <a:r>
              <a:rPr lang="en-US" altLang="zh-TW" sz="1600" b="0" baseline="-25000" dirty="0" err="1"/>
              <a:t>q</a:t>
            </a:r>
            <a:r>
              <a:rPr lang="en-US" altLang="zh-TW" sz="1600" b="0" dirty="0"/>
              <a:t>, LO</a:t>
            </a:r>
            <a:r>
              <a:rPr lang="en-US" altLang="zh-TW" sz="1600" b="0" baseline="-25000" dirty="0"/>
              <a:t>1</a:t>
            </a:r>
            <a:r>
              <a:rPr lang="en-US" altLang="zh-TW" sz="1600" b="0" dirty="0"/>
              <a:t>) = (1.0+0.9+0.8)/3 = 0.9</a:t>
            </a:r>
            <a:endParaRPr lang="zh-TW" altLang="zh-TW" sz="1600" b="0" dirty="0"/>
          </a:p>
          <a:p>
            <a:r>
              <a:rPr lang="it-IT" altLang="zh-TW" sz="1600" b="0" dirty="0" err="1"/>
              <a:t>Similarity</a:t>
            </a:r>
            <a:r>
              <a:rPr lang="it-IT" altLang="zh-TW" sz="1600" b="0" dirty="0"/>
              <a:t>(</a:t>
            </a:r>
            <a:r>
              <a:rPr lang="it-IT" altLang="zh-TW" sz="1600" b="0" dirty="0" err="1"/>
              <a:t>LO</a:t>
            </a:r>
            <a:r>
              <a:rPr lang="it-IT" altLang="zh-TW" sz="1600" b="0" baseline="-25000" dirty="0" err="1"/>
              <a:t>q</a:t>
            </a:r>
            <a:r>
              <a:rPr lang="it-IT" altLang="zh-TW" sz="1600" b="0" dirty="0"/>
              <a:t>, </a:t>
            </a:r>
            <a:r>
              <a:rPr lang="it-IT" altLang="zh-TW" sz="1600" b="0" dirty="0" smtClean="0"/>
              <a:t>LO</a:t>
            </a:r>
            <a:r>
              <a:rPr lang="it-IT" altLang="zh-TW" sz="1600" b="0" baseline="-25000" dirty="0" smtClean="0"/>
              <a:t>5</a:t>
            </a:r>
            <a:r>
              <a:rPr lang="it-IT" altLang="zh-TW" sz="1600" b="0" dirty="0" smtClean="0"/>
              <a:t>) </a:t>
            </a:r>
            <a:r>
              <a:rPr lang="it-IT" altLang="zh-TW" sz="1600" b="0" dirty="0"/>
              <a:t>= (1.0+</a:t>
            </a:r>
            <a:r>
              <a:rPr lang="it-IT" altLang="zh-TW" sz="1600" b="0" dirty="0" smtClean="0"/>
              <a:t>0.9+0.8)</a:t>
            </a:r>
            <a:r>
              <a:rPr lang="it-IT" altLang="zh-TW" sz="1600" b="0" dirty="0"/>
              <a:t>/3 = </a:t>
            </a:r>
            <a:r>
              <a:rPr lang="it-IT" altLang="zh-TW" sz="1600" b="0" dirty="0" smtClean="0"/>
              <a:t>0.9</a:t>
            </a:r>
            <a:endParaRPr lang="zh-TW" altLang="zh-TW" sz="1600" b="0" dirty="0"/>
          </a:p>
          <a:p>
            <a:r>
              <a:rPr lang="it-IT" altLang="zh-TW" sz="1600" b="0" dirty="0" err="1"/>
              <a:t>Similarity</a:t>
            </a:r>
            <a:r>
              <a:rPr lang="it-IT" altLang="zh-TW" sz="1600" b="0" dirty="0"/>
              <a:t>(</a:t>
            </a:r>
            <a:r>
              <a:rPr lang="it-IT" altLang="zh-TW" sz="1600" b="0" dirty="0" err="1"/>
              <a:t>LO</a:t>
            </a:r>
            <a:r>
              <a:rPr lang="it-IT" altLang="zh-TW" sz="1600" b="0" baseline="-25000" dirty="0" err="1"/>
              <a:t>q</a:t>
            </a:r>
            <a:r>
              <a:rPr lang="it-IT" altLang="zh-TW" sz="1600" b="0" dirty="0"/>
              <a:t>, </a:t>
            </a:r>
            <a:r>
              <a:rPr lang="it-IT" altLang="zh-TW" sz="1600" b="0" dirty="0" smtClean="0"/>
              <a:t>LO</a:t>
            </a:r>
            <a:r>
              <a:rPr lang="it-IT" altLang="zh-TW" sz="1600" b="0" baseline="-25000" dirty="0" smtClean="0"/>
              <a:t>2</a:t>
            </a:r>
            <a:r>
              <a:rPr lang="it-IT" altLang="zh-TW" sz="1600" b="0" dirty="0" smtClean="0"/>
              <a:t>) </a:t>
            </a:r>
            <a:r>
              <a:rPr lang="it-IT" altLang="zh-TW" sz="1600" b="0" dirty="0"/>
              <a:t>= </a:t>
            </a:r>
            <a:r>
              <a:rPr lang="it-IT" altLang="zh-TW" sz="1600" b="0" dirty="0" smtClean="0"/>
              <a:t>(1.0+0.8</a:t>
            </a:r>
            <a:r>
              <a:rPr lang="it-IT" altLang="zh-TW" sz="1600" b="0" dirty="0"/>
              <a:t>)/3 = </a:t>
            </a:r>
            <a:r>
              <a:rPr lang="it-IT" altLang="zh-TW" sz="1600" b="0" dirty="0" smtClean="0"/>
              <a:t>0.6</a:t>
            </a:r>
            <a:endParaRPr lang="zh-TW" altLang="zh-TW" sz="1600" b="0" dirty="0"/>
          </a:p>
          <a:p>
            <a:r>
              <a:rPr lang="it-IT" altLang="zh-TW" sz="1600" b="0" dirty="0" err="1"/>
              <a:t>Similarity</a:t>
            </a:r>
            <a:r>
              <a:rPr lang="it-IT" altLang="zh-TW" sz="1600" b="0" dirty="0"/>
              <a:t>(LO</a:t>
            </a:r>
            <a:r>
              <a:rPr lang="en-US" altLang="zh-TW" sz="1600" b="0" baseline="-25000" dirty="0"/>
              <a:t>q</a:t>
            </a:r>
            <a:r>
              <a:rPr lang="it-IT" altLang="zh-TW" sz="1600" b="0" dirty="0"/>
              <a:t>, </a:t>
            </a:r>
            <a:r>
              <a:rPr lang="it-IT" altLang="zh-TW" sz="1600" b="0" dirty="0" smtClean="0"/>
              <a:t>LO</a:t>
            </a:r>
            <a:r>
              <a:rPr lang="it-IT" altLang="zh-TW" sz="1600" b="0" baseline="-25000" dirty="0" smtClean="0"/>
              <a:t>6</a:t>
            </a:r>
            <a:r>
              <a:rPr lang="it-IT" altLang="zh-TW" sz="1600" b="0" dirty="0" smtClean="0"/>
              <a:t>) </a:t>
            </a:r>
            <a:r>
              <a:rPr lang="it-IT" altLang="zh-TW" sz="1600" b="0" dirty="0"/>
              <a:t>= </a:t>
            </a:r>
            <a:r>
              <a:rPr lang="it-IT" altLang="zh-TW" sz="1600" b="0" dirty="0" smtClean="0"/>
              <a:t>(1.0+0.8)</a:t>
            </a:r>
            <a:r>
              <a:rPr lang="it-IT" altLang="zh-TW" sz="1600" b="0" dirty="0"/>
              <a:t>/3 = </a:t>
            </a:r>
            <a:r>
              <a:rPr lang="it-IT" altLang="zh-TW" sz="1600" b="0" dirty="0" smtClean="0"/>
              <a:t>0.6</a:t>
            </a:r>
            <a:endParaRPr lang="zh-TW" altLang="zh-TW" sz="1600" b="0" dirty="0"/>
          </a:p>
          <a:p>
            <a:endParaRPr kumimoji="1" lang="zh-TW" altLang="en-US" sz="1600" dirty="0"/>
          </a:p>
        </p:txBody>
      </p:sp>
      <p:sp>
        <p:nvSpPr>
          <p:cNvPr id="55" name="文字方塊 54"/>
          <p:cNvSpPr txBox="1"/>
          <p:nvPr/>
        </p:nvSpPr>
        <p:spPr>
          <a:xfrm>
            <a:off x="755576" y="4149080"/>
            <a:ext cx="1691614" cy="369332"/>
          </a:xfrm>
          <a:prstGeom prst="rect">
            <a:avLst/>
          </a:prstGeom>
          <a:noFill/>
        </p:spPr>
        <p:txBody>
          <a:bodyPr wrap="none" rtlCol="0">
            <a:spAutoFit/>
          </a:bodyPr>
          <a:lstStyle/>
          <a:p>
            <a:r>
              <a:rPr lang="es-ES" altLang="zh-TW" sz="1800" b="0" dirty="0" err="1" smtClean="0"/>
              <a:t>Assume</a:t>
            </a:r>
            <a:r>
              <a:rPr lang="es-ES" altLang="zh-TW" sz="1800" b="0" dirty="0" smtClean="0"/>
              <a:t> </a:t>
            </a:r>
            <a:r>
              <a:rPr lang="en-US" altLang="zh-TW" sz="1800" b="0" dirty="0" smtClean="0">
                <a:sym typeface="Symbol"/>
              </a:rPr>
              <a:t></a:t>
            </a:r>
            <a:r>
              <a:rPr lang="es-ES" altLang="zh-TW" sz="1800" b="0" dirty="0" smtClean="0"/>
              <a:t> </a:t>
            </a:r>
            <a:r>
              <a:rPr lang="en-US" altLang="zh-TW" sz="1800" b="0" dirty="0" smtClean="0"/>
              <a:t>= 0.5</a:t>
            </a:r>
            <a:r>
              <a:rPr lang="zh-TW" altLang="zh-TW" sz="1800" b="0" dirty="0" smtClean="0"/>
              <a:t> </a:t>
            </a:r>
            <a:endParaRPr kumimoji="1" lang="zh-TW" altLang="en-US" sz="1800" b="0" dirty="0"/>
          </a:p>
        </p:txBody>
      </p:sp>
      <p:sp>
        <p:nvSpPr>
          <p:cNvPr id="4" name="文字方塊 3"/>
          <p:cNvSpPr txBox="1"/>
          <p:nvPr/>
        </p:nvSpPr>
        <p:spPr>
          <a:xfrm>
            <a:off x="4283968" y="4797152"/>
            <a:ext cx="4445080" cy="1569660"/>
          </a:xfrm>
          <a:prstGeom prst="rect">
            <a:avLst/>
          </a:prstGeom>
          <a:noFill/>
        </p:spPr>
        <p:txBody>
          <a:bodyPr wrap="none" rtlCol="0">
            <a:spAutoFit/>
          </a:bodyPr>
          <a:lstStyle/>
          <a:p>
            <a:r>
              <a:rPr lang="en-US" altLang="zh-TW" sz="1600" u="sng" dirty="0" smtClean="0"/>
              <a:t>Diversity Values (Revised Definition)</a:t>
            </a:r>
          </a:p>
          <a:p>
            <a:r>
              <a:rPr lang="en-US" altLang="zh-TW" sz="1600" b="0" dirty="0" smtClean="0"/>
              <a:t>Diversity</a:t>
            </a:r>
            <a:r>
              <a:rPr lang="en-US" altLang="zh-TW" sz="1600" b="0" dirty="0"/>
              <a:t>(</a:t>
            </a:r>
            <a:r>
              <a:rPr lang="en-US" altLang="zh-TW" sz="1600" b="0" dirty="0" err="1"/>
              <a:t>LO</a:t>
            </a:r>
            <a:r>
              <a:rPr lang="en-US" altLang="zh-TW" sz="1600" b="0" baseline="-25000" dirty="0" err="1"/>
              <a:t>q</a:t>
            </a:r>
            <a:r>
              <a:rPr lang="en-US" altLang="zh-TW" sz="1600" b="0" dirty="0"/>
              <a:t>, LO</a:t>
            </a:r>
            <a:r>
              <a:rPr lang="en-US" altLang="zh-TW" sz="1600" b="0" baseline="-25000" dirty="0"/>
              <a:t>1</a:t>
            </a:r>
            <a:r>
              <a:rPr lang="en-US" altLang="zh-TW" sz="1600" b="0" dirty="0"/>
              <a:t>) = (-log0.9-log0.9)/2=0.10536</a:t>
            </a:r>
            <a:endParaRPr lang="zh-TW" altLang="zh-TW" sz="1600" b="0" dirty="0"/>
          </a:p>
          <a:p>
            <a:r>
              <a:rPr lang="en-US" altLang="zh-TW" sz="1600" b="0" dirty="0"/>
              <a:t>Diversity(</a:t>
            </a:r>
            <a:r>
              <a:rPr lang="en-US" altLang="zh-TW" sz="1600" b="0" dirty="0" err="1"/>
              <a:t>LO</a:t>
            </a:r>
            <a:r>
              <a:rPr lang="en-US" altLang="zh-TW" sz="1600" b="0" baseline="-25000" dirty="0" err="1"/>
              <a:t>q</a:t>
            </a:r>
            <a:r>
              <a:rPr lang="en-US" altLang="zh-TW" sz="1600" b="0" dirty="0"/>
              <a:t>, LO</a:t>
            </a:r>
            <a:r>
              <a:rPr lang="en-US" altLang="zh-TW" sz="1600" b="0" baseline="-25000" dirty="0"/>
              <a:t>5</a:t>
            </a:r>
            <a:r>
              <a:rPr lang="en-US" altLang="zh-TW" sz="1600" b="0" dirty="0"/>
              <a:t>) = (-log0.9-log0.5)/2=0.399255</a:t>
            </a:r>
            <a:endParaRPr lang="zh-TW" altLang="zh-TW" sz="1600" b="0" dirty="0"/>
          </a:p>
          <a:p>
            <a:r>
              <a:rPr lang="en-US" altLang="zh-TW" sz="1600" b="0" dirty="0"/>
              <a:t>Diversity(</a:t>
            </a:r>
            <a:r>
              <a:rPr lang="en-US" altLang="zh-TW" sz="1600" b="0" dirty="0" err="1"/>
              <a:t>LO</a:t>
            </a:r>
            <a:r>
              <a:rPr lang="en-US" altLang="zh-TW" sz="1600" b="0" baseline="-25000" dirty="0" err="1"/>
              <a:t>q</a:t>
            </a:r>
            <a:r>
              <a:rPr lang="en-US" altLang="zh-TW" sz="1600" b="0" dirty="0"/>
              <a:t>, LO</a:t>
            </a:r>
            <a:r>
              <a:rPr lang="en-US" altLang="zh-TW" sz="1600" b="0" baseline="-25000" dirty="0"/>
              <a:t>2</a:t>
            </a:r>
            <a:r>
              <a:rPr lang="en-US" altLang="zh-TW" sz="1600" b="0" dirty="0"/>
              <a:t>) = (-log0.6-log0.6)/2=0.51075</a:t>
            </a:r>
            <a:endParaRPr lang="zh-TW" altLang="zh-TW" sz="1600" b="0" dirty="0"/>
          </a:p>
          <a:p>
            <a:r>
              <a:rPr lang="en-US" altLang="zh-TW" sz="1600" b="0" dirty="0"/>
              <a:t>Diversity(</a:t>
            </a:r>
            <a:r>
              <a:rPr lang="en-US" altLang="zh-TW" sz="1600" b="0" dirty="0" err="1"/>
              <a:t>LO</a:t>
            </a:r>
            <a:r>
              <a:rPr lang="en-US" altLang="zh-TW" sz="1600" b="0" baseline="-25000" dirty="0" err="1"/>
              <a:t>q</a:t>
            </a:r>
            <a:r>
              <a:rPr lang="en-US" altLang="zh-TW" sz="1600" b="0" dirty="0"/>
              <a:t>, LO</a:t>
            </a:r>
            <a:r>
              <a:rPr lang="en-US" altLang="zh-TW" sz="1600" b="0" baseline="-25000" dirty="0"/>
              <a:t>6</a:t>
            </a:r>
            <a:r>
              <a:rPr lang="en-US" altLang="zh-TW" sz="1600" b="0" dirty="0"/>
              <a:t>) = (-log0.6-log0.9)/2=0.30809</a:t>
            </a:r>
            <a:endParaRPr lang="zh-TW" altLang="zh-TW" sz="1600" b="0" dirty="0"/>
          </a:p>
          <a:p>
            <a:endParaRPr kumimoji="1" lang="zh-TW" altLang="en-US" sz="1600" b="0" dirty="0"/>
          </a:p>
        </p:txBody>
      </p:sp>
    </p:spTree>
    <p:extLst>
      <p:ext uri="{BB962C8B-B14F-4D97-AF65-F5344CB8AC3E}">
        <p14:creationId xmlns:p14="http://schemas.microsoft.com/office/powerpoint/2010/main" val="36146251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571500" y="332656"/>
            <a:ext cx="6789738" cy="912143"/>
          </a:xfrm>
        </p:spPr>
        <p:txBody>
          <a:bodyPr/>
          <a:lstStyle/>
          <a:p>
            <a:r>
              <a:rPr lang="en-GB" altLang="zh-TW" dirty="0" smtClean="0">
                <a:ea typeface="新細明體" charset="-120"/>
              </a:rPr>
              <a:t>Relevancy Function</a:t>
            </a:r>
            <a:endParaRPr lang="zh-TW" altLang="en-US" dirty="0" smtClean="0">
              <a:ea typeface="新細明體" charset="-120"/>
            </a:endParaRPr>
          </a:p>
        </p:txBody>
      </p:sp>
      <p:sp>
        <p:nvSpPr>
          <p:cNvPr id="6150" name="Rectangle 3"/>
          <p:cNvSpPr>
            <a:spLocks noGrp="1" noChangeArrowheads="1"/>
          </p:cNvSpPr>
          <p:nvPr>
            <p:ph type="body" sz="half" idx="1"/>
          </p:nvPr>
        </p:nvSpPr>
        <p:spPr>
          <a:xfrm>
            <a:off x="395536" y="1340768"/>
            <a:ext cx="8435975" cy="4751387"/>
          </a:xfrm>
        </p:spPr>
        <p:txBody>
          <a:bodyPr>
            <a:normAutofit fontScale="77500" lnSpcReduction="20000"/>
          </a:bodyPr>
          <a:lstStyle/>
          <a:p>
            <a:r>
              <a:rPr lang="en-GB" altLang="zh-TW" sz="2800" dirty="0" err="1" smtClean="0">
                <a:ea typeface="新細明體" charset="-120"/>
              </a:rPr>
              <a:t>SimilarityDes</a:t>
            </a:r>
            <a:r>
              <a:rPr lang="en-GB" altLang="zh-TW" sz="2800" dirty="0" smtClean="0">
                <a:ea typeface="新細明體" charset="-120"/>
              </a:rPr>
              <a:t> is used to assess the similarities of </a:t>
            </a:r>
            <a:r>
              <a:rPr lang="en-GB" altLang="zh-TW" sz="2800" dirty="0" smtClean="0">
                <a:solidFill>
                  <a:srgbClr val="FFA917"/>
                </a:solidFill>
                <a:ea typeface="新細明體" charset="-120"/>
              </a:rPr>
              <a:t>descendant objects</a:t>
            </a:r>
            <a:r>
              <a:rPr lang="en-US" altLang="zh-TW" sz="2800" dirty="0" smtClean="0">
                <a:solidFill>
                  <a:srgbClr val="FFA917"/>
                </a:solidFill>
                <a:ea typeface="新細明體" charset="-120"/>
              </a:rPr>
              <a:t> </a:t>
            </a:r>
          </a:p>
          <a:p>
            <a:pPr>
              <a:spcBef>
                <a:spcPct val="200000"/>
              </a:spcBef>
            </a:pPr>
            <a:r>
              <a:rPr lang="en-GB" altLang="zh-TW" sz="2800" dirty="0" smtClean="0">
                <a:ea typeface="新細明體" charset="-120"/>
              </a:rPr>
              <a:t>Define </a:t>
            </a:r>
            <a:r>
              <a:rPr lang="en-GB" altLang="zh-TW" sz="2800" i="1" dirty="0" smtClean="0">
                <a:solidFill>
                  <a:srgbClr val="FFA917"/>
                </a:solidFill>
                <a:ea typeface="新細明體" charset="-120"/>
              </a:rPr>
              <a:t>relevancy</a:t>
            </a:r>
            <a:r>
              <a:rPr lang="en-GB" altLang="zh-TW" sz="2800" dirty="0" smtClean="0">
                <a:solidFill>
                  <a:srgbClr val="FFA917"/>
                </a:solidFill>
                <a:ea typeface="新細明體" charset="-120"/>
              </a:rPr>
              <a:t> </a:t>
            </a:r>
            <a:r>
              <a:rPr lang="en-GB" altLang="zh-TW" sz="2800" dirty="0" smtClean="0">
                <a:ea typeface="新細明體" charset="-120"/>
              </a:rPr>
              <a:t>as the degree of similarities of </a:t>
            </a:r>
            <a:r>
              <a:rPr lang="en-US" altLang="zh-TW" sz="2800" dirty="0" smtClean="0">
                <a:ea typeface="新細明體" charset="-120"/>
              </a:rPr>
              <a:t>descendant</a:t>
            </a:r>
            <a:r>
              <a:rPr lang="en-GB" altLang="zh-TW" sz="2800" dirty="0" smtClean="0">
                <a:ea typeface="新細明體" charset="-120"/>
              </a:rPr>
              <a:t>s among all LOs in a reusability tree</a:t>
            </a:r>
          </a:p>
          <a:p>
            <a:pPr>
              <a:spcBef>
                <a:spcPct val="150000"/>
              </a:spcBef>
            </a:pPr>
            <a:endParaRPr lang="en-GB" altLang="en-US" sz="2800" dirty="0" smtClean="0"/>
          </a:p>
          <a:p>
            <a:pPr>
              <a:spcBef>
                <a:spcPct val="150000"/>
              </a:spcBef>
            </a:pPr>
            <a:r>
              <a:rPr lang="en-GB" altLang="en-US" sz="2800" dirty="0" smtClean="0"/>
              <a:t>As an indicator of the </a:t>
            </a:r>
            <a:r>
              <a:rPr lang="en-GB" altLang="zh-TW" sz="2800" dirty="0" smtClean="0">
                <a:solidFill>
                  <a:srgbClr val="FFA917"/>
                </a:solidFill>
                <a:ea typeface="新細明體" charset="-120"/>
              </a:rPr>
              <a:t>coupling of a reusability tree </a:t>
            </a:r>
            <a:r>
              <a:rPr lang="en-GB" altLang="zh-TW" sz="2800" dirty="0" smtClean="0">
                <a:ea typeface="新細明體" charset="-120"/>
              </a:rPr>
              <a:t>evolved in the developing process</a:t>
            </a:r>
          </a:p>
          <a:p>
            <a:r>
              <a:rPr lang="en-US" altLang="zh-TW" sz="2800" dirty="0" smtClean="0">
                <a:ea typeface="新細明體" charset="-120"/>
              </a:rPr>
              <a:t>If the </a:t>
            </a:r>
            <a:r>
              <a:rPr lang="en-US" altLang="zh-TW" sz="2800" dirty="0" smtClean="0">
                <a:solidFill>
                  <a:srgbClr val="FF6600"/>
                </a:solidFill>
                <a:ea typeface="新細明體" charset="-120"/>
              </a:rPr>
              <a:t>relevancy value </a:t>
            </a:r>
            <a:r>
              <a:rPr lang="en-US" altLang="zh-TW" sz="2800" dirty="0" smtClean="0">
                <a:ea typeface="新細明體" charset="-120"/>
              </a:rPr>
              <a:t>of a RT is </a:t>
            </a:r>
            <a:r>
              <a:rPr lang="en-US" altLang="zh-TW" sz="2800" dirty="0" smtClean="0">
                <a:solidFill>
                  <a:srgbClr val="FF6600"/>
                </a:solidFill>
                <a:ea typeface="新細明體" charset="-120"/>
              </a:rPr>
              <a:t>too high</a:t>
            </a:r>
            <a:r>
              <a:rPr lang="en-US" altLang="zh-TW" sz="2800" dirty="0" smtClean="0">
                <a:ea typeface="新細明體" charset="-120"/>
              </a:rPr>
              <a:t>, </a:t>
            </a:r>
            <a:r>
              <a:rPr lang="en-US" altLang="zh-TW" sz="2800" dirty="0" smtClean="0">
                <a:solidFill>
                  <a:srgbClr val="FF6600"/>
                </a:solidFill>
                <a:ea typeface="新細明體" charset="-120"/>
              </a:rPr>
              <a:t>new RT </a:t>
            </a:r>
            <a:r>
              <a:rPr lang="en-US" altLang="zh-TW" sz="2800" dirty="0" smtClean="0">
                <a:ea typeface="新細明體" charset="-120"/>
              </a:rPr>
              <a:t>can be created when adding a new ELO</a:t>
            </a:r>
            <a:endParaRPr lang="zh-TW" altLang="en-US" sz="2800" dirty="0" smtClean="0">
              <a:ea typeface="新細明體" charset="-120"/>
            </a:endParaRPr>
          </a:p>
        </p:txBody>
      </p:sp>
      <p:sp>
        <p:nvSpPr>
          <p:cNvPr id="3" name="文字方塊 2"/>
          <p:cNvSpPr txBox="1"/>
          <p:nvPr/>
        </p:nvSpPr>
        <p:spPr>
          <a:xfrm>
            <a:off x="1115616" y="1916832"/>
            <a:ext cx="7590973" cy="584776"/>
          </a:xfrm>
          <a:prstGeom prst="rect">
            <a:avLst/>
          </a:prstGeom>
          <a:noFill/>
        </p:spPr>
        <p:txBody>
          <a:bodyPr wrap="none" rtlCol="0">
            <a:spAutoFit/>
          </a:bodyPr>
          <a:lstStyle/>
          <a:p>
            <a:r>
              <a:rPr lang="en-US" altLang="zh-TW" sz="1600" b="0" dirty="0" err="1" smtClean="0"/>
              <a:t>SimilarityDes</a:t>
            </a:r>
            <a:r>
              <a:rPr lang="en-US" altLang="zh-TW" sz="1600" b="0" dirty="0" smtClean="0"/>
              <a:t>(</a:t>
            </a:r>
            <a:r>
              <a:rPr lang="en-US" altLang="zh-TW" sz="1600" b="0" dirty="0" err="1" smtClean="0"/>
              <a:t>LO</a:t>
            </a:r>
            <a:r>
              <a:rPr lang="en-US" altLang="zh-TW" sz="1600" b="0" i="1" baseline="-25000" dirty="0" err="1" smtClean="0"/>
              <a:t>a</a:t>
            </a:r>
            <a:r>
              <a:rPr lang="en-US" altLang="zh-TW" sz="1600" b="0" dirty="0" smtClean="0"/>
              <a:t>, </a:t>
            </a:r>
            <a:r>
              <a:rPr lang="en-US" altLang="zh-TW" sz="1600" b="0" dirty="0" err="1" smtClean="0"/>
              <a:t>LO</a:t>
            </a:r>
            <a:r>
              <a:rPr lang="en-US" altLang="zh-TW" sz="1600" b="0" i="1" baseline="-25000" dirty="0" err="1" smtClean="0"/>
              <a:t>b</a:t>
            </a:r>
            <a:r>
              <a:rPr lang="en-US" altLang="zh-TW" sz="1600" b="0" dirty="0" smtClean="0"/>
              <a:t>) </a:t>
            </a:r>
            <a:r>
              <a:rPr lang="en-US" altLang="zh-TW" sz="1600" b="0" dirty="0"/>
              <a:t>=</a:t>
            </a:r>
            <a:endParaRPr lang="zh-TW" altLang="zh-TW" sz="1600" b="0" dirty="0"/>
          </a:p>
          <a:p>
            <a:r>
              <a:rPr lang="en-US" altLang="zh-TW" sz="1600" b="0" dirty="0" smtClean="0"/>
              <a:t>	</a:t>
            </a:r>
            <a:r>
              <a:rPr lang="en-US" altLang="zh-TW" sz="1600" b="0" dirty="0" err="1" smtClean="0"/>
              <a:t>Σ</a:t>
            </a:r>
            <a:r>
              <a:rPr lang="en-US" altLang="zh-TW" sz="1600" b="0" dirty="0"/>
              <a:t>(</a:t>
            </a:r>
            <a:r>
              <a:rPr lang="en-US" altLang="zh-TW" sz="1600" b="0" dirty="0">
                <a:sym typeface="Symbol"/>
              </a:rPr>
              <a:t></a:t>
            </a:r>
            <a:r>
              <a:rPr lang="en-US" altLang="zh-TW" sz="1600" b="0" dirty="0" err="1" smtClean="0"/>
              <a:t>DO</a:t>
            </a:r>
            <a:r>
              <a:rPr lang="en-US" altLang="zh-TW" sz="1600" b="0" i="1" baseline="-25000" dirty="0" err="1" smtClean="0"/>
              <a:t>t</a:t>
            </a:r>
            <a:r>
              <a:rPr lang="en-US" altLang="zh-TW" sz="1600" b="0" dirty="0" smtClean="0"/>
              <a:t> </a:t>
            </a:r>
            <a:r>
              <a:rPr lang="en-US" altLang="zh-TW" sz="1600" b="0" dirty="0">
                <a:sym typeface="Symbol"/>
              </a:rPr>
              <a:t></a:t>
            </a:r>
            <a:r>
              <a:rPr lang="en-US" altLang="zh-TW" sz="1600" b="0" dirty="0"/>
              <a:t> </a:t>
            </a:r>
            <a:r>
              <a:rPr lang="en-US" altLang="zh-TW" sz="1600" b="0" dirty="0" err="1" smtClean="0"/>
              <a:t>LO</a:t>
            </a:r>
            <a:r>
              <a:rPr lang="en-US" altLang="zh-TW" sz="1600" b="0" i="1" baseline="-25000" dirty="0" err="1" smtClean="0"/>
              <a:t>a</a:t>
            </a:r>
            <a:r>
              <a:rPr lang="en-US" altLang="zh-TW" sz="1600" b="0" dirty="0" smtClean="0"/>
              <a:t> </a:t>
            </a:r>
            <a:r>
              <a:rPr lang="en-US" altLang="zh-TW" sz="1600" b="0" dirty="0">
                <a:sym typeface="Symbol"/>
              </a:rPr>
              <a:t></a:t>
            </a:r>
            <a:r>
              <a:rPr lang="en-US" altLang="zh-TW" sz="1600" b="0" dirty="0"/>
              <a:t>! </a:t>
            </a:r>
            <a:r>
              <a:rPr lang="en-US" altLang="zh-TW" sz="1600" b="0" dirty="0" err="1"/>
              <a:t>DO</a:t>
            </a:r>
            <a:r>
              <a:rPr lang="en-US" altLang="zh-TW" sz="1600" b="0" i="1" baseline="-25000" dirty="0" err="1"/>
              <a:t>j</a:t>
            </a:r>
            <a:r>
              <a:rPr lang="en-US" altLang="zh-TW" sz="1600" b="0" dirty="0"/>
              <a:t> </a:t>
            </a:r>
            <a:r>
              <a:rPr lang="en-US" altLang="zh-TW" sz="1600" b="0" dirty="0">
                <a:sym typeface="Symbol"/>
              </a:rPr>
              <a:t></a:t>
            </a:r>
            <a:r>
              <a:rPr lang="en-US" altLang="zh-TW" sz="1600" b="0" dirty="0"/>
              <a:t> </a:t>
            </a:r>
            <a:r>
              <a:rPr lang="en-US" altLang="zh-TW" sz="1600" b="0" dirty="0" err="1" smtClean="0"/>
              <a:t>LO</a:t>
            </a:r>
            <a:r>
              <a:rPr lang="en-US" altLang="zh-TW" sz="1600" b="0" i="1" baseline="-25000" dirty="0" err="1" smtClean="0"/>
              <a:t>b</a:t>
            </a:r>
            <a:r>
              <a:rPr lang="en-US" altLang="zh-TW" sz="1600" b="0" dirty="0" smtClean="0"/>
              <a:t> </a:t>
            </a:r>
            <a:r>
              <a:rPr lang="pt-BR" altLang="zh-TW" sz="1600" b="0" dirty="0">
                <a:sym typeface="Symbol"/>
              </a:rPr>
              <a:t></a:t>
            </a:r>
            <a:r>
              <a:rPr lang="pt-BR" altLang="zh-TW" sz="1600" b="0" dirty="0"/>
              <a:t> </a:t>
            </a:r>
            <a:r>
              <a:rPr lang="en-US" altLang="zh-TW" sz="1600" b="0" i="1" dirty="0"/>
              <a:t>match</a:t>
            </a:r>
            <a:r>
              <a:rPr lang="en-US" altLang="zh-TW" sz="1600" b="0" dirty="0"/>
              <a:t>(</a:t>
            </a:r>
            <a:r>
              <a:rPr lang="en-US" altLang="zh-TW" sz="1600" b="0" dirty="0" err="1" smtClean="0"/>
              <a:t>DO</a:t>
            </a:r>
            <a:r>
              <a:rPr lang="en-US" altLang="zh-TW" sz="1600" b="0" i="1" baseline="-25000" dirty="0" err="1" smtClean="0"/>
              <a:t>t</a:t>
            </a:r>
            <a:r>
              <a:rPr lang="en-US" altLang="zh-TW" sz="1600" b="0" dirty="0" smtClean="0"/>
              <a:t>, </a:t>
            </a:r>
            <a:r>
              <a:rPr lang="en-US" altLang="zh-TW" sz="1600" b="0" dirty="0" err="1"/>
              <a:t>DO</a:t>
            </a:r>
            <a:r>
              <a:rPr lang="en-US" altLang="zh-TW" sz="1600" b="0" i="1" baseline="-25000" dirty="0" err="1"/>
              <a:t>j</a:t>
            </a:r>
            <a:r>
              <a:rPr lang="en-US" altLang="zh-TW" sz="1600" b="0" dirty="0"/>
              <a:t>) </a:t>
            </a:r>
            <a:r>
              <a:rPr lang="en-US" altLang="zh-TW" sz="1600" b="0" dirty="0">
                <a:sym typeface="Symbol"/>
              </a:rPr>
              <a:t></a:t>
            </a:r>
            <a:r>
              <a:rPr lang="en-US" altLang="zh-TW" sz="1600" b="0" dirty="0"/>
              <a:t> </a:t>
            </a:r>
            <a:r>
              <a:rPr lang="en-US" altLang="zh-TW" sz="1600" b="0" dirty="0">
                <a:sym typeface="Symbol"/>
              </a:rPr>
              <a:t></a:t>
            </a:r>
            <a:r>
              <a:rPr lang="en-US" altLang="zh-TW" sz="1600" b="0" dirty="0"/>
              <a:t>) / </a:t>
            </a:r>
            <a:r>
              <a:rPr lang="en-US" altLang="zh-TW" sz="1600" b="0" dirty="0" smtClean="0"/>
              <a:t>|</a:t>
            </a:r>
            <a:r>
              <a:rPr lang="en-US" altLang="zh-TW" sz="1600" b="0" i="1" dirty="0"/>
              <a:t>match</a:t>
            </a:r>
            <a:r>
              <a:rPr lang="en-US" altLang="zh-TW" sz="1600" b="0" dirty="0"/>
              <a:t>(</a:t>
            </a:r>
            <a:r>
              <a:rPr lang="en-US" altLang="zh-TW" sz="1600" b="0" dirty="0" err="1"/>
              <a:t>DO</a:t>
            </a:r>
            <a:r>
              <a:rPr lang="en-US" altLang="zh-TW" sz="1600" b="0" i="1" baseline="-25000" dirty="0" err="1"/>
              <a:t>t</a:t>
            </a:r>
            <a:r>
              <a:rPr lang="en-US" altLang="zh-TW" sz="1600" b="0" dirty="0"/>
              <a:t>, </a:t>
            </a:r>
            <a:r>
              <a:rPr lang="en-US" altLang="zh-TW" sz="1600" b="0" dirty="0" err="1"/>
              <a:t>DO</a:t>
            </a:r>
            <a:r>
              <a:rPr lang="en-US" altLang="zh-TW" sz="1600" b="0" i="1" baseline="-25000" dirty="0" err="1"/>
              <a:t>j</a:t>
            </a:r>
            <a:r>
              <a:rPr lang="en-US" altLang="zh-TW" sz="1600" b="0" dirty="0" smtClean="0"/>
              <a:t>)</a:t>
            </a:r>
            <a:r>
              <a:rPr lang="en-US" altLang="zh-TW" sz="1600" b="0" dirty="0">
                <a:sym typeface="Symbol"/>
              </a:rPr>
              <a:t> </a:t>
            </a:r>
            <a:r>
              <a:rPr lang="en-US" altLang="zh-TW" sz="1600" b="0" dirty="0"/>
              <a:t> </a:t>
            </a:r>
            <a:r>
              <a:rPr lang="en-US" altLang="zh-TW" sz="1600" b="0" dirty="0">
                <a:sym typeface="Symbol"/>
              </a:rPr>
              <a:t></a:t>
            </a:r>
            <a:r>
              <a:rPr lang="en-US" altLang="zh-TW" sz="1600" b="0" dirty="0" smtClean="0"/>
              <a:t>|</a:t>
            </a:r>
            <a:r>
              <a:rPr lang="zh-TW" altLang="zh-TW" sz="1600" b="0" dirty="0" smtClean="0"/>
              <a:t> </a:t>
            </a:r>
            <a:endParaRPr kumimoji="1" lang="zh-TW" altLang="en-US" sz="1600" b="0" dirty="0"/>
          </a:p>
        </p:txBody>
      </p:sp>
      <p:sp>
        <p:nvSpPr>
          <p:cNvPr id="5" name="文字方塊 4"/>
          <p:cNvSpPr txBox="1"/>
          <p:nvPr/>
        </p:nvSpPr>
        <p:spPr>
          <a:xfrm>
            <a:off x="1115616" y="3429000"/>
            <a:ext cx="7632848" cy="738664"/>
          </a:xfrm>
          <a:prstGeom prst="rect">
            <a:avLst/>
          </a:prstGeom>
          <a:noFill/>
        </p:spPr>
        <p:txBody>
          <a:bodyPr wrap="square" rtlCol="0">
            <a:spAutoFit/>
          </a:bodyPr>
          <a:lstStyle/>
          <a:p>
            <a:r>
              <a:rPr lang="en-US" altLang="zh-TW" sz="1400" b="0" dirty="0"/>
              <a:t>Relevancy(RT) = </a:t>
            </a:r>
            <a:endParaRPr lang="zh-TW" altLang="zh-TW" sz="1400" b="0" dirty="0"/>
          </a:p>
          <a:p>
            <a:r>
              <a:rPr lang="en-US" altLang="zh-TW" sz="1400" b="0" dirty="0" smtClean="0"/>
              <a:t>	</a:t>
            </a:r>
            <a:r>
              <a:rPr lang="en-US" altLang="zh-TW" sz="1400" b="0" dirty="0" err="1" smtClean="0"/>
              <a:t>Σ</a:t>
            </a:r>
            <a:r>
              <a:rPr lang="en-US" altLang="zh-TW" sz="1400" b="0" dirty="0"/>
              <a:t>( </a:t>
            </a:r>
            <a:r>
              <a:rPr lang="en-US" altLang="zh-TW" sz="1400" b="0" dirty="0">
                <a:sym typeface="Symbol"/>
              </a:rPr>
              <a:t></a:t>
            </a:r>
            <a:r>
              <a:rPr lang="en-US" altLang="zh-TW" sz="1400" b="0" dirty="0" err="1"/>
              <a:t>LO</a:t>
            </a:r>
            <a:r>
              <a:rPr lang="en-US" altLang="zh-TW" sz="1400" b="0" i="1" baseline="-25000" dirty="0" err="1"/>
              <a:t>a</a:t>
            </a:r>
            <a:r>
              <a:rPr lang="en-US" altLang="zh-TW" sz="1400" b="0" dirty="0"/>
              <a:t> </a:t>
            </a:r>
            <a:r>
              <a:rPr lang="en-US" altLang="zh-TW" sz="1400" b="0" dirty="0">
                <a:sym typeface="Symbol"/>
              </a:rPr>
              <a:t></a:t>
            </a:r>
            <a:r>
              <a:rPr lang="en-US" altLang="zh-TW" sz="1400" b="0" dirty="0"/>
              <a:t> RT </a:t>
            </a:r>
            <a:r>
              <a:rPr lang="en-US" altLang="zh-TW" sz="1400" b="0" dirty="0">
                <a:sym typeface="Symbol"/>
              </a:rPr>
              <a:t></a:t>
            </a:r>
            <a:r>
              <a:rPr lang="en-US" altLang="zh-TW" sz="1400" b="0" dirty="0" err="1"/>
              <a:t>LO</a:t>
            </a:r>
            <a:r>
              <a:rPr lang="en-US" altLang="zh-TW" sz="1400" b="0" i="1" baseline="-25000" dirty="0" err="1"/>
              <a:t>b</a:t>
            </a:r>
            <a:r>
              <a:rPr lang="en-US" altLang="zh-TW" sz="1400" b="0" dirty="0"/>
              <a:t> </a:t>
            </a:r>
            <a:r>
              <a:rPr lang="en-US" altLang="zh-TW" sz="1400" b="0" dirty="0">
                <a:sym typeface="Symbol"/>
              </a:rPr>
              <a:t></a:t>
            </a:r>
            <a:r>
              <a:rPr lang="en-US" altLang="zh-TW" sz="1400" b="0" dirty="0"/>
              <a:t> RT </a:t>
            </a:r>
            <a:r>
              <a:rPr lang="pt-BR" altLang="zh-TW" sz="1400" b="0" dirty="0">
                <a:sym typeface="Symbol"/>
              </a:rPr>
              <a:t></a:t>
            </a:r>
            <a:r>
              <a:rPr lang="pt-BR" altLang="zh-TW" sz="1400" b="0" dirty="0"/>
              <a:t> </a:t>
            </a:r>
            <a:r>
              <a:rPr lang="en-US" altLang="zh-TW" sz="1400" b="0" dirty="0" err="1"/>
              <a:t>SimilarityDes</a:t>
            </a:r>
            <a:r>
              <a:rPr lang="en-US" altLang="zh-TW" sz="1400" b="0" dirty="0"/>
              <a:t>(</a:t>
            </a:r>
            <a:r>
              <a:rPr lang="en-US" altLang="zh-TW" sz="1400" b="0" dirty="0" err="1"/>
              <a:t>LO</a:t>
            </a:r>
            <a:r>
              <a:rPr lang="en-US" altLang="zh-TW" sz="1400" b="0" i="1" baseline="-25000" dirty="0" err="1"/>
              <a:t>a</a:t>
            </a:r>
            <a:r>
              <a:rPr lang="en-US" altLang="zh-TW" sz="1400" b="0" dirty="0"/>
              <a:t>, </a:t>
            </a:r>
            <a:r>
              <a:rPr lang="en-US" altLang="zh-TW" sz="1400" b="0" dirty="0" err="1"/>
              <a:t>LO</a:t>
            </a:r>
            <a:r>
              <a:rPr lang="en-US" altLang="zh-TW" sz="1400" b="0" i="1" baseline="-25000" dirty="0" err="1"/>
              <a:t>b</a:t>
            </a:r>
            <a:r>
              <a:rPr lang="en-US" altLang="zh-TW" sz="1400" b="0" dirty="0"/>
              <a:t>) ) /</a:t>
            </a:r>
            <a:r>
              <a:rPr lang="en-US" altLang="zh-TW" sz="1400" b="0" i="1" dirty="0"/>
              <a:t> </a:t>
            </a:r>
            <a:r>
              <a:rPr lang="en-US" altLang="zh-TW" sz="1400" b="0" i="1" dirty="0" smtClean="0"/>
              <a:t>2*</a:t>
            </a:r>
            <a:r>
              <a:rPr lang="en-US" altLang="zh-TW" sz="1400" b="0" i="1" dirty="0" err="1" smtClean="0"/>
              <a:t>nl</a:t>
            </a:r>
            <a:r>
              <a:rPr lang="en-US" altLang="zh-TW" sz="1400" b="0" dirty="0" smtClean="0"/>
              <a:t>, </a:t>
            </a:r>
            <a:r>
              <a:rPr lang="en-US" altLang="zh-TW" sz="1400" b="0" dirty="0"/>
              <a:t>where </a:t>
            </a:r>
            <a:r>
              <a:rPr lang="en-US" altLang="zh-TW" sz="1400" b="0" dirty="0" err="1" smtClean="0"/>
              <a:t>LO</a:t>
            </a:r>
            <a:r>
              <a:rPr lang="en-US" altLang="zh-TW" sz="1400" b="0" i="1" baseline="-25000" dirty="0" err="1" smtClean="0"/>
              <a:t>a</a:t>
            </a:r>
            <a:r>
              <a:rPr lang="en-US" altLang="zh-TW" sz="1400" b="0" i="1" baseline="-25000" dirty="0" smtClean="0"/>
              <a:t> </a:t>
            </a:r>
            <a:r>
              <a:rPr lang="en-US" altLang="zh-TW" sz="1400" b="0" dirty="0" smtClean="0"/>
              <a:t> and </a:t>
            </a:r>
            <a:r>
              <a:rPr lang="en-US" altLang="zh-TW" sz="1400" b="0" dirty="0" err="1" smtClean="0"/>
              <a:t>LO</a:t>
            </a:r>
            <a:r>
              <a:rPr lang="en-US" altLang="zh-TW" sz="1400" b="0" i="1" baseline="-25000" dirty="0" err="1" smtClean="0"/>
              <a:t>b</a:t>
            </a:r>
            <a:r>
              <a:rPr lang="en-US" altLang="zh-TW" sz="1400" b="0" dirty="0" smtClean="0"/>
              <a:t> are 	connected and </a:t>
            </a:r>
            <a:r>
              <a:rPr lang="en-US" altLang="zh-TW" sz="1400" b="0" i="1" dirty="0" err="1" smtClean="0"/>
              <a:t>nl</a:t>
            </a:r>
            <a:r>
              <a:rPr lang="en-US" altLang="zh-TW" sz="1400" b="0" dirty="0" smtClean="0"/>
              <a:t> represents the number of the links in the reusability tree RT.</a:t>
            </a:r>
          </a:p>
        </p:txBody>
      </p:sp>
    </p:spTree>
    <p:extLst>
      <p:ext uri="{BB962C8B-B14F-4D97-AF65-F5344CB8AC3E}">
        <p14:creationId xmlns:p14="http://schemas.microsoft.com/office/powerpoint/2010/main" val="5935418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755576" y="1124744"/>
            <a:ext cx="3888432" cy="2592288"/>
            <a:chOff x="755576" y="1268760"/>
            <a:chExt cx="3888432" cy="2592288"/>
          </a:xfrm>
        </p:grpSpPr>
        <p:sp>
          <p:nvSpPr>
            <p:cNvPr id="18" name="雲朵形 17"/>
            <p:cNvSpPr/>
            <p:nvPr/>
          </p:nvSpPr>
          <p:spPr>
            <a:xfrm>
              <a:off x="755576" y="1268760"/>
              <a:ext cx="3888432" cy="259228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nvGrpSpPr>
            <p:cNvPr id="20" name="群組 19"/>
            <p:cNvGrpSpPr/>
            <p:nvPr/>
          </p:nvGrpSpPr>
          <p:grpSpPr>
            <a:xfrm>
              <a:off x="1076281" y="3429000"/>
              <a:ext cx="687407" cy="427480"/>
              <a:chOff x="1076281" y="3429000"/>
              <a:chExt cx="687407" cy="427480"/>
            </a:xfrm>
          </p:grpSpPr>
          <p:sp>
            <p:nvSpPr>
              <p:cNvPr id="19" name="橢圓 18"/>
              <p:cNvSpPr/>
              <p:nvPr/>
            </p:nvSpPr>
            <p:spPr>
              <a:xfrm>
                <a:off x="1187624" y="3429000"/>
                <a:ext cx="576064"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2" name="橢圓 21"/>
              <p:cNvSpPr/>
              <p:nvPr/>
            </p:nvSpPr>
            <p:spPr>
              <a:xfrm>
                <a:off x="1076281" y="3532444"/>
                <a:ext cx="466030"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3" name="橢圓 22"/>
              <p:cNvSpPr/>
              <p:nvPr/>
            </p:nvSpPr>
            <p:spPr>
              <a:xfrm>
                <a:off x="1086020" y="3694462"/>
                <a:ext cx="174967"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sp>
        <p:nvSpPr>
          <p:cNvPr id="64514" name="Rectangle 2"/>
          <p:cNvSpPr>
            <a:spLocks noGrp="1" noChangeArrowheads="1"/>
          </p:cNvSpPr>
          <p:nvPr>
            <p:ph type="title"/>
          </p:nvPr>
        </p:nvSpPr>
        <p:spPr/>
        <p:txBody>
          <a:bodyPr>
            <a:normAutofit fontScale="90000"/>
          </a:bodyPr>
          <a:lstStyle/>
          <a:p>
            <a:r>
              <a:rPr lang="en-GB" altLang="zh-TW" dirty="0" smtClean="0">
                <a:ea typeface="新細明體" charset="-120"/>
              </a:rPr>
              <a:t>An Example to Show Relevancy</a:t>
            </a:r>
            <a:endParaRPr lang="zh-TW" altLang="en-US" dirty="0" smtClean="0">
              <a:ea typeface="新細明體" charset="-120"/>
            </a:endParaRPr>
          </a:p>
        </p:txBody>
      </p:sp>
      <p:sp>
        <p:nvSpPr>
          <p:cNvPr id="2" name="一般五邊形 1"/>
          <p:cNvSpPr/>
          <p:nvPr/>
        </p:nvSpPr>
        <p:spPr>
          <a:xfrm>
            <a:off x="2339752" y="1412776"/>
            <a:ext cx="648072" cy="504056"/>
          </a:xfrm>
          <a:prstGeom prst="pent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050" dirty="0" smtClean="0">
                <a:latin typeface="Cambria Math" panose="02040503050406030204" pitchFamily="18" charset="0"/>
                <a:ea typeface="Cambria Math" panose="02040503050406030204" pitchFamily="18" charset="0"/>
                <a:cs typeface="Times New Roman" panose="02020603050405020304" pitchFamily="18" charset="0"/>
              </a:rPr>
              <a:t>LO</a:t>
            </a:r>
            <a:r>
              <a:rPr lang="en-US" altLang="zh-TW" sz="1050" baseline="-25000" dirty="0" smtClean="0">
                <a:latin typeface="Cambria Math" panose="02040503050406030204" pitchFamily="18" charset="0"/>
                <a:ea typeface="Cambria Math" panose="02040503050406030204" pitchFamily="18" charset="0"/>
                <a:cs typeface="Times New Roman" panose="02020603050405020304" pitchFamily="18" charset="0"/>
              </a:rPr>
              <a:t>1</a:t>
            </a:r>
            <a:endParaRPr lang="zh-TW" altLang="en-US" sz="1050" baseline="-25000" dirty="0">
              <a:latin typeface="Cambria Math" panose="02040503050406030204" pitchFamily="18" charset="0"/>
              <a:cs typeface="Times New Roman" panose="02020603050405020304" pitchFamily="18" charset="0"/>
            </a:endParaRPr>
          </a:p>
        </p:txBody>
      </p:sp>
      <p:sp>
        <p:nvSpPr>
          <p:cNvPr id="5" name="一般五邊形 4"/>
          <p:cNvSpPr/>
          <p:nvPr/>
        </p:nvSpPr>
        <p:spPr>
          <a:xfrm>
            <a:off x="3419872" y="2420888"/>
            <a:ext cx="648072" cy="504056"/>
          </a:xfrm>
          <a:prstGeom prst="pent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050" dirty="0" smtClean="0">
                <a:latin typeface="Cambria Math" panose="02040503050406030204" pitchFamily="18" charset="0"/>
                <a:ea typeface="Cambria Math" panose="02040503050406030204" pitchFamily="18" charset="0"/>
                <a:cs typeface="Times New Roman" panose="02020603050405020304" pitchFamily="18" charset="0"/>
              </a:rPr>
              <a:t>LO</a:t>
            </a:r>
            <a:r>
              <a:rPr lang="en-US" altLang="zh-TW" sz="1050" baseline="-25000" dirty="0" smtClean="0">
                <a:latin typeface="Cambria Math" panose="02040503050406030204" pitchFamily="18" charset="0"/>
                <a:ea typeface="Cambria Math" panose="02040503050406030204" pitchFamily="18" charset="0"/>
                <a:cs typeface="Times New Roman" panose="02020603050405020304" pitchFamily="18" charset="0"/>
              </a:rPr>
              <a:t>4</a:t>
            </a:r>
            <a:endParaRPr lang="zh-TW" altLang="en-US" sz="1050" baseline="-25000" dirty="0">
              <a:latin typeface="Cambria Math" panose="02040503050406030204" pitchFamily="18" charset="0"/>
              <a:cs typeface="Times New Roman" panose="02020603050405020304" pitchFamily="18" charset="0"/>
            </a:endParaRPr>
          </a:p>
        </p:txBody>
      </p:sp>
      <p:sp>
        <p:nvSpPr>
          <p:cNvPr id="6" name="一般五邊形 5"/>
          <p:cNvSpPr/>
          <p:nvPr/>
        </p:nvSpPr>
        <p:spPr>
          <a:xfrm>
            <a:off x="2340429" y="2420888"/>
            <a:ext cx="648072" cy="504056"/>
          </a:xfrm>
          <a:prstGeom prst="pent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050" dirty="0" smtClean="0">
                <a:latin typeface="Cambria Math" panose="02040503050406030204" pitchFamily="18" charset="0"/>
                <a:ea typeface="Cambria Math" panose="02040503050406030204" pitchFamily="18" charset="0"/>
                <a:cs typeface="Times New Roman" panose="02020603050405020304" pitchFamily="18" charset="0"/>
              </a:rPr>
              <a:t>LO</a:t>
            </a:r>
            <a:r>
              <a:rPr lang="en-US" altLang="zh-TW" sz="1050" baseline="-25000" dirty="0" smtClean="0">
                <a:latin typeface="Cambria Math" panose="02040503050406030204" pitchFamily="18" charset="0"/>
                <a:ea typeface="Cambria Math" panose="02040503050406030204" pitchFamily="18" charset="0"/>
                <a:cs typeface="Times New Roman" panose="02020603050405020304" pitchFamily="18" charset="0"/>
              </a:rPr>
              <a:t>3</a:t>
            </a:r>
            <a:endParaRPr lang="zh-TW" altLang="en-US" sz="1050" baseline="-25000" dirty="0">
              <a:latin typeface="Cambria Math" panose="02040503050406030204" pitchFamily="18" charset="0"/>
              <a:cs typeface="Times New Roman" panose="02020603050405020304" pitchFamily="18" charset="0"/>
            </a:endParaRPr>
          </a:p>
        </p:txBody>
      </p:sp>
      <p:sp>
        <p:nvSpPr>
          <p:cNvPr id="7" name="一般五邊形 6"/>
          <p:cNvSpPr/>
          <p:nvPr/>
        </p:nvSpPr>
        <p:spPr>
          <a:xfrm>
            <a:off x="1260987" y="2420888"/>
            <a:ext cx="648072" cy="504056"/>
          </a:xfrm>
          <a:prstGeom prst="pent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050" dirty="0" smtClean="0">
                <a:latin typeface="Cambria Math" panose="02040503050406030204" pitchFamily="18" charset="0"/>
                <a:ea typeface="Cambria Math" panose="02040503050406030204" pitchFamily="18" charset="0"/>
                <a:cs typeface="Times New Roman" panose="02020603050405020304" pitchFamily="18" charset="0"/>
              </a:rPr>
              <a:t>LO</a:t>
            </a:r>
            <a:r>
              <a:rPr lang="en-US" altLang="zh-TW" sz="1050" baseline="-25000" dirty="0" smtClean="0">
                <a:latin typeface="Cambria Math" panose="02040503050406030204" pitchFamily="18" charset="0"/>
                <a:ea typeface="Cambria Math" panose="02040503050406030204" pitchFamily="18" charset="0"/>
                <a:cs typeface="Times New Roman" panose="02020603050405020304" pitchFamily="18" charset="0"/>
              </a:rPr>
              <a:t>2</a:t>
            </a:r>
            <a:endParaRPr lang="zh-TW" altLang="en-US" sz="1050" baseline="-25000" dirty="0">
              <a:latin typeface="Cambria Math" panose="02040503050406030204" pitchFamily="18" charset="0"/>
              <a:cs typeface="Times New Roman" panose="02020603050405020304" pitchFamily="18" charset="0"/>
            </a:endParaRPr>
          </a:p>
        </p:txBody>
      </p:sp>
      <p:sp>
        <p:nvSpPr>
          <p:cNvPr id="8" name="一般五邊形 7"/>
          <p:cNvSpPr/>
          <p:nvPr/>
        </p:nvSpPr>
        <p:spPr>
          <a:xfrm>
            <a:off x="5074146" y="1501456"/>
            <a:ext cx="648072" cy="504056"/>
          </a:xfrm>
          <a:prstGeom prst="pentagon">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050" dirty="0" smtClean="0">
                <a:latin typeface="Cambria Math" panose="02040503050406030204" pitchFamily="18" charset="0"/>
                <a:ea typeface="Cambria Math" panose="02040503050406030204" pitchFamily="18" charset="0"/>
                <a:cs typeface="Times New Roman" panose="02020603050405020304" pitchFamily="18" charset="0"/>
              </a:rPr>
              <a:t>LO</a:t>
            </a:r>
            <a:r>
              <a:rPr lang="en-US" altLang="zh-TW" sz="1050" baseline="-25000" dirty="0" smtClean="0">
                <a:latin typeface="Cambria Math" panose="02040503050406030204" pitchFamily="18" charset="0"/>
                <a:ea typeface="Cambria Math" panose="02040503050406030204" pitchFamily="18" charset="0"/>
                <a:cs typeface="Times New Roman" panose="02020603050405020304" pitchFamily="18" charset="0"/>
              </a:rPr>
              <a:t>5</a:t>
            </a:r>
            <a:endParaRPr lang="zh-TW" altLang="en-US" sz="1050" baseline="-25000" dirty="0">
              <a:latin typeface="Cambria Math" panose="02040503050406030204" pitchFamily="18" charset="0"/>
              <a:cs typeface="Times New Roman" panose="02020603050405020304" pitchFamily="18" charset="0"/>
            </a:endParaRPr>
          </a:p>
        </p:txBody>
      </p:sp>
      <p:cxnSp>
        <p:nvCxnSpPr>
          <p:cNvPr id="4" name="直線單箭頭接點 3"/>
          <p:cNvCxnSpPr>
            <a:stCxn id="7" idx="0"/>
            <a:endCxn id="2" idx="2"/>
          </p:cNvCxnSpPr>
          <p:nvPr/>
        </p:nvCxnSpPr>
        <p:spPr>
          <a:xfrm flipV="1">
            <a:off x="1585023" y="1916831"/>
            <a:ext cx="878500" cy="504057"/>
          </a:xfrm>
          <a:prstGeom prst="straightConnector1">
            <a:avLst/>
          </a:prstGeom>
          <a:ln w="38100">
            <a:prstDash val="sysDot"/>
            <a:tailEnd type="triangle"/>
          </a:ln>
        </p:spPr>
        <p:style>
          <a:lnRef idx="2">
            <a:schemeClr val="accent4"/>
          </a:lnRef>
          <a:fillRef idx="0">
            <a:schemeClr val="accent4"/>
          </a:fillRef>
          <a:effectRef idx="1">
            <a:schemeClr val="accent4"/>
          </a:effectRef>
          <a:fontRef idx="minor">
            <a:schemeClr val="tx1"/>
          </a:fontRef>
        </p:style>
      </p:cxnSp>
      <p:cxnSp>
        <p:nvCxnSpPr>
          <p:cNvPr id="10" name="直線單箭頭接點 9"/>
          <p:cNvCxnSpPr>
            <a:stCxn id="6" idx="0"/>
            <a:endCxn id="2" idx="3"/>
          </p:cNvCxnSpPr>
          <p:nvPr/>
        </p:nvCxnSpPr>
        <p:spPr>
          <a:xfrm flipH="1" flipV="1">
            <a:off x="2663788" y="1916832"/>
            <a:ext cx="677" cy="504056"/>
          </a:xfrm>
          <a:prstGeom prst="straightConnector1">
            <a:avLst/>
          </a:prstGeom>
          <a:ln w="38100">
            <a:prstDash val="sysDot"/>
            <a:tailEnd type="triangle"/>
          </a:ln>
        </p:spPr>
        <p:style>
          <a:lnRef idx="2">
            <a:schemeClr val="accent4"/>
          </a:lnRef>
          <a:fillRef idx="0">
            <a:schemeClr val="accent4"/>
          </a:fillRef>
          <a:effectRef idx="1">
            <a:schemeClr val="accent4"/>
          </a:effectRef>
          <a:fontRef idx="minor">
            <a:schemeClr val="tx1"/>
          </a:fontRef>
        </p:style>
      </p:cxnSp>
      <p:cxnSp>
        <p:nvCxnSpPr>
          <p:cNvPr id="14" name="直線單箭頭接點 13"/>
          <p:cNvCxnSpPr>
            <a:stCxn id="5" idx="0"/>
            <a:endCxn id="2" idx="4"/>
          </p:cNvCxnSpPr>
          <p:nvPr/>
        </p:nvCxnSpPr>
        <p:spPr>
          <a:xfrm flipH="1" flipV="1">
            <a:off x="2864053" y="1916831"/>
            <a:ext cx="879855" cy="504057"/>
          </a:xfrm>
          <a:prstGeom prst="straightConnector1">
            <a:avLst/>
          </a:prstGeom>
          <a:ln w="38100">
            <a:prstDash val="sysDot"/>
            <a:tailEnd type="triangle"/>
          </a:ln>
        </p:spPr>
        <p:style>
          <a:lnRef idx="2">
            <a:schemeClr val="accent4"/>
          </a:lnRef>
          <a:fillRef idx="0">
            <a:schemeClr val="accent4"/>
          </a:fillRef>
          <a:effectRef idx="1">
            <a:schemeClr val="accent4"/>
          </a:effectRef>
          <a:fontRef idx="minor">
            <a:schemeClr val="tx1"/>
          </a:fontRef>
        </p:style>
      </p:cxnSp>
      <p:cxnSp>
        <p:nvCxnSpPr>
          <p:cNvPr id="25" name="弧形接點 24"/>
          <p:cNvCxnSpPr>
            <a:stCxn id="8" idx="3"/>
            <a:endCxn id="18" idx="0"/>
          </p:cNvCxnSpPr>
          <p:nvPr/>
        </p:nvCxnSpPr>
        <p:spPr>
          <a:xfrm rot="5400000">
            <a:off x="4811787" y="1834493"/>
            <a:ext cx="415376" cy="757414"/>
          </a:xfrm>
          <a:prstGeom prst="curvedConnector2">
            <a:avLst/>
          </a:prstGeom>
          <a:ln>
            <a:tailEnd type="triangle"/>
          </a:ln>
        </p:spPr>
        <p:style>
          <a:lnRef idx="2">
            <a:schemeClr val="accent4"/>
          </a:lnRef>
          <a:fillRef idx="0">
            <a:schemeClr val="accent4"/>
          </a:fillRef>
          <a:effectRef idx="1">
            <a:schemeClr val="accent4"/>
          </a:effectRef>
          <a:fontRef idx="minor">
            <a:schemeClr val="tx1"/>
          </a:fontRef>
        </p:style>
      </p:cxnSp>
      <p:sp>
        <p:nvSpPr>
          <p:cNvPr id="105" name="流程圖: 程序 104"/>
          <p:cNvSpPr/>
          <p:nvPr/>
        </p:nvSpPr>
        <p:spPr>
          <a:xfrm>
            <a:off x="6462541" y="1560145"/>
            <a:ext cx="1052896" cy="313536"/>
          </a:xfrm>
          <a:prstGeom prst="flowChartProcess">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800" dirty="0" smtClean="0">
                <a:latin typeface="Cambria Math" panose="02040503050406030204" pitchFamily="18" charset="0"/>
                <a:ea typeface="Cambria Math" panose="02040503050406030204" pitchFamily="18" charset="0"/>
              </a:rPr>
              <a:t>LO</a:t>
            </a:r>
            <a:r>
              <a:rPr lang="en-US" altLang="zh-TW" sz="1800" baseline="-25000" dirty="0" smtClean="0">
                <a:latin typeface="Cambria Math" panose="02040503050406030204" pitchFamily="18" charset="0"/>
                <a:ea typeface="Cambria Math" panose="02040503050406030204" pitchFamily="18" charset="0"/>
              </a:rPr>
              <a:t>5</a:t>
            </a:r>
            <a:endParaRPr lang="zh-TW" altLang="en-US" sz="1800" baseline="-25000" dirty="0">
              <a:latin typeface="Cambria Math" panose="02040503050406030204" pitchFamily="18" charset="0"/>
            </a:endParaRPr>
          </a:p>
        </p:txBody>
      </p:sp>
      <p:sp>
        <p:nvSpPr>
          <p:cNvPr id="107" name="流程圖: 程序 106"/>
          <p:cNvSpPr/>
          <p:nvPr/>
        </p:nvSpPr>
        <p:spPr>
          <a:xfrm>
            <a:off x="7338687" y="1984641"/>
            <a:ext cx="833713" cy="286441"/>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800" b="0" dirty="0" smtClean="0">
                <a:latin typeface="Cambria Math" panose="02040503050406030204" pitchFamily="18" charset="0"/>
                <a:ea typeface="Cambria Math" panose="02040503050406030204" pitchFamily="18" charset="0"/>
              </a:rPr>
              <a:t>G</a:t>
            </a:r>
            <a:r>
              <a:rPr lang="en-US" altLang="zh-TW" sz="1800" b="0" baseline="-25000" dirty="0" smtClean="0">
                <a:latin typeface="Cambria Math" panose="02040503050406030204" pitchFamily="18" charset="0"/>
                <a:ea typeface="Cambria Math" panose="02040503050406030204" pitchFamily="18" charset="0"/>
              </a:rPr>
              <a:t>1</a:t>
            </a:r>
            <a:endParaRPr lang="zh-TW" altLang="en-US" sz="1800" b="0" baseline="-25000" dirty="0">
              <a:latin typeface="Cambria Math" panose="02040503050406030204" pitchFamily="18" charset="0"/>
            </a:endParaRPr>
          </a:p>
        </p:txBody>
      </p:sp>
      <p:sp>
        <p:nvSpPr>
          <p:cNvPr id="108" name="流程圖: 程序 107"/>
          <p:cNvSpPr/>
          <p:nvPr/>
        </p:nvSpPr>
        <p:spPr>
          <a:xfrm>
            <a:off x="7338687" y="2422479"/>
            <a:ext cx="833713" cy="286441"/>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800" b="0" dirty="0" smtClean="0">
                <a:latin typeface="Cambria Math" panose="02040503050406030204" pitchFamily="18" charset="0"/>
                <a:ea typeface="Cambria Math" panose="02040503050406030204" pitchFamily="18" charset="0"/>
              </a:rPr>
              <a:t>G</a:t>
            </a:r>
            <a:r>
              <a:rPr lang="en-US" altLang="zh-TW" sz="1800" b="0" baseline="-25000" dirty="0" smtClean="0">
                <a:latin typeface="Cambria Math" panose="02040503050406030204" pitchFamily="18" charset="0"/>
                <a:ea typeface="Cambria Math" panose="02040503050406030204" pitchFamily="18" charset="0"/>
              </a:rPr>
              <a:t>2</a:t>
            </a:r>
            <a:endParaRPr lang="zh-TW" altLang="en-US" sz="1800" b="0" baseline="-25000" dirty="0">
              <a:latin typeface="Cambria Math" panose="02040503050406030204" pitchFamily="18" charset="0"/>
            </a:endParaRPr>
          </a:p>
        </p:txBody>
      </p:sp>
      <p:cxnSp>
        <p:nvCxnSpPr>
          <p:cNvPr id="111" name="肘形接點 110"/>
          <p:cNvCxnSpPr>
            <a:stCxn id="105" idx="2"/>
            <a:endCxn id="108" idx="1"/>
          </p:cNvCxnSpPr>
          <p:nvPr/>
        </p:nvCxnSpPr>
        <p:spPr>
          <a:xfrm rot="16200000" flipH="1">
            <a:off x="6817828" y="2044841"/>
            <a:ext cx="692020" cy="349698"/>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113" name="肘形接點 112"/>
          <p:cNvCxnSpPr>
            <a:stCxn id="105" idx="2"/>
            <a:endCxn id="107" idx="1"/>
          </p:cNvCxnSpPr>
          <p:nvPr/>
        </p:nvCxnSpPr>
        <p:spPr>
          <a:xfrm rot="16200000" flipH="1">
            <a:off x="7036748" y="1825922"/>
            <a:ext cx="254182" cy="349698"/>
          </a:xfrm>
          <a:prstGeom prst="bentConnector2">
            <a:avLst/>
          </a:prstGeom>
        </p:spPr>
        <p:style>
          <a:lnRef idx="2">
            <a:schemeClr val="accent4"/>
          </a:lnRef>
          <a:fillRef idx="0">
            <a:schemeClr val="accent4"/>
          </a:fillRef>
          <a:effectRef idx="1">
            <a:schemeClr val="accent4"/>
          </a:effectRef>
          <a:fontRef idx="minor">
            <a:schemeClr val="tx1"/>
          </a:fontRef>
        </p:style>
      </p:cxnSp>
      <p:grpSp>
        <p:nvGrpSpPr>
          <p:cNvPr id="64531" name="群組 64530"/>
          <p:cNvGrpSpPr/>
          <p:nvPr/>
        </p:nvGrpSpPr>
        <p:grpSpPr>
          <a:xfrm>
            <a:off x="3280792" y="3702845"/>
            <a:ext cx="4735195" cy="2806569"/>
            <a:chOff x="3280792" y="3702845"/>
            <a:chExt cx="4735195" cy="2806569"/>
          </a:xfrm>
        </p:grpSpPr>
        <p:sp>
          <p:nvSpPr>
            <p:cNvPr id="74" name="流程圖: 程序 73"/>
            <p:cNvSpPr/>
            <p:nvPr/>
          </p:nvSpPr>
          <p:spPr>
            <a:xfrm>
              <a:off x="3280792" y="3702845"/>
              <a:ext cx="931706" cy="27147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dirty="0" smtClean="0">
                  <a:latin typeface="Cambria Math" panose="02040503050406030204" pitchFamily="18" charset="0"/>
                  <a:ea typeface="Cambria Math" panose="02040503050406030204" pitchFamily="18" charset="0"/>
                </a:rPr>
                <a:t>LO</a:t>
              </a:r>
              <a:r>
                <a:rPr lang="en-US" altLang="zh-TW" sz="1600" baseline="-25000" dirty="0" smtClean="0">
                  <a:latin typeface="Cambria Math" panose="02040503050406030204" pitchFamily="18" charset="0"/>
                  <a:ea typeface="Cambria Math" panose="02040503050406030204" pitchFamily="18" charset="0"/>
                </a:rPr>
                <a:t>1</a:t>
              </a:r>
              <a:endParaRPr lang="zh-TW" altLang="en-US" sz="1600" baseline="-25000" dirty="0">
                <a:latin typeface="Cambria Math" panose="02040503050406030204" pitchFamily="18" charset="0"/>
              </a:endParaRPr>
            </a:p>
          </p:txBody>
        </p:sp>
        <p:sp>
          <p:nvSpPr>
            <p:cNvPr id="75" name="流程圖: 程序 74"/>
            <p:cNvSpPr/>
            <p:nvPr/>
          </p:nvSpPr>
          <p:spPr>
            <a:xfrm>
              <a:off x="4405813" y="3702861"/>
              <a:ext cx="931706" cy="27147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dirty="0" smtClean="0">
                  <a:latin typeface="Cambria Math" panose="02040503050406030204" pitchFamily="18" charset="0"/>
                  <a:ea typeface="Cambria Math" panose="02040503050406030204" pitchFamily="18" charset="0"/>
                </a:rPr>
                <a:t>LO</a:t>
              </a:r>
              <a:r>
                <a:rPr lang="en-US" altLang="zh-TW" sz="1600" baseline="-25000" dirty="0" smtClean="0">
                  <a:latin typeface="Cambria Math" panose="02040503050406030204" pitchFamily="18" charset="0"/>
                  <a:ea typeface="Cambria Math" panose="02040503050406030204" pitchFamily="18" charset="0"/>
                </a:rPr>
                <a:t>2</a:t>
              </a:r>
              <a:endParaRPr lang="zh-TW" altLang="en-US" sz="1600" baseline="-25000" dirty="0">
                <a:latin typeface="Cambria Math" panose="02040503050406030204" pitchFamily="18" charset="0"/>
              </a:endParaRPr>
            </a:p>
          </p:txBody>
        </p:sp>
        <p:sp>
          <p:nvSpPr>
            <p:cNvPr id="76" name="流程圖: 程序 75"/>
            <p:cNvSpPr/>
            <p:nvPr/>
          </p:nvSpPr>
          <p:spPr>
            <a:xfrm>
              <a:off x="5530835" y="3702846"/>
              <a:ext cx="931706" cy="27147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dirty="0" smtClean="0">
                  <a:latin typeface="Cambria Math" panose="02040503050406030204" pitchFamily="18" charset="0"/>
                  <a:ea typeface="Cambria Math" panose="02040503050406030204" pitchFamily="18" charset="0"/>
                </a:rPr>
                <a:t>LO</a:t>
              </a:r>
              <a:r>
                <a:rPr lang="en-US" altLang="zh-TW" sz="1600" baseline="-25000" dirty="0" smtClean="0">
                  <a:latin typeface="Cambria Math" panose="02040503050406030204" pitchFamily="18" charset="0"/>
                  <a:ea typeface="Cambria Math" panose="02040503050406030204" pitchFamily="18" charset="0"/>
                </a:rPr>
                <a:t>3</a:t>
              </a:r>
              <a:endParaRPr lang="zh-TW" altLang="en-US" sz="1600" baseline="-25000" dirty="0">
                <a:latin typeface="Cambria Math" panose="02040503050406030204" pitchFamily="18" charset="0"/>
              </a:endParaRPr>
            </a:p>
          </p:txBody>
        </p:sp>
        <p:sp>
          <p:nvSpPr>
            <p:cNvPr id="77" name="流程圖: 程序 76"/>
            <p:cNvSpPr/>
            <p:nvPr/>
          </p:nvSpPr>
          <p:spPr>
            <a:xfrm>
              <a:off x="6655856" y="3702845"/>
              <a:ext cx="931706" cy="27147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dirty="0" smtClean="0">
                  <a:latin typeface="Cambria Math" panose="02040503050406030204" pitchFamily="18" charset="0"/>
                  <a:ea typeface="Cambria Math" panose="02040503050406030204" pitchFamily="18" charset="0"/>
                </a:rPr>
                <a:t>LO</a:t>
              </a:r>
              <a:r>
                <a:rPr lang="en-US" altLang="zh-TW" sz="1600" baseline="-25000" dirty="0" smtClean="0">
                  <a:latin typeface="Cambria Math" panose="02040503050406030204" pitchFamily="18" charset="0"/>
                  <a:ea typeface="Cambria Math" panose="02040503050406030204" pitchFamily="18" charset="0"/>
                </a:rPr>
                <a:t>4</a:t>
              </a:r>
              <a:endParaRPr lang="zh-TW" altLang="en-US" sz="1600" baseline="-25000" dirty="0">
                <a:latin typeface="Cambria Math" panose="02040503050406030204" pitchFamily="18" charset="0"/>
              </a:endParaRPr>
            </a:p>
          </p:txBody>
        </p:sp>
        <p:sp>
          <p:nvSpPr>
            <p:cNvPr id="79" name="流程圖: 程序 78"/>
            <p:cNvSpPr/>
            <p:nvPr/>
          </p:nvSpPr>
          <p:spPr>
            <a:xfrm>
              <a:off x="5039208" y="4213281"/>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A</a:t>
              </a:r>
              <a:r>
                <a:rPr lang="en-US" altLang="zh-TW" sz="1600" b="0" baseline="-25000" dirty="0">
                  <a:latin typeface="Cambria Math" panose="02040503050406030204" pitchFamily="18" charset="0"/>
                  <a:ea typeface="Cambria Math" panose="02040503050406030204" pitchFamily="18" charset="0"/>
                </a:rPr>
                <a:t>2</a:t>
              </a:r>
              <a:endParaRPr lang="zh-TW" altLang="en-US" sz="1600" b="0" baseline="-25000" dirty="0">
                <a:latin typeface="Cambria Math" panose="02040503050406030204" pitchFamily="18" charset="0"/>
              </a:endParaRPr>
            </a:p>
          </p:txBody>
        </p:sp>
        <p:sp>
          <p:nvSpPr>
            <p:cNvPr id="80" name="流程圖: 程序 79"/>
            <p:cNvSpPr/>
            <p:nvPr/>
          </p:nvSpPr>
          <p:spPr>
            <a:xfrm>
              <a:off x="5039208" y="4739760"/>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B</a:t>
              </a:r>
              <a:r>
                <a:rPr lang="en-US" altLang="zh-TW" sz="1600" b="0" baseline="-25000" dirty="0">
                  <a:latin typeface="Cambria Math" panose="02040503050406030204" pitchFamily="18" charset="0"/>
                  <a:ea typeface="Cambria Math" panose="02040503050406030204" pitchFamily="18" charset="0"/>
                </a:rPr>
                <a:t>2</a:t>
              </a:r>
              <a:endParaRPr lang="zh-TW" altLang="en-US" sz="1600" b="0" baseline="-25000" dirty="0">
                <a:latin typeface="Cambria Math" panose="02040503050406030204" pitchFamily="18" charset="0"/>
              </a:endParaRPr>
            </a:p>
          </p:txBody>
        </p:sp>
        <p:sp>
          <p:nvSpPr>
            <p:cNvPr id="81" name="流程圖: 程序 80"/>
            <p:cNvSpPr/>
            <p:nvPr/>
          </p:nvSpPr>
          <p:spPr>
            <a:xfrm>
              <a:off x="5039207" y="5266240"/>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C</a:t>
              </a:r>
              <a:r>
                <a:rPr lang="en-US" altLang="zh-TW" sz="1600" b="0" baseline="-25000" dirty="0">
                  <a:latin typeface="Cambria Math" panose="02040503050406030204" pitchFamily="18" charset="0"/>
                  <a:ea typeface="Cambria Math" panose="02040503050406030204" pitchFamily="18" charset="0"/>
                </a:rPr>
                <a:t>2</a:t>
              </a:r>
              <a:endParaRPr lang="zh-TW" altLang="en-US" sz="1600" b="0" baseline="-25000" dirty="0">
                <a:latin typeface="Cambria Math" panose="02040503050406030204" pitchFamily="18" charset="0"/>
              </a:endParaRPr>
            </a:p>
          </p:txBody>
        </p:sp>
        <p:sp>
          <p:nvSpPr>
            <p:cNvPr id="82" name="流程圖: 程序 81"/>
            <p:cNvSpPr/>
            <p:nvPr/>
          </p:nvSpPr>
          <p:spPr>
            <a:xfrm>
              <a:off x="6158723" y="4213281"/>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A</a:t>
              </a:r>
              <a:r>
                <a:rPr lang="en-US" altLang="zh-TW" sz="1600" b="0" baseline="-25000" dirty="0" smtClean="0">
                  <a:latin typeface="Cambria Math" panose="02040503050406030204" pitchFamily="18" charset="0"/>
                  <a:ea typeface="Cambria Math" panose="02040503050406030204" pitchFamily="18" charset="0"/>
                </a:rPr>
                <a:t>3</a:t>
              </a:r>
              <a:endParaRPr lang="zh-TW" altLang="en-US" sz="1600" b="0" baseline="-25000" dirty="0">
                <a:latin typeface="Cambria Math" panose="02040503050406030204" pitchFamily="18" charset="0"/>
              </a:endParaRPr>
            </a:p>
          </p:txBody>
        </p:sp>
        <p:sp>
          <p:nvSpPr>
            <p:cNvPr id="83" name="流程圖: 程序 82"/>
            <p:cNvSpPr/>
            <p:nvPr/>
          </p:nvSpPr>
          <p:spPr>
            <a:xfrm>
              <a:off x="6158723" y="4739760"/>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B</a:t>
              </a:r>
              <a:r>
                <a:rPr lang="en-US" altLang="zh-TW" sz="1600" b="0" baseline="-25000" dirty="0" smtClean="0">
                  <a:latin typeface="Cambria Math" panose="02040503050406030204" pitchFamily="18" charset="0"/>
                  <a:ea typeface="Cambria Math" panose="02040503050406030204" pitchFamily="18" charset="0"/>
                </a:rPr>
                <a:t>3</a:t>
              </a:r>
              <a:endParaRPr lang="zh-TW" altLang="en-US" sz="1600" b="0" baseline="-25000" dirty="0">
                <a:latin typeface="Cambria Math" panose="02040503050406030204" pitchFamily="18" charset="0"/>
              </a:endParaRPr>
            </a:p>
          </p:txBody>
        </p:sp>
        <p:sp>
          <p:nvSpPr>
            <p:cNvPr id="84" name="流程圖: 程序 83"/>
            <p:cNvSpPr/>
            <p:nvPr/>
          </p:nvSpPr>
          <p:spPr>
            <a:xfrm>
              <a:off x="6158722" y="5266240"/>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C</a:t>
              </a:r>
              <a:r>
                <a:rPr lang="en-US" altLang="zh-TW" sz="1600" b="0" baseline="-25000" dirty="0" smtClean="0">
                  <a:latin typeface="Cambria Math" panose="02040503050406030204" pitchFamily="18" charset="0"/>
                  <a:ea typeface="Cambria Math" panose="02040503050406030204" pitchFamily="18" charset="0"/>
                </a:rPr>
                <a:t>3</a:t>
              </a:r>
              <a:endParaRPr lang="zh-TW" altLang="en-US" sz="1600" b="0" baseline="-25000" dirty="0">
                <a:latin typeface="Cambria Math" panose="02040503050406030204" pitchFamily="18" charset="0"/>
              </a:endParaRPr>
            </a:p>
          </p:txBody>
        </p:sp>
        <p:sp>
          <p:nvSpPr>
            <p:cNvPr id="85" name="流程圖: 程序 84"/>
            <p:cNvSpPr/>
            <p:nvPr/>
          </p:nvSpPr>
          <p:spPr>
            <a:xfrm>
              <a:off x="7278236" y="4213281"/>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A</a:t>
              </a:r>
              <a:r>
                <a:rPr lang="en-US" altLang="zh-TW" sz="1600" b="0" baseline="-25000" dirty="0">
                  <a:latin typeface="Cambria Math" panose="02040503050406030204" pitchFamily="18" charset="0"/>
                  <a:ea typeface="Cambria Math" panose="02040503050406030204" pitchFamily="18" charset="0"/>
                </a:rPr>
                <a:t>4</a:t>
              </a:r>
              <a:endParaRPr lang="zh-TW" altLang="en-US" sz="1600" b="0" baseline="-25000" dirty="0">
                <a:latin typeface="Cambria Math" panose="02040503050406030204" pitchFamily="18" charset="0"/>
              </a:endParaRPr>
            </a:p>
          </p:txBody>
        </p:sp>
        <p:sp>
          <p:nvSpPr>
            <p:cNvPr id="86" name="流程圖: 程序 85"/>
            <p:cNvSpPr/>
            <p:nvPr/>
          </p:nvSpPr>
          <p:spPr>
            <a:xfrm>
              <a:off x="7278236" y="4739760"/>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C</a:t>
              </a:r>
              <a:r>
                <a:rPr lang="en-US" altLang="zh-TW" sz="1600" b="0" baseline="-25000" dirty="0">
                  <a:latin typeface="Cambria Math" panose="02040503050406030204" pitchFamily="18" charset="0"/>
                  <a:ea typeface="Cambria Math" panose="02040503050406030204" pitchFamily="18" charset="0"/>
                </a:rPr>
                <a:t>4</a:t>
              </a:r>
              <a:endParaRPr lang="zh-TW" altLang="en-US" sz="1600" b="0" baseline="-25000" dirty="0">
                <a:latin typeface="Cambria Math" panose="02040503050406030204" pitchFamily="18" charset="0"/>
              </a:endParaRPr>
            </a:p>
          </p:txBody>
        </p:sp>
        <p:sp>
          <p:nvSpPr>
            <p:cNvPr id="89" name="流程圖: 程序 88"/>
            <p:cNvSpPr/>
            <p:nvPr/>
          </p:nvSpPr>
          <p:spPr>
            <a:xfrm>
              <a:off x="3921486" y="4213281"/>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A</a:t>
              </a:r>
              <a:r>
                <a:rPr lang="en-US" altLang="zh-TW" sz="1600" b="0" baseline="-25000" dirty="0" smtClean="0">
                  <a:latin typeface="Cambria Math" panose="02040503050406030204" pitchFamily="18" charset="0"/>
                  <a:ea typeface="Cambria Math" panose="02040503050406030204" pitchFamily="18" charset="0"/>
                </a:rPr>
                <a:t>1</a:t>
              </a:r>
              <a:endParaRPr lang="zh-TW" altLang="en-US" sz="1600" b="0" baseline="-25000" dirty="0">
                <a:latin typeface="Cambria Math" panose="02040503050406030204" pitchFamily="18" charset="0"/>
              </a:endParaRPr>
            </a:p>
          </p:txBody>
        </p:sp>
        <p:sp>
          <p:nvSpPr>
            <p:cNvPr id="90" name="流程圖: 程序 89"/>
            <p:cNvSpPr/>
            <p:nvPr/>
          </p:nvSpPr>
          <p:spPr>
            <a:xfrm>
              <a:off x="3921486" y="4739760"/>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smtClean="0">
                  <a:latin typeface="Cambria Math" panose="02040503050406030204" pitchFamily="18" charset="0"/>
                  <a:ea typeface="Cambria Math" panose="02040503050406030204" pitchFamily="18" charset="0"/>
                </a:rPr>
                <a:t>C</a:t>
              </a:r>
              <a:r>
                <a:rPr lang="en-US" altLang="zh-TW" sz="1600" b="0" baseline="-25000" dirty="0" smtClean="0">
                  <a:latin typeface="Cambria Math" panose="02040503050406030204" pitchFamily="18" charset="0"/>
                  <a:ea typeface="Cambria Math" panose="02040503050406030204" pitchFamily="18" charset="0"/>
                </a:rPr>
                <a:t>1</a:t>
              </a:r>
              <a:endParaRPr lang="zh-TW" altLang="en-US" sz="1600" b="0" baseline="-25000" dirty="0">
                <a:latin typeface="Cambria Math" panose="02040503050406030204" pitchFamily="18" charset="0"/>
              </a:endParaRPr>
            </a:p>
          </p:txBody>
        </p:sp>
        <p:cxnSp>
          <p:nvCxnSpPr>
            <p:cNvPr id="93" name="肘形接點 92"/>
            <p:cNvCxnSpPr>
              <a:stCxn id="75" idx="2"/>
              <a:endCxn id="81" idx="1"/>
            </p:cNvCxnSpPr>
            <p:nvPr/>
          </p:nvCxnSpPr>
          <p:spPr>
            <a:xfrm rot="16200000" flipH="1">
              <a:off x="4247482" y="4598522"/>
              <a:ext cx="1415911" cy="167541"/>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94" name="肘形接點 93"/>
            <p:cNvCxnSpPr>
              <a:stCxn id="76" idx="2"/>
              <a:endCxn id="84" idx="1"/>
            </p:cNvCxnSpPr>
            <p:nvPr/>
          </p:nvCxnSpPr>
          <p:spPr>
            <a:xfrm rot="16200000" flipH="1">
              <a:off x="5369742" y="4601268"/>
              <a:ext cx="1415926" cy="162034"/>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95" name="肘形接點 94"/>
            <p:cNvCxnSpPr>
              <a:stCxn id="77" idx="2"/>
              <a:endCxn id="86" idx="1"/>
            </p:cNvCxnSpPr>
            <p:nvPr/>
          </p:nvCxnSpPr>
          <p:spPr>
            <a:xfrm rot="16200000" flipH="1">
              <a:off x="6755249" y="4340781"/>
              <a:ext cx="889447" cy="156527"/>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97" name="肘形接點 96"/>
            <p:cNvCxnSpPr>
              <a:stCxn id="74" idx="2"/>
              <a:endCxn id="89" idx="1"/>
            </p:cNvCxnSpPr>
            <p:nvPr/>
          </p:nvCxnSpPr>
          <p:spPr>
            <a:xfrm rot="16200000" flipH="1">
              <a:off x="3652583" y="4068384"/>
              <a:ext cx="362967" cy="174841"/>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98" name="肘形接點 97"/>
            <p:cNvCxnSpPr>
              <a:stCxn id="74" idx="2"/>
              <a:endCxn id="90" idx="1"/>
            </p:cNvCxnSpPr>
            <p:nvPr/>
          </p:nvCxnSpPr>
          <p:spPr>
            <a:xfrm rot="16200000" flipH="1">
              <a:off x="3389343" y="4331624"/>
              <a:ext cx="889447" cy="174841"/>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99" name="肘形接點 98"/>
            <p:cNvCxnSpPr>
              <a:stCxn id="75" idx="2"/>
              <a:endCxn id="79" idx="1"/>
            </p:cNvCxnSpPr>
            <p:nvPr/>
          </p:nvCxnSpPr>
          <p:spPr>
            <a:xfrm rot="16200000" flipH="1">
              <a:off x="4773961" y="4072042"/>
              <a:ext cx="362952" cy="16754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100" name="肘形接點 99"/>
            <p:cNvCxnSpPr>
              <a:stCxn id="75" idx="2"/>
              <a:endCxn id="80" idx="1"/>
            </p:cNvCxnSpPr>
            <p:nvPr/>
          </p:nvCxnSpPr>
          <p:spPr>
            <a:xfrm rot="16200000" flipH="1">
              <a:off x="4510722" y="4335281"/>
              <a:ext cx="889431" cy="167542"/>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101" name="肘形接點 100"/>
            <p:cNvCxnSpPr>
              <a:stCxn id="76" idx="2"/>
              <a:endCxn id="82" idx="1"/>
            </p:cNvCxnSpPr>
            <p:nvPr/>
          </p:nvCxnSpPr>
          <p:spPr>
            <a:xfrm rot="16200000" flipH="1">
              <a:off x="5896222" y="4074788"/>
              <a:ext cx="362966" cy="162035"/>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102" name="肘形接點 101"/>
            <p:cNvCxnSpPr>
              <a:stCxn id="76" idx="2"/>
              <a:endCxn id="83" idx="1"/>
            </p:cNvCxnSpPr>
            <p:nvPr/>
          </p:nvCxnSpPr>
          <p:spPr>
            <a:xfrm rot="16200000" flipH="1">
              <a:off x="5632983" y="4338027"/>
              <a:ext cx="889446" cy="162035"/>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103" name="肘形接點 102"/>
            <p:cNvCxnSpPr>
              <a:stCxn id="77" idx="2"/>
              <a:endCxn id="85" idx="1"/>
            </p:cNvCxnSpPr>
            <p:nvPr/>
          </p:nvCxnSpPr>
          <p:spPr>
            <a:xfrm rot="16200000" flipH="1">
              <a:off x="7018490" y="4077541"/>
              <a:ext cx="362967" cy="156527"/>
            </a:xfrm>
            <a:prstGeom prst="bentConnector2">
              <a:avLst/>
            </a:prstGeom>
          </p:spPr>
          <p:style>
            <a:lnRef idx="2">
              <a:schemeClr val="accent4"/>
            </a:lnRef>
            <a:fillRef idx="0">
              <a:schemeClr val="accent4"/>
            </a:fillRef>
            <a:effectRef idx="1">
              <a:schemeClr val="accent4"/>
            </a:effectRef>
            <a:fontRef idx="minor">
              <a:schemeClr val="tx1"/>
            </a:fontRef>
          </p:style>
        </p:cxnSp>
        <p:sp>
          <p:nvSpPr>
            <p:cNvPr id="121" name="流程圖: 程序 120"/>
            <p:cNvSpPr/>
            <p:nvPr/>
          </p:nvSpPr>
          <p:spPr>
            <a:xfrm>
              <a:off x="6158723" y="5734918"/>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a:latin typeface="Cambria Math" panose="02040503050406030204" pitchFamily="18" charset="0"/>
                  <a:ea typeface="Cambria Math" panose="02040503050406030204" pitchFamily="18" charset="0"/>
                </a:rPr>
                <a:t>E</a:t>
              </a:r>
              <a:r>
                <a:rPr lang="en-US" altLang="zh-TW" sz="1600" b="0" baseline="-25000" dirty="0" smtClean="0">
                  <a:latin typeface="Cambria Math" panose="02040503050406030204" pitchFamily="18" charset="0"/>
                  <a:ea typeface="Cambria Math" panose="02040503050406030204" pitchFamily="18" charset="0"/>
                </a:rPr>
                <a:t>3</a:t>
              </a:r>
              <a:endParaRPr lang="zh-TW" altLang="en-US" sz="1600" b="0" baseline="-25000" dirty="0">
                <a:latin typeface="Cambria Math" panose="02040503050406030204" pitchFamily="18" charset="0"/>
              </a:endParaRPr>
            </a:p>
          </p:txBody>
        </p:sp>
        <p:sp>
          <p:nvSpPr>
            <p:cNvPr id="122" name="流程圖: 程序 121"/>
            <p:cNvSpPr/>
            <p:nvPr/>
          </p:nvSpPr>
          <p:spPr>
            <a:xfrm>
              <a:off x="6158722" y="6261398"/>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a:latin typeface="Cambria Math" panose="02040503050406030204" pitchFamily="18" charset="0"/>
                  <a:ea typeface="Cambria Math" panose="02040503050406030204" pitchFamily="18" charset="0"/>
                </a:rPr>
                <a:t>F</a:t>
              </a:r>
              <a:r>
                <a:rPr lang="en-US" altLang="zh-TW" sz="1600" b="0" baseline="-25000" dirty="0" smtClean="0">
                  <a:latin typeface="Cambria Math" panose="02040503050406030204" pitchFamily="18" charset="0"/>
                  <a:ea typeface="Cambria Math" panose="02040503050406030204" pitchFamily="18" charset="0"/>
                </a:rPr>
                <a:t>3</a:t>
              </a:r>
              <a:endParaRPr lang="zh-TW" altLang="en-US" sz="1600" b="0" baseline="-25000" dirty="0">
                <a:latin typeface="Cambria Math" panose="02040503050406030204" pitchFamily="18" charset="0"/>
              </a:endParaRPr>
            </a:p>
          </p:txBody>
        </p:sp>
        <p:cxnSp>
          <p:nvCxnSpPr>
            <p:cNvPr id="64517" name="肘形接點 64516"/>
            <p:cNvCxnSpPr>
              <a:stCxn id="76" idx="2"/>
              <a:endCxn id="121" idx="1"/>
            </p:cNvCxnSpPr>
            <p:nvPr/>
          </p:nvCxnSpPr>
          <p:spPr>
            <a:xfrm rot="16200000" flipH="1">
              <a:off x="5135403" y="4835606"/>
              <a:ext cx="1884604" cy="162035"/>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4519" name="肘形接點 64518"/>
            <p:cNvCxnSpPr>
              <a:stCxn id="76" idx="2"/>
              <a:endCxn id="122" idx="1"/>
            </p:cNvCxnSpPr>
            <p:nvPr/>
          </p:nvCxnSpPr>
          <p:spPr>
            <a:xfrm rot="16200000" flipH="1">
              <a:off x="4872163" y="5098847"/>
              <a:ext cx="2411084" cy="162034"/>
            </a:xfrm>
            <a:prstGeom prst="bentConnector2">
              <a:avLst/>
            </a:prstGeom>
          </p:spPr>
          <p:style>
            <a:lnRef idx="2">
              <a:schemeClr val="accent4"/>
            </a:lnRef>
            <a:fillRef idx="0">
              <a:schemeClr val="accent4"/>
            </a:fillRef>
            <a:effectRef idx="1">
              <a:schemeClr val="accent4"/>
            </a:effectRef>
            <a:fontRef idx="minor">
              <a:schemeClr val="tx1"/>
            </a:fontRef>
          </p:style>
        </p:cxnSp>
        <p:sp>
          <p:nvSpPr>
            <p:cNvPr id="129" name="流程圖: 程序 128"/>
            <p:cNvSpPr/>
            <p:nvPr/>
          </p:nvSpPr>
          <p:spPr>
            <a:xfrm>
              <a:off x="7278235" y="5266239"/>
              <a:ext cx="737751" cy="248016"/>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sz="1600" b="0" dirty="0">
                  <a:latin typeface="Cambria Math" panose="02040503050406030204" pitchFamily="18" charset="0"/>
                  <a:ea typeface="Cambria Math" panose="02040503050406030204" pitchFamily="18" charset="0"/>
                </a:rPr>
                <a:t>D</a:t>
              </a:r>
              <a:r>
                <a:rPr lang="en-US" altLang="zh-TW" sz="1600" b="0" baseline="-25000" dirty="0" smtClean="0">
                  <a:latin typeface="Cambria Math" panose="02040503050406030204" pitchFamily="18" charset="0"/>
                  <a:ea typeface="Cambria Math" panose="02040503050406030204" pitchFamily="18" charset="0"/>
                </a:rPr>
                <a:t>4</a:t>
              </a:r>
              <a:endParaRPr lang="zh-TW" altLang="en-US" sz="1600" b="0" baseline="-25000" dirty="0">
                <a:latin typeface="Cambria Math" panose="02040503050406030204" pitchFamily="18" charset="0"/>
              </a:endParaRPr>
            </a:p>
          </p:txBody>
        </p:sp>
        <p:cxnSp>
          <p:nvCxnSpPr>
            <p:cNvPr id="64521" name="肘形接點 64520"/>
            <p:cNvCxnSpPr>
              <a:stCxn id="77" idx="2"/>
              <a:endCxn id="129" idx="1"/>
            </p:cNvCxnSpPr>
            <p:nvPr/>
          </p:nvCxnSpPr>
          <p:spPr>
            <a:xfrm rot="16200000" flipH="1">
              <a:off x="6492009" y="4604021"/>
              <a:ext cx="1415926" cy="156526"/>
            </a:xfrm>
            <a:prstGeom prst="bentConnector2">
              <a:avLst/>
            </a:prstGeom>
          </p:spPr>
          <p:style>
            <a:lnRef idx="2">
              <a:schemeClr val="accent4"/>
            </a:lnRef>
            <a:fillRef idx="0">
              <a:schemeClr val="accent4"/>
            </a:fillRef>
            <a:effectRef idx="1">
              <a:schemeClr val="accent4"/>
            </a:effectRef>
            <a:fontRef idx="minor">
              <a:schemeClr val="tx1"/>
            </a:fontRef>
          </p:style>
        </p:cxnSp>
      </p:grpSp>
      <p:sp>
        <p:nvSpPr>
          <p:cNvPr id="3" name="文字方塊 2"/>
          <p:cNvSpPr txBox="1"/>
          <p:nvPr/>
        </p:nvSpPr>
        <p:spPr>
          <a:xfrm>
            <a:off x="179512" y="3789040"/>
            <a:ext cx="2144938" cy="338554"/>
          </a:xfrm>
          <a:prstGeom prst="rect">
            <a:avLst/>
          </a:prstGeom>
          <a:noFill/>
        </p:spPr>
        <p:txBody>
          <a:bodyPr wrap="none" rtlCol="0">
            <a:spAutoFit/>
          </a:bodyPr>
          <a:lstStyle/>
          <a:p>
            <a:r>
              <a:rPr kumimoji="1" lang="en-US" altLang="zh-TW" sz="1600" b="0" dirty="0" smtClean="0"/>
              <a:t>Master Content Catalog</a:t>
            </a:r>
            <a:endParaRPr kumimoji="1" lang="zh-TW" altLang="en-US" sz="1600" b="0" dirty="0"/>
          </a:p>
        </p:txBody>
      </p:sp>
    </p:spTree>
    <p:extLst>
      <p:ext uri="{BB962C8B-B14F-4D97-AF65-F5344CB8AC3E}">
        <p14:creationId xmlns:p14="http://schemas.microsoft.com/office/powerpoint/2010/main" val="3925841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85750" y="228600"/>
            <a:ext cx="8643938" cy="914400"/>
          </a:xfrm>
        </p:spPr>
        <p:txBody>
          <a:bodyPr>
            <a:normAutofit fontScale="90000"/>
          </a:bodyPr>
          <a:lstStyle/>
          <a:p>
            <a:r>
              <a:rPr lang="en-GB" altLang="zh-TW" sz="4000" smtClean="0">
                <a:ea typeface="新細明體" charset="-120"/>
              </a:rPr>
              <a:t>An Example to Show Relevancy (cont.)</a:t>
            </a:r>
            <a:endParaRPr lang="zh-TW" altLang="en-US" sz="4000" smtClean="0">
              <a:ea typeface="新細明體"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2955074713"/>
              </p:ext>
            </p:extLst>
          </p:nvPr>
        </p:nvGraphicFramePr>
        <p:xfrm>
          <a:off x="1691680" y="1124744"/>
          <a:ext cx="5832931" cy="2901050"/>
        </p:xfrm>
        <a:graphic>
          <a:graphicData uri="http://schemas.openxmlformats.org/drawingml/2006/table">
            <a:tbl>
              <a:tblPr firstRow="1" firstCol="1" lastRow="1" lastCol="1" bandRow="1" bandCol="1">
                <a:tableStyleId>{5940675A-B579-460E-94D1-54222C63F5DA}</a:tableStyleId>
              </a:tblPr>
              <a:tblGrid>
                <a:gridCol w="281105"/>
                <a:gridCol w="368870"/>
                <a:gridCol w="363459"/>
                <a:gridCol w="363459"/>
                <a:gridCol w="363459"/>
                <a:gridCol w="409625"/>
                <a:gridCol w="409625"/>
                <a:gridCol w="363459"/>
                <a:gridCol w="363459"/>
                <a:gridCol w="363459"/>
                <a:gridCol w="363459"/>
                <a:gridCol w="365657"/>
                <a:gridCol w="363459"/>
                <a:gridCol w="363459"/>
                <a:gridCol w="363459"/>
                <a:gridCol w="363459"/>
              </a:tblGrid>
              <a:tr h="205385">
                <a:tc>
                  <a:txBody>
                    <a:bodyPr/>
                    <a:lstStyle/>
                    <a:p>
                      <a:pPr algn="ctr">
                        <a:lnSpc>
                          <a:spcPts val="1150"/>
                        </a:lnSpc>
                        <a:spcAft>
                          <a:spcPts val="0"/>
                        </a:spcAft>
                      </a:pPr>
                      <a:r>
                        <a:rPr lang="en-US" sz="800" kern="800" dirty="0">
                          <a:ln>
                            <a:noFill/>
                          </a:ln>
                          <a:effectLst/>
                          <a:latin typeface="Times New Roman" panose="02020603050405020304" pitchFamily="18" charset="0"/>
                          <a:cs typeface="Times New Roman" panose="02020603050405020304" pitchFamily="18" charset="0"/>
                        </a:rPr>
                        <a:t> </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1</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4</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indent="39370"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B</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indent="39370"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B</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1</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4</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indent="1270"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D</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4</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E</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F</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G</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1</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G</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1</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0.98</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0.98</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0.97</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0.62</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just">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0.96</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0.25</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A</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4</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0.40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B</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0.92</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B</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1</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0.94</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0.96</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0.95</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0.60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0.92</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0.96</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0.50</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0.98</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0.32</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0.22</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0.22</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0.22</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en-US" sz="800" kern="800" dirty="0">
                          <a:ln>
                            <a:noFill/>
                          </a:ln>
                          <a:solidFill>
                            <a:sysClr val="windowText" lastClr="000000"/>
                          </a:solidFill>
                          <a:effectLst/>
                          <a:latin typeface="Times New Roman" panose="02020603050405020304" pitchFamily="18" charset="0"/>
                          <a:cs typeface="Times New Roman" panose="02020603050405020304" pitchFamily="18" charset="0"/>
                        </a:rPr>
                        <a:t>C</a:t>
                      </a:r>
                      <a:r>
                        <a:rPr lang="en-US"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4</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0.40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en-US" sz="800" kern="800" dirty="0">
                          <a:ln>
                            <a:noFill/>
                          </a:ln>
                          <a:solidFill>
                            <a:sysClr val="windowText" lastClr="000000"/>
                          </a:solidFill>
                          <a:effectLst/>
                          <a:latin typeface="Times New Roman" panose="02020603050405020304" pitchFamily="18" charset="0"/>
                          <a:cs typeface="Times New Roman" panose="02020603050405020304" pitchFamily="18" charset="0"/>
                        </a:rPr>
                        <a:t>D</a:t>
                      </a:r>
                      <a:r>
                        <a:rPr lang="en-US"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4</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0.20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en-US" sz="800" kern="800" dirty="0">
                          <a:ln>
                            <a:noFill/>
                          </a:ln>
                          <a:solidFill>
                            <a:sysClr val="windowText" lastClr="000000"/>
                          </a:solidFill>
                          <a:effectLst/>
                          <a:latin typeface="Times New Roman" panose="02020603050405020304" pitchFamily="18" charset="0"/>
                          <a:cs typeface="Times New Roman" panose="02020603050405020304" pitchFamily="18" charset="0"/>
                        </a:rPr>
                        <a:t>E</a:t>
                      </a:r>
                      <a:r>
                        <a:rPr lang="en-US"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0.10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F</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3</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pt-BR" sz="800" b="0" kern="800" dirty="0">
                          <a:ln>
                            <a:noFill/>
                          </a:ln>
                          <a:solidFill>
                            <a:sysClr val="windowText" lastClr="000000"/>
                          </a:solidFill>
                          <a:effectLst/>
                          <a:latin typeface="Times New Roman" panose="02020603050405020304" pitchFamily="18" charset="0"/>
                          <a:cs typeface="Times New Roman" panose="02020603050405020304" pitchFamily="18" charset="0"/>
                        </a:rPr>
                        <a:t>0.30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0.32</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algn="ctr">
                        <a:lnSpc>
                          <a:spcPts val="1150"/>
                        </a:lnSpc>
                        <a:spcAft>
                          <a:spcPts val="0"/>
                        </a:spcAft>
                      </a:pPr>
                      <a:r>
                        <a:rPr lang="pt-BR" sz="800" kern="800" dirty="0">
                          <a:ln>
                            <a:noFill/>
                          </a:ln>
                          <a:solidFill>
                            <a:sysClr val="windowText" lastClr="000000"/>
                          </a:solidFill>
                          <a:effectLst/>
                          <a:latin typeface="Times New Roman" panose="02020603050405020304" pitchFamily="18" charset="0"/>
                          <a:cs typeface="Times New Roman" panose="02020603050405020304" pitchFamily="18" charset="0"/>
                        </a:rPr>
                        <a:t>G</a:t>
                      </a:r>
                      <a:r>
                        <a:rPr lang="pt-BR" sz="800" kern="800" baseline="-25000" dirty="0">
                          <a:ln>
                            <a:noFill/>
                          </a:ln>
                          <a:solidFill>
                            <a:sysClr val="windowText" lastClr="000000"/>
                          </a:solidFill>
                          <a:effectLst/>
                          <a:latin typeface="Times New Roman" panose="02020603050405020304" pitchFamily="18" charset="0"/>
                          <a:cs typeface="Times New Roman" panose="02020603050405020304" pitchFamily="18" charset="0"/>
                        </a:rPr>
                        <a:t>1</a:t>
                      </a:r>
                      <a:endParaRPr lang="zh-TW" sz="95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 </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sz="800" b="0" kern="800" dirty="0">
                          <a:ln>
                            <a:noFill/>
                          </a:ln>
                          <a:solidFill>
                            <a:sysClr val="windowText" lastClr="000000"/>
                          </a:solidFill>
                          <a:effectLst/>
                          <a:latin typeface="Times New Roman" panose="02020603050405020304" pitchFamily="18" charset="0"/>
                          <a:cs typeface="Times New Roman" panose="02020603050405020304" pitchFamily="18" charset="0"/>
                        </a:rPr>
                        <a:t>0.26</a:t>
                      </a: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r h="179711">
                <a:tc>
                  <a:txBody>
                    <a:bodyPr/>
                    <a:lstStyle/>
                    <a:p>
                      <a:pPr marL="0" algn="ctr" defTabSz="914400" rtl="0" eaLnBrk="1" latinLnBrk="0" hangingPunct="1">
                        <a:lnSpc>
                          <a:spcPts val="1150"/>
                        </a:lnSpc>
                        <a:spcAft>
                          <a:spcPts val="0"/>
                        </a:spcAft>
                      </a:pPr>
                      <a:r>
                        <a:rPr lang="en-US" altLang="zh-TW" sz="800" kern="800" dirty="0" smtClean="0">
                          <a:ln>
                            <a:noFill/>
                          </a:ln>
                          <a:solidFill>
                            <a:sysClr val="windowText" lastClr="000000"/>
                          </a:solidFill>
                          <a:effectLst/>
                          <a:latin typeface="Times New Roman" panose="02020603050405020304" pitchFamily="18" charset="0"/>
                          <a:cs typeface="Times New Roman" panose="02020603050405020304" pitchFamily="18" charset="0"/>
                        </a:rPr>
                        <a:t>G</a:t>
                      </a:r>
                      <a:r>
                        <a:rPr lang="en-US" altLang="zh-TW" sz="800" kern="800" baseline="-25000" dirty="0" smtClean="0">
                          <a:ln>
                            <a:noFill/>
                          </a:ln>
                          <a:solidFill>
                            <a:sysClr val="windowText" lastClr="000000"/>
                          </a:solidFill>
                          <a:effectLst/>
                          <a:latin typeface="Times New Roman" panose="02020603050405020304" pitchFamily="18" charset="0"/>
                          <a:cs typeface="Times New Roman" panose="02020603050405020304" pitchFamily="18" charset="0"/>
                        </a:rPr>
                        <a:t>2</a:t>
                      </a:r>
                      <a:endParaRPr lang="zh-TW" sz="800" b="1" kern="800" baseline="-25000" dirty="0">
                        <a:ln>
                          <a:noFill/>
                        </a:ln>
                        <a:solidFill>
                          <a:sysClr val="windowText" lastClr="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65000"/>
                      </a:schemeClr>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39370" algn="ctr">
                        <a:lnSpc>
                          <a:spcPts val="1150"/>
                        </a:lnSpc>
                        <a:spcAft>
                          <a:spcPts val="0"/>
                        </a:spcAft>
                      </a:pP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indent="1270"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endParaRPr lang="zh-TW" sz="950" b="0" kern="800" dirty="0">
                        <a:ln>
                          <a:noFill/>
                        </a:ln>
                        <a:solidFill>
                          <a:sysClr val="windowText" lastClr="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c>
                  <a:txBody>
                    <a:bodyPr/>
                    <a:lstStyle/>
                    <a:p>
                      <a:pPr algn="ctr">
                        <a:lnSpc>
                          <a:spcPts val="1150"/>
                        </a:lnSpc>
                        <a:spcAft>
                          <a:spcPts val="0"/>
                        </a:spcAft>
                      </a:pPr>
                      <a:r>
                        <a:rPr lang="en-US" altLang="zh-TW" sz="800" b="0" kern="800" dirty="0" smtClean="0">
                          <a:ln>
                            <a:noFill/>
                          </a:ln>
                          <a:solidFill>
                            <a:sysClr val="windowText" lastClr="000000"/>
                          </a:solidFill>
                          <a:effectLst/>
                          <a:latin typeface="Times New Roman" panose="02020603050405020304" pitchFamily="18" charset="0"/>
                          <a:cs typeface="Times New Roman" panose="02020603050405020304" pitchFamily="18" charset="0"/>
                        </a:rPr>
                        <a:t>1.00</a:t>
                      </a:r>
                      <a:endParaRPr lang="zh-TW" sz="800" b="0" kern="800" dirty="0">
                        <a:ln>
                          <a:noFill/>
                        </a:ln>
                        <a:solidFill>
                          <a:sysClr val="windowText" lastClr="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solidFill>
                  </a:tcPr>
                </a:tc>
              </a:tr>
            </a:tbl>
          </a:graphicData>
        </a:graphic>
      </p:graphicFrame>
      <p:sp>
        <p:nvSpPr>
          <p:cNvPr id="3" name="文字方塊 2"/>
          <p:cNvSpPr txBox="1"/>
          <p:nvPr/>
        </p:nvSpPr>
        <p:spPr>
          <a:xfrm>
            <a:off x="323528" y="1052736"/>
            <a:ext cx="1227081" cy="307777"/>
          </a:xfrm>
          <a:prstGeom prst="rect">
            <a:avLst/>
          </a:prstGeom>
          <a:noFill/>
        </p:spPr>
        <p:txBody>
          <a:bodyPr wrap="none" rtlCol="0">
            <a:spAutoFit/>
          </a:bodyPr>
          <a:lstStyle/>
          <a:p>
            <a:r>
              <a:rPr kumimoji="1" lang="en-US" altLang="zh-TW" sz="1400" u="sng" dirty="0" smtClean="0"/>
              <a:t>Match Values</a:t>
            </a:r>
            <a:endParaRPr kumimoji="1" lang="zh-TW" altLang="en-US" sz="1400" u="sng" dirty="0"/>
          </a:p>
        </p:txBody>
      </p:sp>
      <p:sp>
        <p:nvSpPr>
          <p:cNvPr id="4" name="文字方塊 3"/>
          <p:cNvSpPr txBox="1"/>
          <p:nvPr/>
        </p:nvSpPr>
        <p:spPr>
          <a:xfrm>
            <a:off x="251520" y="4293096"/>
            <a:ext cx="4179992" cy="1384995"/>
          </a:xfrm>
          <a:prstGeom prst="rect">
            <a:avLst/>
          </a:prstGeom>
          <a:noFill/>
        </p:spPr>
        <p:txBody>
          <a:bodyPr wrap="none" rtlCol="0">
            <a:spAutoFit/>
          </a:bodyPr>
          <a:lstStyle/>
          <a:p>
            <a:r>
              <a:rPr lang="es-ES" altLang="zh-TW" sz="1400" b="0" dirty="0" err="1"/>
              <a:t>SimilarityDes</a:t>
            </a:r>
            <a:r>
              <a:rPr lang="es-ES" altLang="zh-TW" sz="1400" b="0" dirty="0"/>
              <a:t>(LO</a:t>
            </a:r>
            <a:r>
              <a:rPr lang="es-ES" altLang="zh-TW" sz="1400" b="0" baseline="-25000" dirty="0"/>
              <a:t>2</a:t>
            </a:r>
            <a:r>
              <a:rPr lang="es-ES" altLang="zh-TW" sz="1400" b="0" dirty="0"/>
              <a:t>, LO</a:t>
            </a:r>
            <a:r>
              <a:rPr lang="es-ES" altLang="zh-TW" sz="1400" b="0" baseline="-25000" dirty="0"/>
              <a:t>1</a:t>
            </a:r>
            <a:r>
              <a:rPr lang="es-ES" altLang="zh-TW" sz="1400" b="0" dirty="0"/>
              <a:t>) = (0.98+0.94)/2 = 0.960</a:t>
            </a:r>
            <a:endParaRPr lang="zh-TW" altLang="zh-TW" sz="1400" b="0" dirty="0"/>
          </a:p>
          <a:p>
            <a:r>
              <a:rPr lang="es-ES" altLang="zh-TW" sz="1400" b="0" dirty="0" err="1"/>
              <a:t>SimilarityDes</a:t>
            </a:r>
            <a:r>
              <a:rPr lang="es-ES" altLang="zh-TW" sz="1400" b="0" dirty="0"/>
              <a:t>(LO</a:t>
            </a:r>
            <a:r>
              <a:rPr lang="es-ES" altLang="zh-TW" sz="1400" b="0" baseline="-25000" dirty="0"/>
              <a:t>3</a:t>
            </a:r>
            <a:r>
              <a:rPr lang="es-ES" altLang="zh-TW" sz="1400" b="0" dirty="0"/>
              <a:t>, LO</a:t>
            </a:r>
            <a:r>
              <a:rPr lang="es-ES" altLang="zh-TW" sz="1400" b="0" baseline="-25000" dirty="0"/>
              <a:t>1</a:t>
            </a:r>
            <a:r>
              <a:rPr lang="es-ES" altLang="zh-TW" sz="1400" b="0" dirty="0"/>
              <a:t>) = (0.98+0.96)/2 = 0.970</a:t>
            </a:r>
            <a:endParaRPr lang="zh-TW" altLang="zh-TW" sz="1400" b="0" dirty="0"/>
          </a:p>
          <a:p>
            <a:r>
              <a:rPr lang="es-ES" altLang="zh-TW" sz="1400" b="0" dirty="0" err="1"/>
              <a:t>SimilarityDes</a:t>
            </a:r>
            <a:r>
              <a:rPr lang="es-ES" altLang="zh-TW" sz="1400" b="0" dirty="0"/>
              <a:t>(LO</a:t>
            </a:r>
            <a:r>
              <a:rPr lang="es-ES" altLang="zh-TW" sz="1400" b="0" baseline="-25000" dirty="0"/>
              <a:t>4</a:t>
            </a:r>
            <a:r>
              <a:rPr lang="es-ES" altLang="zh-TW" sz="1400" b="0" dirty="0"/>
              <a:t>, LO</a:t>
            </a:r>
            <a:r>
              <a:rPr lang="es-ES" altLang="zh-TW" sz="1400" b="0" baseline="-25000" dirty="0"/>
              <a:t>1</a:t>
            </a:r>
            <a:r>
              <a:rPr lang="es-ES" altLang="zh-TW" sz="1400" b="0" dirty="0"/>
              <a:t>) = (0.97+0.95)/2 = 0.960</a:t>
            </a:r>
            <a:endParaRPr lang="zh-TW" altLang="zh-TW" sz="1400" b="0" dirty="0"/>
          </a:p>
          <a:p>
            <a:r>
              <a:rPr lang="es-ES" altLang="zh-TW" sz="1400" b="0" dirty="0" err="1"/>
              <a:t>SimilarityDes</a:t>
            </a:r>
            <a:r>
              <a:rPr lang="es-ES" altLang="zh-TW" sz="1400" b="0" dirty="0"/>
              <a:t>(LO</a:t>
            </a:r>
            <a:r>
              <a:rPr lang="es-ES" altLang="zh-TW" sz="1400" b="0" baseline="-25000" dirty="0"/>
              <a:t>3</a:t>
            </a:r>
            <a:r>
              <a:rPr lang="es-ES" altLang="zh-TW" sz="1400" b="0" dirty="0"/>
              <a:t>, LO</a:t>
            </a:r>
            <a:r>
              <a:rPr lang="es-ES" altLang="zh-TW" sz="1400" b="0" baseline="-25000" dirty="0"/>
              <a:t>2</a:t>
            </a:r>
            <a:r>
              <a:rPr lang="es-ES" altLang="zh-TW" sz="1400" b="0" dirty="0"/>
              <a:t>) = (1.00+0.92+0.92)/3 = 0.947</a:t>
            </a:r>
            <a:endParaRPr lang="zh-TW" altLang="zh-TW" sz="1400" b="0" dirty="0"/>
          </a:p>
          <a:p>
            <a:r>
              <a:rPr lang="es-ES" altLang="zh-TW" sz="1400" b="0" dirty="0" err="1"/>
              <a:t>SimilarityDes</a:t>
            </a:r>
            <a:r>
              <a:rPr lang="es-ES" altLang="zh-TW" sz="1400" b="0" dirty="0"/>
              <a:t>(LO</a:t>
            </a:r>
            <a:r>
              <a:rPr lang="es-ES" altLang="zh-TW" sz="1400" b="0" baseline="-25000" dirty="0"/>
              <a:t>4</a:t>
            </a:r>
            <a:r>
              <a:rPr lang="es-ES" altLang="zh-TW" sz="1400" b="0" dirty="0"/>
              <a:t>, LO</a:t>
            </a:r>
            <a:r>
              <a:rPr lang="es-ES" altLang="zh-TW" sz="1400" b="0" baseline="-25000" dirty="0"/>
              <a:t>2</a:t>
            </a:r>
            <a:r>
              <a:rPr lang="es-ES" altLang="zh-TW" sz="1400" b="0" dirty="0"/>
              <a:t>) = (0.96+0.96)/2 = 0.960</a:t>
            </a:r>
            <a:endParaRPr lang="zh-TW" altLang="zh-TW" sz="1400" b="0" dirty="0"/>
          </a:p>
          <a:p>
            <a:r>
              <a:rPr lang="es-ES" altLang="zh-TW" sz="1400" b="0" dirty="0" err="1"/>
              <a:t>SimilarityDes</a:t>
            </a:r>
            <a:r>
              <a:rPr lang="es-ES" altLang="zh-TW" sz="1400" b="0" dirty="0"/>
              <a:t>(LO</a:t>
            </a:r>
            <a:r>
              <a:rPr lang="es-ES" altLang="zh-TW" sz="1400" b="0" baseline="-25000" dirty="0"/>
              <a:t>4</a:t>
            </a:r>
            <a:r>
              <a:rPr lang="es-ES" altLang="zh-TW" sz="1400" b="0" dirty="0"/>
              <a:t>, LO</a:t>
            </a:r>
            <a:r>
              <a:rPr lang="es-ES" altLang="zh-TW" sz="1400" b="0" baseline="-25000" dirty="0"/>
              <a:t>3</a:t>
            </a:r>
            <a:r>
              <a:rPr lang="es-ES" altLang="zh-TW" sz="1400" b="0" dirty="0"/>
              <a:t>) = (0.90+0.98)/2 = 0.940</a:t>
            </a:r>
            <a:r>
              <a:rPr lang="zh-TW" altLang="zh-TW" sz="1400" b="0" dirty="0"/>
              <a:t> </a:t>
            </a:r>
            <a:endParaRPr kumimoji="1" lang="zh-TW" altLang="en-US" sz="1400" b="0" dirty="0"/>
          </a:p>
        </p:txBody>
      </p:sp>
      <p:sp>
        <p:nvSpPr>
          <p:cNvPr id="9" name="文字方塊 8"/>
          <p:cNvSpPr txBox="1"/>
          <p:nvPr/>
        </p:nvSpPr>
        <p:spPr>
          <a:xfrm>
            <a:off x="4359934" y="4293096"/>
            <a:ext cx="3787870" cy="954107"/>
          </a:xfrm>
          <a:prstGeom prst="rect">
            <a:avLst/>
          </a:prstGeom>
          <a:noFill/>
        </p:spPr>
        <p:txBody>
          <a:bodyPr wrap="none" rtlCol="0">
            <a:spAutoFit/>
          </a:bodyPr>
          <a:lstStyle/>
          <a:p>
            <a:r>
              <a:rPr lang="es-ES" altLang="zh-TW" sz="1400" b="0" dirty="0" err="1"/>
              <a:t>SimilarityDes</a:t>
            </a:r>
            <a:r>
              <a:rPr lang="es-ES" altLang="zh-TW" sz="1400" b="0" dirty="0"/>
              <a:t>(LO</a:t>
            </a:r>
            <a:r>
              <a:rPr lang="es-ES" altLang="zh-TW" sz="1400" b="0" baseline="-25000" dirty="0"/>
              <a:t>5</a:t>
            </a:r>
            <a:r>
              <a:rPr lang="es-ES" altLang="zh-TW" sz="1400" b="0" dirty="0"/>
              <a:t>, LO</a:t>
            </a:r>
            <a:r>
              <a:rPr lang="es-ES" altLang="zh-TW" sz="1400" b="0" baseline="-25000" dirty="0"/>
              <a:t>1</a:t>
            </a:r>
            <a:r>
              <a:rPr lang="es-ES" altLang="zh-TW" sz="1400" b="0" dirty="0"/>
              <a:t>)= (0.62+0.60)/2 = 0.610</a:t>
            </a:r>
            <a:endParaRPr lang="zh-TW" altLang="zh-TW" sz="1400" b="0" dirty="0"/>
          </a:p>
          <a:p>
            <a:r>
              <a:rPr lang="es-ES" altLang="zh-TW" sz="1400" b="0" dirty="0" err="1"/>
              <a:t>SimilarityDes</a:t>
            </a:r>
            <a:r>
              <a:rPr lang="es-ES" altLang="zh-TW" sz="1400" b="0" dirty="0"/>
              <a:t>(LO</a:t>
            </a:r>
            <a:r>
              <a:rPr lang="es-ES" altLang="zh-TW" sz="1400" b="0" baseline="-25000" dirty="0"/>
              <a:t>5</a:t>
            </a:r>
            <a:r>
              <a:rPr lang="es-ES" altLang="zh-TW" sz="1400" b="0" dirty="0"/>
              <a:t>, LO</a:t>
            </a:r>
            <a:r>
              <a:rPr lang="es-ES" altLang="zh-TW" sz="1400" b="0" baseline="-25000" dirty="0"/>
              <a:t>2</a:t>
            </a:r>
            <a:r>
              <a:rPr lang="es-ES" altLang="zh-TW" sz="1400" b="0" dirty="0"/>
              <a:t>)= </a:t>
            </a:r>
            <a:r>
              <a:rPr lang="es-ES" altLang="zh-TW" sz="1400" b="0" dirty="0" err="1"/>
              <a:t>max</a:t>
            </a:r>
            <a:r>
              <a:rPr lang="es-ES" altLang="zh-TW" sz="1400" b="0" dirty="0"/>
              <a:t>(0.2, 0.2) = 0.200</a:t>
            </a:r>
            <a:endParaRPr lang="zh-TW" altLang="zh-TW" sz="1400" b="0" dirty="0"/>
          </a:p>
          <a:p>
            <a:r>
              <a:rPr lang="es-ES" altLang="zh-TW" sz="1400" b="0" dirty="0" err="1"/>
              <a:t>SimilarityDes</a:t>
            </a:r>
            <a:r>
              <a:rPr lang="es-ES" altLang="zh-TW" sz="1400" b="0" dirty="0"/>
              <a:t>(LO</a:t>
            </a:r>
            <a:r>
              <a:rPr lang="es-ES" altLang="zh-TW" sz="1400" b="0" baseline="-25000" dirty="0"/>
              <a:t>5</a:t>
            </a:r>
            <a:r>
              <a:rPr lang="es-ES" altLang="zh-TW" sz="1400" b="0" dirty="0"/>
              <a:t>, LO</a:t>
            </a:r>
            <a:r>
              <a:rPr lang="es-ES" altLang="zh-TW" sz="1400" b="0" baseline="-25000" dirty="0"/>
              <a:t>3</a:t>
            </a:r>
            <a:r>
              <a:rPr lang="es-ES" altLang="zh-TW" sz="1400" b="0" dirty="0"/>
              <a:t>)= </a:t>
            </a:r>
            <a:r>
              <a:rPr lang="es-ES" altLang="zh-TW" sz="1400" b="0" dirty="0" err="1"/>
              <a:t>max</a:t>
            </a:r>
            <a:r>
              <a:rPr lang="es-ES" altLang="zh-TW" sz="1400" b="0" dirty="0"/>
              <a:t>(0.2, 0.32) = 0.320</a:t>
            </a:r>
            <a:endParaRPr lang="zh-TW" altLang="zh-TW" sz="1400" b="0" dirty="0"/>
          </a:p>
          <a:p>
            <a:r>
              <a:rPr lang="es-ES" altLang="zh-TW" sz="1400" b="0" dirty="0" err="1"/>
              <a:t>SimilarityDes</a:t>
            </a:r>
            <a:r>
              <a:rPr lang="es-ES" altLang="zh-TW" sz="1400" b="0" dirty="0"/>
              <a:t>(LO</a:t>
            </a:r>
            <a:r>
              <a:rPr lang="es-ES" altLang="zh-TW" sz="1400" b="0" baseline="-25000" dirty="0"/>
              <a:t>5</a:t>
            </a:r>
            <a:r>
              <a:rPr lang="es-ES" altLang="zh-TW" sz="1400" b="0" dirty="0"/>
              <a:t>, LO</a:t>
            </a:r>
            <a:r>
              <a:rPr lang="es-ES" altLang="zh-TW" sz="1400" b="0" baseline="-25000" dirty="0"/>
              <a:t>4</a:t>
            </a:r>
            <a:r>
              <a:rPr lang="es-ES" altLang="zh-TW" sz="1400" b="0" dirty="0"/>
              <a:t>)= </a:t>
            </a:r>
            <a:r>
              <a:rPr lang="es-ES" altLang="zh-TW" sz="1400" b="0" dirty="0" err="1"/>
              <a:t>max</a:t>
            </a:r>
            <a:r>
              <a:rPr lang="es-ES" altLang="zh-TW" sz="1400" b="0" dirty="0"/>
              <a:t>(0.3, 0.3) = 0.300</a:t>
            </a:r>
            <a:r>
              <a:rPr lang="zh-TW" altLang="zh-TW" sz="1400" b="0" dirty="0"/>
              <a:t> </a:t>
            </a:r>
            <a:endParaRPr kumimoji="1" lang="zh-TW" altLang="en-US" sz="1400" b="0" dirty="0"/>
          </a:p>
        </p:txBody>
      </p:sp>
      <p:sp>
        <p:nvSpPr>
          <p:cNvPr id="15" name="文字方塊 14"/>
          <p:cNvSpPr txBox="1"/>
          <p:nvPr/>
        </p:nvSpPr>
        <p:spPr>
          <a:xfrm>
            <a:off x="251520" y="4077072"/>
            <a:ext cx="3068731" cy="307777"/>
          </a:xfrm>
          <a:prstGeom prst="rect">
            <a:avLst/>
          </a:prstGeom>
          <a:noFill/>
        </p:spPr>
        <p:txBody>
          <a:bodyPr wrap="none" rtlCol="0">
            <a:spAutoFit/>
          </a:bodyPr>
          <a:lstStyle/>
          <a:p>
            <a:r>
              <a:rPr lang="es-ES" altLang="zh-TW" sz="1400" u="sng" dirty="0" err="1"/>
              <a:t>SimilarityDes</a:t>
            </a:r>
            <a:r>
              <a:rPr lang="es-ES" altLang="zh-TW" sz="1400" u="sng" dirty="0"/>
              <a:t> </a:t>
            </a:r>
            <a:r>
              <a:rPr lang="es-ES" altLang="zh-TW" sz="1400" u="sng" dirty="0" err="1"/>
              <a:t>Values</a:t>
            </a:r>
            <a:r>
              <a:rPr lang="es-ES" altLang="zh-TW" sz="1400" dirty="0"/>
              <a:t> </a:t>
            </a:r>
            <a:r>
              <a:rPr lang="es-ES" altLang="zh-TW" sz="1400" b="0" u="sng" dirty="0"/>
              <a:t>(</a:t>
            </a:r>
            <a:r>
              <a:rPr lang="en-US" altLang="zh-TW" sz="1400" b="0" dirty="0"/>
              <a:t>Assume </a:t>
            </a:r>
            <a:r>
              <a:rPr lang="zh-TW" altLang="zh-TW" sz="1400" b="0" dirty="0"/>
              <a:t>β</a:t>
            </a:r>
            <a:r>
              <a:rPr lang="en-US" altLang="zh-TW" sz="1400" b="0" dirty="0"/>
              <a:t>=0.6</a:t>
            </a:r>
            <a:r>
              <a:rPr lang="es-ES" altLang="zh-TW" sz="1400" b="0" u="sng" dirty="0"/>
              <a:t>)</a:t>
            </a:r>
            <a:r>
              <a:rPr lang="zh-TW" altLang="zh-TW" sz="1400" b="0" dirty="0"/>
              <a:t> </a:t>
            </a:r>
            <a:endParaRPr kumimoji="1" lang="zh-TW" altLang="en-US" sz="1400" b="0" dirty="0"/>
          </a:p>
        </p:txBody>
      </p:sp>
      <p:sp>
        <p:nvSpPr>
          <p:cNvPr id="18" name="文字方塊 17"/>
          <p:cNvSpPr txBox="1"/>
          <p:nvPr/>
        </p:nvSpPr>
        <p:spPr>
          <a:xfrm>
            <a:off x="251520" y="5896436"/>
            <a:ext cx="3938886" cy="738664"/>
          </a:xfrm>
          <a:prstGeom prst="rect">
            <a:avLst/>
          </a:prstGeom>
          <a:noFill/>
        </p:spPr>
        <p:txBody>
          <a:bodyPr wrap="none" rtlCol="0">
            <a:spAutoFit/>
          </a:bodyPr>
          <a:lstStyle/>
          <a:p>
            <a:r>
              <a:rPr lang="es-ES" altLang="zh-TW" sz="1400" b="0" dirty="0" err="1"/>
              <a:t>Relevancy</a:t>
            </a:r>
            <a:r>
              <a:rPr lang="es-ES" altLang="zh-TW" sz="1400" b="0" dirty="0"/>
              <a:t>(RT)</a:t>
            </a:r>
            <a:endParaRPr lang="zh-TW" altLang="zh-TW" sz="1400" b="0" dirty="0"/>
          </a:p>
          <a:p>
            <a:r>
              <a:rPr lang="es-ES" altLang="zh-TW" sz="1400" b="0" dirty="0"/>
              <a:t>=(0.960+0.947+0.960+0.970+0.960+0.940)/ C(4, 2)</a:t>
            </a:r>
            <a:endParaRPr lang="zh-TW" altLang="zh-TW" sz="1400" b="0" dirty="0"/>
          </a:p>
          <a:p>
            <a:r>
              <a:rPr lang="es-ES" altLang="zh-TW" sz="1400" b="0" dirty="0"/>
              <a:t>=</a:t>
            </a:r>
            <a:r>
              <a:rPr lang="es-ES" altLang="zh-TW" sz="1400" dirty="0"/>
              <a:t>0.956</a:t>
            </a:r>
            <a:r>
              <a:rPr lang="es-ES" altLang="zh-TW" sz="1400" b="0" dirty="0"/>
              <a:t>  &gt; 0.9</a:t>
            </a:r>
            <a:r>
              <a:rPr lang="zh-TW" altLang="zh-TW" sz="1400" b="0" dirty="0"/>
              <a:t> </a:t>
            </a:r>
            <a:endParaRPr kumimoji="1" lang="zh-TW" altLang="en-US" sz="1400" b="0" dirty="0"/>
          </a:p>
        </p:txBody>
      </p:sp>
      <p:sp>
        <p:nvSpPr>
          <p:cNvPr id="19" name="文字方塊 18"/>
          <p:cNvSpPr txBox="1"/>
          <p:nvPr/>
        </p:nvSpPr>
        <p:spPr>
          <a:xfrm>
            <a:off x="4359934" y="5896436"/>
            <a:ext cx="4892586" cy="738664"/>
          </a:xfrm>
          <a:prstGeom prst="rect">
            <a:avLst/>
          </a:prstGeom>
          <a:noFill/>
        </p:spPr>
        <p:txBody>
          <a:bodyPr wrap="none" rtlCol="0">
            <a:spAutoFit/>
          </a:bodyPr>
          <a:lstStyle/>
          <a:p>
            <a:r>
              <a:rPr lang="es-ES" altLang="zh-TW" sz="1400" b="0" dirty="0" err="1"/>
              <a:t>Relevancy</a:t>
            </a:r>
            <a:r>
              <a:rPr lang="es-ES" altLang="zh-TW" sz="1400" b="0" dirty="0"/>
              <a:t>(RT)</a:t>
            </a:r>
            <a:endParaRPr lang="zh-TW" altLang="zh-TW" sz="1400" b="0" dirty="0"/>
          </a:p>
          <a:p>
            <a:r>
              <a:rPr lang="es-ES" altLang="zh-TW" sz="1400" b="0" dirty="0"/>
              <a:t>=(0.960+0.947+0.960+0.970+0.960+0.940+0.610+0.200+0.320+</a:t>
            </a:r>
            <a:endParaRPr lang="zh-TW" altLang="zh-TW" sz="1400" b="0" dirty="0"/>
          </a:p>
          <a:p>
            <a:r>
              <a:rPr lang="es-ES" altLang="zh-TW" sz="1400" b="0" dirty="0"/>
              <a:t>0.300)/C(5, 2) =</a:t>
            </a:r>
            <a:r>
              <a:rPr lang="es-ES" altLang="zh-TW" sz="1400" dirty="0"/>
              <a:t>0.7167</a:t>
            </a:r>
            <a:r>
              <a:rPr lang="es-ES" altLang="zh-TW" sz="1400" b="0" dirty="0"/>
              <a:t>  &lt; 0.9</a:t>
            </a:r>
            <a:r>
              <a:rPr lang="zh-TW" altLang="zh-TW" sz="1400" b="0" dirty="0"/>
              <a:t> </a:t>
            </a:r>
            <a:endParaRPr kumimoji="1" lang="zh-TW" altLang="en-US" sz="1400" b="0" dirty="0"/>
          </a:p>
        </p:txBody>
      </p:sp>
      <p:sp>
        <p:nvSpPr>
          <p:cNvPr id="20" name="文字方塊 19"/>
          <p:cNvSpPr txBox="1"/>
          <p:nvPr/>
        </p:nvSpPr>
        <p:spPr>
          <a:xfrm>
            <a:off x="251520" y="5661248"/>
            <a:ext cx="3687816" cy="307777"/>
          </a:xfrm>
          <a:prstGeom prst="rect">
            <a:avLst/>
          </a:prstGeom>
          <a:noFill/>
        </p:spPr>
        <p:txBody>
          <a:bodyPr wrap="none" rtlCol="0">
            <a:spAutoFit/>
          </a:bodyPr>
          <a:lstStyle/>
          <a:p>
            <a:r>
              <a:rPr lang="en-US" altLang="zh-TW" sz="1400" u="sng" dirty="0"/>
              <a:t>Original RT Relevancy Value (</a:t>
            </a:r>
            <a:r>
              <a:rPr lang="en-US" altLang="zh-TW" sz="1400" dirty="0" smtClean="0"/>
              <a:t>Assume </a:t>
            </a:r>
            <a:r>
              <a:rPr lang="en-US" altLang="zh-TW" sz="1400" dirty="0" err="1" smtClean="0"/>
              <a:t>γ</a:t>
            </a:r>
            <a:r>
              <a:rPr lang="en-US" altLang="zh-TW" sz="1400" dirty="0"/>
              <a:t>= 0.9</a:t>
            </a:r>
            <a:r>
              <a:rPr lang="en-US" altLang="zh-TW" sz="1400" u="sng" dirty="0"/>
              <a:t>)</a:t>
            </a:r>
            <a:r>
              <a:rPr lang="zh-TW" altLang="zh-TW" sz="1400" dirty="0"/>
              <a:t> </a:t>
            </a:r>
            <a:endParaRPr kumimoji="1" lang="zh-TW" altLang="en-US" sz="1400" dirty="0"/>
          </a:p>
        </p:txBody>
      </p:sp>
      <p:sp>
        <p:nvSpPr>
          <p:cNvPr id="21" name="文字方塊 20"/>
          <p:cNvSpPr txBox="1"/>
          <p:nvPr/>
        </p:nvSpPr>
        <p:spPr>
          <a:xfrm>
            <a:off x="4359934" y="5445224"/>
            <a:ext cx="4025031" cy="523220"/>
          </a:xfrm>
          <a:prstGeom prst="rect">
            <a:avLst/>
          </a:prstGeom>
          <a:noFill/>
        </p:spPr>
        <p:txBody>
          <a:bodyPr wrap="none" rtlCol="0">
            <a:spAutoFit/>
          </a:bodyPr>
          <a:lstStyle/>
          <a:p>
            <a:r>
              <a:rPr lang="en-US" altLang="zh-TW" sz="1400" u="sng" dirty="0"/>
              <a:t>The new Relevancy Value, if the new LO</a:t>
            </a:r>
            <a:r>
              <a:rPr lang="en-US" altLang="zh-TW" sz="1400" u="sng" baseline="-25000" dirty="0"/>
              <a:t>5</a:t>
            </a:r>
            <a:r>
              <a:rPr lang="en-US" altLang="zh-TW" sz="1400" u="sng" dirty="0"/>
              <a:t> is added</a:t>
            </a:r>
            <a:r>
              <a:rPr lang="es-ES" altLang="zh-TW" sz="1400" u="sng" dirty="0"/>
              <a:t> </a:t>
            </a:r>
            <a:endParaRPr lang="es-ES" altLang="zh-TW" sz="1400" u="sng" dirty="0" smtClean="0"/>
          </a:p>
          <a:p>
            <a:r>
              <a:rPr lang="es-ES" altLang="zh-TW" sz="1400" u="sng" dirty="0" smtClean="0"/>
              <a:t>(</a:t>
            </a:r>
            <a:r>
              <a:rPr lang="en-US" altLang="zh-TW" sz="1400" dirty="0" smtClean="0"/>
              <a:t>Assume </a:t>
            </a:r>
            <a:r>
              <a:rPr lang="en-US" altLang="zh-TW" sz="1400" dirty="0" err="1" smtClean="0"/>
              <a:t>γ</a:t>
            </a:r>
            <a:r>
              <a:rPr lang="en-US" altLang="zh-TW" sz="1400" dirty="0"/>
              <a:t>= 0.9</a:t>
            </a:r>
            <a:r>
              <a:rPr lang="es-ES" altLang="zh-TW" sz="1400" u="sng" dirty="0"/>
              <a:t>)</a:t>
            </a:r>
            <a:r>
              <a:rPr lang="zh-TW" altLang="zh-TW" sz="1400" dirty="0"/>
              <a:t> </a:t>
            </a:r>
            <a:endParaRPr kumimoji="1" lang="zh-TW" altLang="en-US" sz="1400" dirty="0"/>
          </a:p>
        </p:txBody>
      </p:sp>
    </p:spTree>
    <p:extLst>
      <p:ext uri="{BB962C8B-B14F-4D97-AF65-F5344CB8AC3E}">
        <p14:creationId xmlns:p14="http://schemas.microsoft.com/office/powerpoint/2010/main" val="33703681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611560" y="1991899"/>
            <a:ext cx="2160240" cy="1618095"/>
          </a:xfrm>
          <a:prstGeom prst="rect">
            <a:avLst/>
          </a:prstGeom>
        </p:spPr>
      </p:pic>
      <p:sp>
        <p:nvSpPr>
          <p:cNvPr id="2" name="標題 1"/>
          <p:cNvSpPr>
            <a:spLocks noGrp="1"/>
          </p:cNvSpPr>
          <p:nvPr>
            <p:ph type="title"/>
          </p:nvPr>
        </p:nvSpPr>
        <p:spPr>
          <a:xfrm>
            <a:off x="685800" y="265039"/>
            <a:ext cx="7770813" cy="1003721"/>
          </a:xfrm>
        </p:spPr>
        <p:txBody>
          <a:bodyPr/>
          <a:lstStyle/>
          <a:p>
            <a:r>
              <a:rPr kumimoji="1" lang="en-US" altLang="zh-TW" dirty="0" smtClean="0"/>
              <a:t>The Big Picture</a:t>
            </a:r>
            <a:endParaRPr kumimoji="1" lang="zh-TW" altLang="en-US" dirty="0"/>
          </a:p>
        </p:txBody>
      </p:sp>
      <p:pic>
        <p:nvPicPr>
          <p:cNvPr id="5" name="圖片 4"/>
          <p:cNvPicPr>
            <a:picLocks noChangeAspect="1"/>
          </p:cNvPicPr>
          <p:nvPr/>
        </p:nvPicPr>
        <p:blipFill>
          <a:blip r:embed="rId3"/>
          <a:stretch>
            <a:fillRect/>
          </a:stretch>
        </p:blipFill>
        <p:spPr>
          <a:xfrm>
            <a:off x="611560" y="3432059"/>
            <a:ext cx="2822445" cy="2342459"/>
          </a:xfrm>
          <a:prstGeom prst="rect">
            <a:avLst/>
          </a:prstGeom>
        </p:spPr>
      </p:pic>
      <p:sp>
        <p:nvSpPr>
          <p:cNvPr id="6" name="文字方塊 5"/>
          <p:cNvSpPr txBox="1"/>
          <p:nvPr/>
        </p:nvSpPr>
        <p:spPr>
          <a:xfrm>
            <a:off x="107504" y="6021288"/>
            <a:ext cx="3456384" cy="784830"/>
          </a:xfrm>
          <a:prstGeom prst="rect">
            <a:avLst/>
          </a:prstGeom>
          <a:noFill/>
        </p:spPr>
        <p:txBody>
          <a:bodyPr wrap="square" rtlCol="0">
            <a:spAutoFit/>
          </a:bodyPr>
          <a:lstStyle/>
          <a:p>
            <a:r>
              <a:rPr kumimoji="1" lang="en-US" altLang="zh-TW" sz="900" b="0" dirty="0">
                <a:hlinkClick r:id="rId4"/>
              </a:rPr>
              <a:t>http://</a:t>
            </a:r>
            <a:r>
              <a:rPr kumimoji="1" lang="en-US" altLang="zh-TW" sz="900" b="0" dirty="0" smtClean="0">
                <a:hlinkClick r:id="rId4"/>
              </a:rPr>
              <a:t>www.wasp.dk</a:t>
            </a:r>
            <a:r>
              <a:rPr kumimoji="1" lang="en-US" altLang="zh-TW" sz="900" b="0" dirty="0" smtClean="0"/>
              <a:t> </a:t>
            </a:r>
            <a:endParaRPr kumimoji="1" lang="en-US" altLang="zh-TW" sz="900" b="0" dirty="0"/>
          </a:p>
          <a:p>
            <a:r>
              <a:rPr kumimoji="1" lang="en-US" altLang="zh-TW" sz="900" b="0" dirty="0" smtClean="0">
                <a:hlinkClick r:id="rId5"/>
              </a:rPr>
              <a:t>http</a:t>
            </a:r>
            <a:r>
              <a:rPr kumimoji="1" lang="en-US" altLang="zh-TW" sz="900" b="0" dirty="0">
                <a:hlinkClick r:id="rId5"/>
              </a:rPr>
              <a:t>://</a:t>
            </a:r>
            <a:r>
              <a:rPr kumimoji="1" lang="en-US" altLang="zh-TW" sz="900" b="0" dirty="0" smtClean="0">
                <a:hlinkClick r:id="rId5"/>
              </a:rPr>
              <a:t>www.learndash.com</a:t>
            </a:r>
            <a:endParaRPr kumimoji="1" lang="en-US" altLang="zh-TW" sz="900" b="0" dirty="0" smtClean="0"/>
          </a:p>
          <a:p>
            <a:r>
              <a:rPr kumimoji="1" lang="en-US" altLang="zh-TW" sz="900" b="0" dirty="0">
                <a:hlinkClick r:id="rId6"/>
              </a:rPr>
              <a:t>http://</a:t>
            </a:r>
            <a:r>
              <a:rPr kumimoji="1" lang="en-US" altLang="zh-TW" sz="900" b="0" dirty="0" smtClean="0">
                <a:hlinkClick r:id="rId6"/>
              </a:rPr>
              <a:t>blog.accredible.com</a:t>
            </a:r>
            <a:r>
              <a:rPr kumimoji="1" lang="en-US" altLang="zh-TW" sz="900" b="0" dirty="0" smtClean="0"/>
              <a:t> </a:t>
            </a:r>
          </a:p>
          <a:p>
            <a:r>
              <a:rPr kumimoji="1" lang="en-US" altLang="zh-TW" sz="900" b="0" dirty="0"/>
              <a:t>David Chiu @ 2014 Data Science with R Workshop </a:t>
            </a:r>
          </a:p>
          <a:p>
            <a:endParaRPr kumimoji="1" lang="zh-TW" altLang="en-US" sz="900" b="0" dirty="0"/>
          </a:p>
        </p:txBody>
      </p:sp>
      <p:pic>
        <p:nvPicPr>
          <p:cNvPr id="8" name="圖片 7"/>
          <p:cNvPicPr>
            <a:picLocks noChangeAspect="1"/>
          </p:cNvPicPr>
          <p:nvPr/>
        </p:nvPicPr>
        <p:blipFill>
          <a:blip r:embed="rId7"/>
          <a:stretch>
            <a:fillRect/>
          </a:stretch>
        </p:blipFill>
        <p:spPr>
          <a:xfrm>
            <a:off x="4644008" y="1559851"/>
            <a:ext cx="3456384" cy="2958551"/>
          </a:xfrm>
          <a:prstGeom prst="rect">
            <a:avLst/>
          </a:prstGeom>
        </p:spPr>
      </p:pic>
      <p:pic>
        <p:nvPicPr>
          <p:cNvPr id="10" name="圖片 9"/>
          <p:cNvPicPr>
            <a:picLocks noChangeAspect="1"/>
          </p:cNvPicPr>
          <p:nvPr/>
        </p:nvPicPr>
        <p:blipFill rotWithShape="1">
          <a:blip r:embed="rId8"/>
          <a:srcRect r="12444"/>
          <a:stretch/>
        </p:blipFill>
        <p:spPr>
          <a:xfrm>
            <a:off x="4499992" y="1991899"/>
            <a:ext cx="3842058" cy="1152128"/>
          </a:xfrm>
          <a:prstGeom prst="rect">
            <a:avLst/>
          </a:prstGeom>
        </p:spPr>
      </p:pic>
      <p:pic>
        <p:nvPicPr>
          <p:cNvPr id="12" name="圖片 11"/>
          <p:cNvPicPr>
            <a:picLocks noChangeAspect="1"/>
          </p:cNvPicPr>
          <p:nvPr/>
        </p:nvPicPr>
        <p:blipFill>
          <a:blip r:embed="rId9"/>
          <a:stretch>
            <a:fillRect/>
          </a:stretch>
        </p:blipFill>
        <p:spPr>
          <a:xfrm>
            <a:off x="2483768" y="4008124"/>
            <a:ext cx="2016224" cy="1224136"/>
          </a:xfrm>
          <a:prstGeom prst="rect">
            <a:avLst/>
          </a:prstGeom>
        </p:spPr>
      </p:pic>
      <p:pic>
        <p:nvPicPr>
          <p:cNvPr id="13" name="圖片 12"/>
          <p:cNvPicPr>
            <a:picLocks noChangeAspect="1"/>
          </p:cNvPicPr>
          <p:nvPr/>
        </p:nvPicPr>
        <p:blipFill>
          <a:blip r:embed="rId10"/>
          <a:stretch>
            <a:fillRect/>
          </a:stretch>
        </p:blipFill>
        <p:spPr>
          <a:xfrm>
            <a:off x="5148064" y="3432059"/>
            <a:ext cx="3168352" cy="2373205"/>
          </a:xfrm>
          <a:prstGeom prst="rect">
            <a:avLst/>
          </a:prstGeom>
        </p:spPr>
      </p:pic>
      <p:grpSp>
        <p:nvGrpSpPr>
          <p:cNvPr id="16" name="群組 15"/>
          <p:cNvGrpSpPr/>
          <p:nvPr/>
        </p:nvGrpSpPr>
        <p:grpSpPr>
          <a:xfrm>
            <a:off x="395536" y="1487843"/>
            <a:ext cx="2952328" cy="805027"/>
            <a:chOff x="179512" y="1124744"/>
            <a:chExt cx="2952328" cy="805027"/>
          </a:xfrm>
        </p:grpSpPr>
        <p:pic>
          <p:nvPicPr>
            <p:cNvPr id="4" name="圖片 3" descr="ED000083.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9512" y="1124744"/>
              <a:ext cx="864096" cy="805027"/>
            </a:xfrm>
            <a:prstGeom prst="rect">
              <a:avLst/>
            </a:prstGeom>
          </p:spPr>
        </p:pic>
        <p:sp>
          <p:nvSpPr>
            <p:cNvPr id="14" name="文字方塊 13"/>
            <p:cNvSpPr txBox="1"/>
            <p:nvPr/>
          </p:nvSpPr>
          <p:spPr>
            <a:xfrm>
              <a:off x="971600" y="1196752"/>
              <a:ext cx="2160240" cy="461665"/>
            </a:xfrm>
            <a:prstGeom prst="rect">
              <a:avLst/>
            </a:prstGeom>
            <a:noFill/>
          </p:spPr>
          <p:txBody>
            <a:bodyPr wrap="square" rtlCol="0">
              <a:spAutoFit/>
            </a:bodyPr>
            <a:lstStyle/>
            <a:p>
              <a:r>
                <a:rPr kumimoji="1" lang="en-US" altLang="zh-TW"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Educaton</a:t>
              </a:r>
              <a:endParaRPr kumimoji="1" lang="zh-TW" alt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
        <p:nvSpPr>
          <p:cNvPr id="17" name="文字方塊 16"/>
          <p:cNvSpPr txBox="1"/>
          <p:nvPr/>
        </p:nvSpPr>
        <p:spPr>
          <a:xfrm>
            <a:off x="971600" y="1631859"/>
            <a:ext cx="7488832" cy="1200329"/>
          </a:xfrm>
          <a:prstGeom prst="rect">
            <a:avLst/>
          </a:prstGeom>
          <a:noFill/>
        </p:spPr>
        <p:txBody>
          <a:bodyPr wrap="square" rtlCol="0">
            <a:spAutoFit/>
          </a:bodyPr>
          <a:lstStyle/>
          <a:p>
            <a:pPr algn="ctr"/>
            <a:r>
              <a:rPr kumimoji="1" lang="en-US" altLang="zh-TW" sz="3600" spc="50" dirty="0" smtClean="0">
                <a:ln w="13500">
                  <a:solidFill>
                    <a:schemeClr val="accent1">
                      <a:shade val="2500"/>
                      <a:alpha val="6500"/>
                    </a:schemeClr>
                  </a:solidFill>
                  <a:prstDash val="solid"/>
                </a:ln>
                <a:solidFill>
                  <a:srgbClr val="FFA917">
                    <a:alpha val="95000"/>
                  </a:srgbClr>
                </a:solidFill>
                <a:effectLst>
                  <a:innerShdw blurRad="50900" dist="38500" dir="13500000">
                    <a:srgbClr val="000000">
                      <a:alpha val="60000"/>
                    </a:srgbClr>
                  </a:innerShdw>
                </a:effectLst>
              </a:rPr>
              <a:t>Platform and Community for </a:t>
            </a:r>
            <a:r>
              <a:rPr kumimoji="1" lang="en-US" altLang="zh-TW" sz="3600" spc="50" dirty="0" smtClean="0">
                <a:ln w="13500">
                  <a:solidFill>
                    <a:schemeClr val="accent1">
                      <a:shade val="2500"/>
                      <a:alpha val="6500"/>
                    </a:schemeClr>
                  </a:solidFill>
                  <a:prstDash val="solid"/>
                </a:ln>
                <a:solidFill>
                  <a:srgbClr val="FF3300">
                    <a:alpha val="95000"/>
                  </a:srgbClr>
                </a:solidFill>
                <a:effectLst>
                  <a:innerShdw blurRad="50900" dist="38500" dir="13500000">
                    <a:srgbClr val="000000">
                      <a:alpha val="60000"/>
                    </a:srgbClr>
                  </a:innerShdw>
                </a:effectLst>
              </a:rPr>
              <a:t>MOOCs Content Users</a:t>
            </a:r>
            <a:endParaRPr kumimoji="1" lang="zh-TW" altLang="en-US" sz="3600" spc="50" dirty="0">
              <a:ln w="13500">
                <a:solidFill>
                  <a:schemeClr val="accent1">
                    <a:shade val="2500"/>
                    <a:alpha val="6500"/>
                  </a:schemeClr>
                </a:solidFill>
                <a:prstDash val="solid"/>
              </a:ln>
              <a:solidFill>
                <a:srgbClr val="FF3300">
                  <a:alpha val="95000"/>
                </a:srgbClr>
              </a:solidFill>
              <a:effectLst>
                <a:innerShdw blurRad="50900" dist="38500" dir="13500000">
                  <a:srgbClr val="000000">
                    <a:alpha val="60000"/>
                  </a:srgbClr>
                </a:innerShdw>
              </a:effectLst>
            </a:endParaRPr>
          </a:p>
        </p:txBody>
      </p:sp>
      <p:pic>
        <p:nvPicPr>
          <p:cNvPr id="11" name="圖片 10"/>
          <p:cNvPicPr>
            <a:picLocks noChangeAspect="1"/>
          </p:cNvPicPr>
          <p:nvPr/>
        </p:nvPicPr>
        <p:blipFill>
          <a:blip r:embed="rId12"/>
          <a:stretch>
            <a:fillRect/>
          </a:stretch>
        </p:blipFill>
        <p:spPr>
          <a:xfrm>
            <a:off x="4572001" y="4008123"/>
            <a:ext cx="1872208" cy="1230115"/>
          </a:xfrm>
          <a:prstGeom prst="rect">
            <a:avLst/>
          </a:prstGeom>
        </p:spPr>
      </p:pic>
    </p:spTree>
    <p:extLst>
      <p:ext uri="{BB962C8B-B14F-4D97-AF65-F5344CB8AC3E}">
        <p14:creationId xmlns:p14="http://schemas.microsoft.com/office/powerpoint/2010/main" val="2692059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0"/>
                                        </p:tgtEl>
                                      </p:cBhvr>
                                    </p:animEffect>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solidFill>
                  <a:srgbClr val="FFA917"/>
                </a:solidFill>
              </a:rPr>
              <a:t>Next:</a:t>
            </a:r>
            <a:r>
              <a:rPr kumimoji="1" lang="en-US" altLang="zh-TW" dirty="0" smtClean="0"/>
              <a:t> Sharing ELOs</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sz="2800" dirty="0" smtClean="0"/>
              <a:t>We could find and revise ELO, but …</a:t>
            </a:r>
          </a:p>
          <a:p>
            <a:r>
              <a:rPr kumimoji="1" lang="en-US" altLang="zh-TW" sz="2800" dirty="0" smtClean="0"/>
              <a:t>Need to know </a:t>
            </a:r>
            <a:r>
              <a:rPr kumimoji="1" lang="en-US" altLang="zh-TW" sz="2800" b="1" dirty="0" smtClean="0">
                <a:solidFill>
                  <a:srgbClr val="FF6600"/>
                </a:solidFill>
              </a:rPr>
              <a:t>who to share</a:t>
            </a:r>
          </a:p>
          <a:p>
            <a:pPr lvl="1"/>
            <a:r>
              <a:rPr kumimoji="1" lang="en-US" altLang="zh-TW" sz="2600" dirty="0" smtClean="0"/>
              <a:t>Need a </a:t>
            </a:r>
            <a:r>
              <a:rPr kumimoji="1" lang="en-US" altLang="zh-TW" sz="2600" dirty="0" smtClean="0">
                <a:solidFill>
                  <a:srgbClr val="FF6600"/>
                </a:solidFill>
              </a:rPr>
              <a:t>social</a:t>
            </a:r>
            <a:r>
              <a:rPr kumimoji="1" lang="en-US" altLang="zh-TW" sz="2600" dirty="0" smtClean="0"/>
              <a:t> </a:t>
            </a:r>
            <a:r>
              <a:rPr kumimoji="1" lang="en-US" altLang="zh-TW" sz="2600" dirty="0" smtClean="0">
                <a:solidFill>
                  <a:srgbClr val="FF6600"/>
                </a:solidFill>
              </a:rPr>
              <a:t>community</a:t>
            </a:r>
            <a:r>
              <a:rPr kumimoji="1" lang="en-US" altLang="zh-TW" sz="2600" dirty="0" smtClean="0"/>
              <a:t> for ELO authors</a:t>
            </a:r>
          </a:p>
          <a:p>
            <a:pPr lvl="1"/>
            <a:r>
              <a:rPr kumimoji="1" lang="en-US" altLang="zh-TW" sz="2600" dirty="0" smtClean="0">
                <a:solidFill>
                  <a:srgbClr val="FF6600"/>
                </a:solidFill>
              </a:rPr>
              <a:t>How</a:t>
            </a:r>
            <a:r>
              <a:rPr kumimoji="1" lang="en-US" altLang="zh-TW" sz="2600" dirty="0" smtClean="0"/>
              <a:t>: find co-workers and friends</a:t>
            </a:r>
          </a:p>
          <a:p>
            <a:r>
              <a:rPr kumimoji="1" lang="en-US" altLang="zh-TW" sz="2800" dirty="0" smtClean="0"/>
              <a:t>Also need to divide </a:t>
            </a:r>
            <a:r>
              <a:rPr kumimoji="1" lang="en-US" altLang="zh-TW" sz="2800" dirty="0" smtClean="0">
                <a:solidFill>
                  <a:srgbClr val="FFA917"/>
                </a:solidFill>
              </a:rPr>
              <a:t>authors </a:t>
            </a:r>
            <a:r>
              <a:rPr kumimoji="1" lang="en-US" altLang="zh-TW" sz="2800" dirty="0" smtClean="0"/>
              <a:t>into</a:t>
            </a:r>
            <a:r>
              <a:rPr kumimoji="1" lang="en-US" altLang="zh-TW" sz="2800" dirty="0" smtClean="0">
                <a:solidFill>
                  <a:srgbClr val="FFA917"/>
                </a:solidFill>
              </a:rPr>
              <a:t> </a:t>
            </a:r>
            <a:r>
              <a:rPr kumimoji="1" lang="en-US" altLang="zh-TW" sz="2800" dirty="0" smtClean="0">
                <a:solidFill>
                  <a:srgbClr val="FF6600"/>
                </a:solidFill>
              </a:rPr>
              <a:t>groups</a:t>
            </a:r>
            <a:r>
              <a:rPr kumimoji="1" lang="en-US" altLang="zh-TW" sz="2800" dirty="0" smtClean="0">
                <a:solidFill>
                  <a:srgbClr val="FFA917"/>
                </a:solidFill>
              </a:rPr>
              <a:t> </a:t>
            </a:r>
            <a:r>
              <a:rPr kumimoji="1" lang="en-US" altLang="zh-TW" sz="2800" dirty="0" smtClean="0"/>
              <a:t>based on their interests</a:t>
            </a:r>
          </a:p>
          <a:p>
            <a:r>
              <a:rPr kumimoji="1" lang="en-US" altLang="zh-TW" sz="2800" dirty="0" smtClean="0"/>
              <a:t>and to find </a:t>
            </a:r>
            <a:r>
              <a:rPr kumimoji="1" lang="en-US" altLang="zh-TW" sz="2800" dirty="0" smtClean="0">
                <a:solidFill>
                  <a:srgbClr val="FFA917"/>
                </a:solidFill>
              </a:rPr>
              <a:t>additional authors </a:t>
            </a:r>
            <a:r>
              <a:rPr kumimoji="1" lang="en-US" altLang="zh-TW" sz="2800" dirty="0" smtClean="0"/>
              <a:t>from </a:t>
            </a:r>
            <a:r>
              <a:rPr kumimoji="1" lang="en-US" altLang="zh-TW" sz="2800" dirty="0" smtClean="0">
                <a:solidFill>
                  <a:srgbClr val="FFA917"/>
                </a:solidFill>
              </a:rPr>
              <a:t>Google+</a:t>
            </a:r>
            <a:endParaRPr kumimoji="1" lang="zh-TW" altLang="en-US" sz="2800" dirty="0">
              <a:solidFill>
                <a:srgbClr val="FFA917"/>
              </a:solidFill>
            </a:endParaRPr>
          </a:p>
        </p:txBody>
      </p:sp>
    </p:spTree>
    <p:extLst>
      <p:ext uri="{BB962C8B-B14F-4D97-AF65-F5344CB8AC3E}">
        <p14:creationId xmlns:p14="http://schemas.microsoft.com/office/powerpoint/2010/main" val="60862436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21023"/>
            <a:ext cx="7770813" cy="931713"/>
          </a:xfrm>
        </p:spPr>
        <p:txBody>
          <a:bodyPr>
            <a:normAutofit/>
          </a:bodyPr>
          <a:lstStyle/>
          <a:p>
            <a:r>
              <a:rPr kumimoji="1" lang="en-US" altLang="zh-TW" dirty="0" smtClean="0">
                <a:solidFill>
                  <a:srgbClr val="FFA917"/>
                </a:solidFill>
              </a:rPr>
              <a:t>Goal: </a:t>
            </a:r>
            <a:r>
              <a:rPr kumimoji="1" lang="en-US" altLang="zh-TW" dirty="0" smtClean="0"/>
              <a:t>in</a:t>
            </a:r>
            <a:r>
              <a:rPr kumimoji="1" lang="en-US" altLang="zh-TW" dirty="0" smtClean="0">
                <a:solidFill>
                  <a:srgbClr val="FFA917"/>
                </a:solidFill>
              </a:rPr>
              <a:t> </a:t>
            </a:r>
            <a:r>
              <a:rPr kumimoji="1" lang="en-US" altLang="zh-TW" dirty="0" smtClean="0"/>
              <a:t>Social Community</a:t>
            </a:r>
            <a:endParaRPr kumimoji="1" lang="zh-TW" altLang="en-US" dirty="0"/>
          </a:p>
        </p:txBody>
      </p:sp>
      <p:sp>
        <p:nvSpPr>
          <p:cNvPr id="3" name="內容版面配置區 2"/>
          <p:cNvSpPr>
            <a:spLocks noGrp="1"/>
          </p:cNvSpPr>
          <p:nvPr>
            <p:ph idx="1"/>
          </p:nvPr>
        </p:nvSpPr>
        <p:spPr>
          <a:xfrm>
            <a:off x="611560" y="1052736"/>
            <a:ext cx="7770813" cy="5544616"/>
          </a:xfrm>
        </p:spPr>
        <p:txBody>
          <a:bodyPr>
            <a:normAutofit/>
          </a:bodyPr>
          <a:lstStyle/>
          <a:p>
            <a:r>
              <a:rPr kumimoji="1" lang="en-US" altLang="zh-TW" b="1" dirty="0" smtClean="0">
                <a:solidFill>
                  <a:srgbClr val="FFA917"/>
                </a:solidFill>
              </a:rPr>
              <a:t>What to find out </a:t>
            </a:r>
          </a:p>
          <a:p>
            <a:pPr lvl="1"/>
            <a:r>
              <a:rPr kumimoji="1" lang="en-US" altLang="zh-TW" dirty="0" smtClean="0"/>
              <a:t>Find out who are the </a:t>
            </a:r>
            <a:r>
              <a:rPr kumimoji="1" lang="en-US" altLang="zh-TW" sz="2800" b="1" dirty="0" smtClean="0">
                <a:solidFill>
                  <a:srgbClr val="FF6600"/>
                </a:solidFill>
              </a:rPr>
              <a:t>active authors</a:t>
            </a:r>
          </a:p>
          <a:p>
            <a:pPr lvl="1"/>
            <a:r>
              <a:rPr kumimoji="1" lang="en-US" altLang="zh-TW" dirty="0" smtClean="0"/>
              <a:t>Find out what are the </a:t>
            </a:r>
            <a:r>
              <a:rPr kumimoji="1" lang="en-US" altLang="zh-TW" sz="2800" b="1" dirty="0" smtClean="0">
                <a:solidFill>
                  <a:srgbClr val="FF6600"/>
                </a:solidFill>
              </a:rPr>
              <a:t>popular subjects</a:t>
            </a:r>
          </a:p>
          <a:p>
            <a:r>
              <a:rPr kumimoji="1" lang="en-US" altLang="zh-TW" dirty="0" smtClean="0"/>
              <a:t>Need three networks</a:t>
            </a:r>
          </a:p>
          <a:p>
            <a:pPr lvl="1"/>
            <a:r>
              <a:rPr kumimoji="1" lang="en-US" altLang="zh-TW" dirty="0" smtClean="0">
                <a:solidFill>
                  <a:srgbClr val="FF6600"/>
                </a:solidFill>
              </a:rPr>
              <a:t>ELO network </a:t>
            </a:r>
            <a:r>
              <a:rPr kumimoji="1" lang="en-US" altLang="zh-TW" dirty="0" smtClean="0"/>
              <a:t>(inheritance among ELOs, derivation among Reusability Trees), i.e., a network of trees</a:t>
            </a:r>
          </a:p>
          <a:p>
            <a:pPr lvl="1"/>
            <a:r>
              <a:rPr kumimoji="1" lang="en-US" altLang="zh-TW" dirty="0" smtClean="0">
                <a:solidFill>
                  <a:srgbClr val="FF6600"/>
                </a:solidFill>
              </a:rPr>
              <a:t>Author network </a:t>
            </a:r>
            <a:r>
              <a:rPr kumimoji="1" lang="en-US" altLang="zh-TW" dirty="0" smtClean="0"/>
              <a:t>(created when users share information)</a:t>
            </a:r>
          </a:p>
          <a:p>
            <a:pPr lvl="1"/>
            <a:r>
              <a:rPr kumimoji="1" lang="en-US" altLang="zh-TW" dirty="0" smtClean="0">
                <a:solidFill>
                  <a:srgbClr val="FF6600"/>
                </a:solidFill>
              </a:rPr>
              <a:t>Social Network via Google+</a:t>
            </a:r>
            <a:r>
              <a:rPr kumimoji="1" lang="en-US" altLang="zh-TW" dirty="0" smtClean="0">
                <a:solidFill>
                  <a:srgbClr val="FFFFFF"/>
                </a:solidFill>
              </a:rPr>
              <a:t> (a place to find more authors)</a:t>
            </a:r>
            <a:endParaRPr kumimoji="1" lang="en-US" altLang="zh-TW" dirty="0" smtClean="0">
              <a:solidFill>
                <a:srgbClr val="FF6600"/>
              </a:solidFill>
            </a:endParaRPr>
          </a:p>
          <a:p>
            <a:r>
              <a:rPr kumimoji="1" lang="en-US" altLang="zh-TW" dirty="0" smtClean="0"/>
              <a:t>About Authors and ELOs</a:t>
            </a:r>
            <a:endParaRPr kumimoji="1" lang="en-US" altLang="zh-TW" dirty="0" smtClean="0">
              <a:solidFill>
                <a:srgbClr val="FF6600"/>
              </a:solidFill>
            </a:endParaRPr>
          </a:p>
          <a:p>
            <a:pPr lvl="1"/>
            <a:r>
              <a:rPr kumimoji="1" lang="en-US" altLang="zh-TW" b="1" dirty="0" smtClean="0">
                <a:solidFill>
                  <a:srgbClr val="FFA917"/>
                </a:solidFill>
              </a:rPr>
              <a:t>User Similarity </a:t>
            </a:r>
            <a:r>
              <a:rPr kumimoji="1" lang="en-US" altLang="zh-TW" dirty="0" smtClean="0"/>
              <a:t>Function</a:t>
            </a:r>
          </a:p>
          <a:p>
            <a:pPr lvl="1"/>
            <a:r>
              <a:rPr kumimoji="1" lang="en-US" altLang="zh-TW" b="1" dirty="0">
                <a:solidFill>
                  <a:srgbClr val="FFA917"/>
                </a:solidFill>
              </a:rPr>
              <a:t>Degree of Active Participation </a:t>
            </a:r>
            <a:r>
              <a:rPr kumimoji="1" lang="en-US" altLang="zh-TW" dirty="0"/>
              <a:t>and </a:t>
            </a:r>
            <a:r>
              <a:rPr kumimoji="1" lang="en-US" altLang="zh-TW" b="1" dirty="0">
                <a:solidFill>
                  <a:srgbClr val="FFA917"/>
                </a:solidFill>
              </a:rPr>
              <a:t>Areas of </a:t>
            </a:r>
            <a:r>
              <a:rPr kumimoji="1" lang="en-US" altLang="zh-TW" b="1" dirty="0" smtClean="0">
                <a:solidFill>
                  <a:srgbClr val="FFA917"/>
                </a:solidFill>
              </a:rPr>
              <a:t>Expertise</a:t>
            </a:r>
          </a:p>
          <a:p>
            <a:pPr lvl="1"/>
            <a:r>
              <a:rPr kumimoji="1" lang="en-US" altLang="zh-TW" dirty="0">
                <a:solidFill>
                  <a:srgbClr val="FF6600"/>
                </a:solidFill>
              </a:rPr>
              <a:t>Recommending </a:t>
            </a:r>
            <a:r>
              <a:rPr kumimoji="1" lang="en-US" altLang="zh-TW" dirty="0"/>
              <a:t>Leading Authors and Popular </a:t>
            </a:r>
            <a:r>
              <a:rPr kumimoji="1" lang="en-US" altLang="zh-TW" dirty="0" smtClean="0"/>
              <a:t>ELOs</a:t>
            </a:r>
            <a:endParaRPr kumimoji="1" lang="en-US" altLang="zh-TW" dirty="0" smtClean="0">
              <a:solidFill>
                <a:srgbClr val="FF6600"/>
              </a:solidFill>
            </a:endParaRPr>
          </a:p>
        </p:txBody>
      </p:sp>
    </p:spTree>
    <p:extLst>
      <p:ext uri="{BB962C8B-B14F-4D97-AF65-F5344CB8AC3E}">
        <p14:creationId xmlns:p14="http://schemas.microsoft.com/office/powerpoint/2010/main" val="224843896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337047"/>
            <a:ext cx="7770813" cy="715689"/>
          </a:xfrm>
        </p:spPr>
        <p:txBody>
          <a:bodyPr>
            <a:normAutofit fontScale="90000"/>
          </a:bodyPr>
          <a:lstStyle/>
          <a:p>
            <a:r>
              <a:rPr kumimoji="1" lang="en-US" altLang="zh-TW" dirty="0" smtClean="0"/>
              <a:t>The Big Picture</a:t>
            </a:r>
            <a:endParaRPr kumimoji="1" lang="zh-TW" altLang="en-US" dirty="0"/>
          </a:p>
        </p:txBody>
      </p:sp>
      <p:pic>
        <p:nvPicPr>
          <p:cNvPr id="3" name="圖片 2" descr="Screen Shot 2015-12-09 at 7.37.24 AM.png"/>
          <p:cNvPicPr>
            <a:picLocks noChangeAspect="1"/>
          </p:cNvPicPr>
          <p:nvPr/>
        </p:nvPicPr>
        <p:blipFill rotWithShape="1">
          <a:blip r:embed="rId2">
            <a:extLst>
              <a:ext uri="{28A0092B-C50C-407E-A947-70E740481C1C}">
                <a14:useLocalDpi xmlns:a14="http://schemas.microsoft.com/office/drawing/2010/main" val="0"/>
              </a:ext>
            </a:extLst>
          </a:blip>
          <a:srcRect b="11802"/>
          <a:stretch/>
        </p:blipFill>
        <p:spPr>
          <a:xfrm>
            <a:off x="251520" y="1340768"/>
            <a:ext cx="8550394" cy="5040560"/>
          </a:xfrm>
          <a:prstGeom prst="rect">
            <a:avLst/>
          </a:prstGeom>
        </p:spPr>
      </p:pic>
    </p:spTree>
    <p:extLst>
      <p:ext uri="{BB962C8B-B14F-4D97-AF65-F5344CB8AC3E}">
        <p14:creationId xmlns:p14="http://schemas.microsoft.com/office/powerpoint/2010/main" val="109788225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ELO Network</a:t>
            </a:r>
            <a:endParaRPr kumimoji="1" lang="zh-TW" altLang="en-US" dirty="0"/>
          </a:p>
        </p:txBody>
      </p:sp>
      <p:sp>
        <p:nvSpPr>
          <p:cNvPr id="3" name="內容版面配置區 2"/>
          <p:cNvSpPr>
            <a:spLocks noGrp="1"/>
          </p:cNvSpPr>
          <p:nvPr>
            <p:ph idx="1"/>
          </p:nvPr>
        </p:nvSpPr>
        <p:spPr>
          <a:xfrm>
            <a:off x="467544" y="1869141"/>
            <a:ext cx="4032449" cy="4257022"/>
          </a:xfrm>
        </p:spPr>
        <p:txBody>
          <a:bodyPr>
            <a:normAutofit fontScale="92500" lnSpcReduction="10000"/>
          </a:bodyPr>
          <a:lstStyle/>
          <a:p>
            <a:r>
              <a:rPr kumimoji="1" lang="en-US" altLang="zh-TW" dirty="0" smtClean="0"/>
              <a:t>ELOs in a </a:t>
            </a:r>
            <a:r>
              <a:rPr kumimoji="1" lang="en-US" altLang="zh-TW" dirty="0" smtClean="0">
                <a:solidFill>
                  <a:srgbClr val="FF6600"/>
                </a:solidFill>
              </a:rPr>
              <a:t>RT </a:t>
            </a:r>
            <a:r>
              <a:rPr kumimoji="1" lang="en-US" altLang="zh-TW" dirty="0" smtClean="0"/>
              <a:t>are related</a:t>
            </a:r>
          </a:p>
          <a:p>
            <a:r>
              <a:rPr kumimoji="1" lang="en-US" altLang="zh-TW" dirty="0" smtClean="0"/>
              <a:t>Maintain the connection among ELOs between </a:t>
            </a:r>
            <a:r>
              <a:rPr kumimoji="1" lang="en-US" altLang="zh-TW" dirty="0" smtClean="0">
                <a:solidFill>
                  <a:srgbClr val="FF6600"/>
                </a:solidFill>
              </a:rPr>
              <a:t>2 RTs</a:t>
            </a:r>
          </a:p>
          <a:p>
            <a:r>
              <a:rPr kumimoji="1" lang="en-US" altLang="zh-TW" dirty="0" smtClean="0">
                <a:solidFill>
                  <a:srgbClr val="FF6600"/>
                </a:solidFill>
              </a:rPr>
              <a:t>Ownership </a:t>
            </a:r>
            <a:r>
              <a:rPr kumimoji="1" lang="en-US" altLang="zh-TW" dirty="0" smtClean="0"/>
              <a:t>of each ELO is maintained (to author network)</a:t>
            </a:r>
          </a:p>
          <a:p>
            <a:r>
              <a:rPr kumimoji="1" lang="en-US" altLang="zh-TW" dirty="0" smtClean="0"/>
              <a:t>A user can only see ELOs </a:t>
            </a:r>
            <a:r>
              <a:rPr kumimoji="1" lang="en-US" altLang="zh-TW" dirty="0" smtClean="0">
                <a:solidFill>
                  <a:srgbClr val="FF6600"/>
                </a:solidFill>
              </a:rPr>
              <a:t>owned </a:t>
            </a:r>
            <a:r>
              <a:rPr kumimoji="1" lang="en-US" altLang="zh-TW" dirty="0" smtClean="0"/>
              <a:t>by himself/herself, and those </a:t>
            </a:r>
            <a:r>
              <a:rPr kumimoji="1" lang="en-US" altLang="zh-TW" dirty="0" smtClean="0">
                <a:solidFill>
                  <a:srgbClr val="FF6600"/>
                </a:solidFill>
              </a:rPr>
              <a:t>published</a:t>
            </a:r>
          </a:p>
          <a:p>
            <a:r>
              <a:rPr kumimoji="1" lang="en-US" altLang="zh-TW" sz="2800" dirty="0" smtClean="0">
                <a:solidFill>
                  <a:srgbClr val="00CCFF"/>
                </a:solidFill>
              </a:rPr>
              <a:t>Goal: Popular ELOs </a:t>
            </a:r>
            <a:r>
              <a:rPr kumimoji="1" lang="en-US" altLang="zh-TW" sz="2800" dirty="0" smtClean="0"/>
              <a:t>are recommended</a:t>
            </a:r>
            <a:endParaRPr kumimoji="1" lang="zh-TW" altLang="en-US" sz="2800" dirty="0"/>
          </a:p>
        </p:txBody>
      </p:sp>
      <p:graphicFrame>
        <p:nvGraphicFramePr>
          <p:cNvPr id="4" name="資料圖表 3"/>
          <p:cNvGraphicFramePr/>
          <p:nvPr>
            <p:extLst>
              <p:ext uri="{D42A27DB-BD31-4B8C-83A1-F6EECF244321}">
                <p14:modId xmlns:p14="http://schemas.microsoft.com/office/powerpoint/2010/main" val="39256209"/>
              </p:ext>
            </p:extLst>
          </p:nvPr>
        </p:nvGraphicFramePr>
        <p:xfrm>
          <a:off x="6588224" y="2132856"/>
          <a:ext cx="648071" cy="648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資料圖表 4"/>
          <p:cNvGraphicFramePr/>
          <p:nvPr>
            <p:extLst>
              <p:ext uri="{D42A27DB-BD31-4B8C-83A1-F6EECF244321}">
                <p14:modId xmlns:p14="http://schemas.microsoft.com/office/powerpoint/2010/main" val="2344081328"/>
              </p:ext>
            </p:extLst>
          </p:nvPr>
        </p:nvGraphicFramePr>
        <p:xfrm>
          <a:off x="5925953" y="2942523"/>
          <a:ext cx="648071" cy="6480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資料圖表 5"/>
          <p:cNvGraphicFramePr/>
          <p:nvPr>
            <p:extLst>
              <p:ext uri="{D42A27DB-BD31-4B8C-83A1-F6EECF244321}">
                <p14:modId xmlns:p14="http://schemas.microsoft.com/office/powerpoint/2010/main" val="679996773"/>
              </p:ext>
            </p:extLst>
          </p:nvPr>
        </p:nvGraphicFramePr>
        <p:xfrm>
          <a:off x="7148962" y="3030421"/>
          <a:ext cx="648071" cy="64807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資料圖表 6"/>
          <p:cNvGraphicFramePr/>
          <p:nvPr>
            <p:extLst>
              <p:ext uri="{D42A27DB-BD31-4B8C-83A1-F6EECF244321}">
                <p14:modId xmlns:p14="http://schemas.microsoft.com/office/powerpoint/2010/main" val="1352946026"/>
              </p:ext>
            </p:extLst>
          </p:nvPr>
        </p:nvGraphicFramePr>
        <p:xfrm>
          <a:off x="7193756" y="4140009"/>
          <a:ext cx="504056" cy="3600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8" name="資料圖表 7"/>
          <p:cNvGraphicFramePr/>
          <p:nvPr>
            <p:extLst>
              <p:ext uri="{D42A27DB-BD31-4B8C-83A1-F6EECF244321}">
                <p14:modId xmlns:p14="http://schemas.microsoft.com/office/powerpoint/2010/main" val="3592771362"/>
              </p:ext>
            </p:extLst>
          </p:nvPr>
        </p:nvGraphicFramePr>
        <p:xfrm>
          <a:off x="6203787" y="4002247"/>
          <a:ext cx="648071" cy="64807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9" name="橢圓 8"/>
          <p:cNvSpPr/>
          <p:nvPr/>
        </p:nvSpPr>
        <p:spPr>
          <a:xfrm>
            <a:off x="5580112" y="1916832"/>
            <a:ext cx="2592288" cy="35283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文字方塊 9"/>
          <p:cNvSpPr txBox="1"/>
          <p:nvPr/>
        </p:nvSpPr>
        <p:spPr>
          <a:xfrm>
            <a:off x="5940152" y="5733256"/>
            <a:ext cx="2232248" cy="338554"/>
          </a:xfrm>
          <a:prstGeom prst="rect">
            <a:avLst/>
          </a:prstGeom>
          <a:noFill/>
        </p:spPr>
        <p:txBody>
          <a:bodyPr wrap="square" rtlCol="0">
            <a:spAutoFit/>
          </a:bodyPr>
          <a:lstStyle/>
          <a:p>
            <a:pPr algn="ctr"/>
            <a:r>
              <a:rPr kumimoji="1" lang="en-US" altLang="zh-TW" sz="1600" b="0" dirty="0" smtClean="0">
                <a:solidFill>
                  <a:schemeClr val="accent3">
                    <a:lumMod val="20000"/>
                    <a:lumOff val="80000"/>
                  </a:schemeClr>
                </a:solidFill>
              </a:rPr>
              <a:t>ELO Network</a:t>
            </a:r>
            <a:endParaRPr kumimoji="1" lang="zh-TW" altLang="en-US" sz="1600" b="0" dirty="0">
              <a:solidFill>
                <a:schemeClr val="accent3">
                  <a:lumMod val="20000"/>
                  <a:lumOff val="80000"/>
                </a:schemeClr>
              </a:solidFill>
            </a:endParaRPr>
          </a:p>
        </p:txBody>
      </p:sp>
      <p:cxnSp>
        <p:nvCxnSpPr>
          <p:cNvPr id="11" name="直線接點 10"/>
          <p:cNvCxnSpPr/>
          <p:nvPr/>
        </p:nvCxnSpPr>
        <p:spPr>
          <a:xfrm>
            <a:off x="6300192" y="3429000"/>
            <a:ext cx="216024" cy="72008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直線接點 11"/>
          <p:cNvCxnSpPr/>
          <p:nvPr/>
        </p:nvCxnSpPr>
        <p:spPr>
          <a:xfrm>
            <a:off x="6948264" y="2708920"/>
            <a:ext cx="576064" cy="4320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直線接點 12"/>
          <p:cNvCxnSpPr/>
          <p:nvPr/>
        </p:nvCxnSpPr>
        <p:spPr>
          <a:xfrm>
            <a:off x="6300192" y="3429000"/>
            <a:ext cx="1080120" cy="57606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文字方塊 13"/>
          <p:cNvSpPr txBox="1"/>
          <p:nvPr/>
        </p:nvSpPr>
        <p:spPr>
          <a:xfrm>
            <a:off x="6948264" y="2060848"/>
            <a:ext cx="1224136" cy="246221"/>
          </a:xfrm>
          <a:prstGeom prst="rect">
            <a:avLst/>
          </a:prstGeom>
          <a:noFill/>
        </p:spPr>
        <p:txBody>
          <a:bodyPr wrap="square" rtlCol="0">
            <a:spAutoFit/>
          </a:bodyPr>
          <a:lstStyle/>
          <a:p>
            <a:r>
              <a:rPr kumimoji="1" lang="en-US" altLang="zh-TW" sz="1000" b="0" dirty="0" smtClean="0"/>
              <a:t>Reusability Trees</a:t>
            </a:r>
            <a:endParaRPr kumimoji="1" lang="zh-TW" altLang="en-US" sz="1000" b="0" dirty="0"/>
          </a:p>
        </p:txBody>
      </p:sp>
      <p:sp>
        <p:nvSpPr>
          <p:cNvPr id="15" name="文字方塊 14"/>
          <p:cNvSpPr txBox="1"/>
          <p:nvPr/>
        </p:nvSpPr>
        <p:spPr>
          <a:xfrm>
            <a:off x="7236296" y="2708920"/>
            <a:ext cx="1224136" cy="246221"/>
          </a:xfrm>
          <a:prstGeom prst="rect">
            <a:avLst/>
          </a:prstGeom>
          <a:noFill/>
        </p:spPr>
        <p:txBody>
          <a:bodyPr wrap="square" rtlCol="0">
            <a:spAutoFit/>
          </a:bodyPr>
          <a:lstStyle/>
          <a:p>
            <a:r>
              <a:rPr kumimoji="1" lang="en-US" altLang="zh-TW" sz="1000" b="0" dirty="0" smtClean="0">
                <a:solidFill>
                  <a:srgbClr val="FF0000"/>
                </a:solidFill>
              </a:rPr>
              <a:t>Connection of Trees</a:t>
            </a:r>
            <a:endParaRPr kumimoji="1" lang="zh-TW" altLang="en-US" sz="1000" b="0" dirty="0">
              <a:solidFill>
                <a:srgbClr val="FF0000"/>
              </a:solidFill>
            </a:endParaRPr>
          </a:p>
        </p:txBody>
      </p:sp>
      <p:sp>
        <p:nvSpPr>
          <p:cNvPr id="16" name="文字方塊 15"/>
          <p:cNvSpPr txBox="1"/>
          <p:nvPr/>
        </p:nvSpPr>
        <p:spPr>
          <a:xfrm>
            <a:off x="6588224" y="4725144"/>
            <a:ext cx="936104" cy="707886"/>
          </a:xfrm>
          <a:prstGeom prst="rect">
            <a:avLst/>
          </a:prstGeom>
          <a:noFill/>
        </p:spPr>
        <p:txBody>
          <a:bodyPr wrap="square" rtlCol="0">
            <a:spAutoFit/>
          </a:bodyPr>
          <a:lstStyle/>
          <a:p>
            <a:r>
              <a:rPr kumimoji="1" lang="en-US" altLang="zh-TW" sz="1000" b="0" dirty="0" smtClean="0">
                <a:solidFill>
                  <a:srgbClr val="FFFF00"/>
                </a:solidFill>
              </a:rPr>
              <a:t>Similarity</a:t>
            </a:r>
          </a:p>
          <a:p>
            <a:r>
              <a:rPr kumimoji="1" lang="en-US" altLang="zh-TW" sz="1000" b="0" dirty="0" smtClean="0">
                <a:solidFill>
                  <a:srgbClr val="FFFF00"/>
                </a:solidFill>
              </a:rPr>
              <a:t>Diversity</a:t>
            </a:r>
          </a:p>
          <a:p>
            <a:r>
              <a:rPr kumimoji="1" lang="en-US" altLang="zh-TW" sz="1000" b="0" dirty="0" smtClean="0">
                <a:solidFill>
                  <a:srgbClr val="FFFF00"/>
                </a:solidFill>
              </a:rPr>
              <a:t>Relevancy</a:t>
            </a:r>
            <a:endParaRPr kumimoji="1" lang="en-US" altLang="zh-TW" sz="1000" b="0" dirty="0">
              <a:solidFill>
                <a:srgbClr val="FFFF00"/>
              </a:solidFill>
            </a:endParaRPr>
          </a:p>
          <a:p>
            <a:endParaRPr kumimoji="1" lang="en-US" altLang="zh-TW" sz="1000" b="0" dirty="0" smtClean="0">
              <a:solidFill>
                <a:srgbClr val="FFFF00"/>
              </a:solidFill>
            </a:endParaRPr>
          </a:p>
        </p:txBody>
      </p:sp>
      <p:sp>
        <p:nvSpPr>
          <p:cNvPr id="17" name="文字方塊 16"/>
          <p:cNvSpPr txBox="1"/>
          <p:nvPr/>
        </p:nvSpPr>
        <p:spPr>
          <a:xfrm>
            <a:off x="7812360" y="3212976"/>
            <a:ext cx="720080" cy="400110"/>
          </a:xfrm>
          <a:prstGeom prst="rect">
            <a:avLst/>
          </a:prstGeom>
          <a:noFill/>
          <a:ln>
            <a:noFill/>
          </a:ln>
        </p:spPr>
        <p:txBody>
          <a:bodyPr wrap="square" rtlCol="0">
            <a:spAutoFit/>
          </a:bodyPr>
          <a:lstStyle/>
          <a:p>
            <a:r>
              <a:rPr kumimoji="1" lang="en-US" altLang="zh-TW" sz="1000" b="0" dirty="0" smtClean="0">
                <a:solidFill>
                  <a:srgbClr val="00CCFF"/>
                </a:solidFill>
              </a:rPr>
              <a:t>Popular Subject</a:t>
            </a:r>
            <a:endParaRPr kumimoji="1" lang="zh-TW" altLang="en-US" sz="1000" b="0" dirty="0">
              <a:solidFill>
                <a:srgbClr val="00CCFF"/>
              </a:solidFill>
            </a:endParaRPr>
          </a:p>
        </p:txBody>
      </p:sp>
      <p:cxnSp>
        <p:nvCxnSpPr>
          <p:cNvPr id="18" name="直線接點 17"/>
          <p:cNvCxnSpPr/>
          <p:nvPr/>
        </p:nvCxnSpPr>
        <p:spPr>
          <a:xfrm flipV="1">
            <a:off x="4788024" y="2276872"/>
            <a:ext cx="1944216" cy="288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直線接點 18"/>
          <p:cNvCxnSpPr/>
          <p:nvPr/>
        </p:nvCxnSpPr>
        <p:spPr>
          <a:xfrm>
            <a:off x="4788024" y="2852936"/>
            <a:ext cx="1368152" cy="288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文字方塊 24"/>
          <p:cNvSpPr txBox="1"/>
          <p:nvPr/>
        </p:nvSpPr>
        <p:spPr>
          <a:xfrm>
            <a:off x="4644008" y="2204864"/>
            <a:ext cx="1224136" cy="246221"/>
          </a:xfrm>
          <a:prstGeom prst="rect">
            <a:avLst/>
          </a:prstGeom>
          <a:noFill/>
        </p:spPr>
        <p:txBody>
          <a:bodyPr wrap="square" rtlCol="0">
            <a:spAutoFit/>
          </a:bodyPr>
          <a:lstStyle/>
          <a:p>
            <a:r>
              <a:rPr kumimoji="1" lang="en-US" altLang="zh-TW" sz="1000" b="0" dirty="0" smtClean="0"/>
              <a:t>Ownerships</a:t>
            </a:r>
            <a:endParaRPr kumimoji="1" lang="zh-TW" altLang="en-US" sz="1000" b="0" dirty="0"/>
          </a:p>
        </p:txBody>
      </p:sp>
      <p:cxnSp>
        <p:nvCxnSpPr>
          <p:cNvPr id="26" name="直線箭頭接點 25"/>
          <p:cNvCxnSpPr/>
          <p:nvPr/>
        </p:nvCxnSpPr>
        <p:spPr>
          <a:xfrm flipH="1">
            <a:off x="4716016" y="3573016"/>
            <a:ext cx="2520281" cy="504056"/>
          </a:xfrm>
          <a:prstGeom prst="straightConnector1">
            <a:avLst/>
          </a:prstGeom>
          <a:ln w="19050" cmpd="sng">
            <a:solidFill>
              <a:srgbClr val="00CC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7" name="文字方塊 26"/>
          <p:cNvSpPr txBox="1"/>
          <p:nvPr/>
        </p:nvSpPr>
        <p:spPr>
          <a:xfrm>
            <a:off x="4716016" y="4221088"/>
            <a:ext cx="1152128" cy="400110"/>
          </a:xfrm>
          <a:prstGeom prst="rect">
            <a:avLst/>
          </a:prstGeom>
          <a:noFill/>
        </p:spPr>
        <p:txBody>
          <a:bodyPr wrap="square" rtlCol="0">
            <a:spAutoFit/>
          </a:bodyPr>
          <a:lstStyle/>
          <a:p>
            <a:r>
              <a:rPr kumimoji="1" lang="en-US" altLang="zh-TW" sz="1000" b="0" dirty="0" smtClean="0"/>
              <a:t>ELO Recommendation</a:t>
            </a:r>
            <a:endParaRPr kumimoji="1" lang="zh-TW" altLang="en-US" sz="1000" b="0" dirty="0"/>
          </a:p>
        </p:txBody>
      </p:sp>
    </p:spTree>
    <p:extLst>
      <p:ext uri="{BB962C8B-B14F-4D97-AF65-F5344CB8AC3E}">
        <p14:creationId xmlns:p14="http://schemas.microsoft.com/office/powerpoint/2010/main" val="282003664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Author Network</a:t>
            </a:r>
            <a:endParaRPr kumimoji="1" lang="zh-TW" altLang="en-US" dirty="0"/>
          </a:p>
        </p:txBody>
      </p:sp>
      <p:sp>
        <p:nvSpPr>
          <p:cNvPr id="3" name="內容版面配置區 2"/>
          <p:cNvSpPr>
            <a:spLocks noGrp="1"/>
          </p:cNvSpPr>
          <p:nvPr>
            <p:ph idx="1"/>
          </p:nvPr>
        </p:nvSpPr>
        <p:spPr>
          <a:xfrm>
            <a:off x="467545" y="1484784"/>
            <a:ext cx="4104456" cy="4824536"/>
          </a:xfrm>
        </p:spPr>
        <p:txBody>
          <a:bodyPr>
            <a:normAutofit lnSpcReduction="10000"/>
          </a:bodyPr>
          <a:lstStyle/>
          <a:p>
            <a:r>
              <a:rPr kumimoji="1" lang="en-US" altLang="zh-TW" dirty="0" smtClean="0"/>
              <a:t>An </a:t>
            </a:r>
            <a:r>
              <a:rPr kumimoji="1" lang="en-US" altLang="zh-TW" b="1" dirty="0" smtClean="0">
                <a:solidFill>
                  <a:srgbClr val="FF6600"/>
                </a:solidFill>
              </a:rPr>
              <a:t>Author Group </a:t>
            </a:r>
            <a:r>
              <a:rPr kumimoji="1" lang="en-US" altLang="zh-TW" dirty="0" smtClean="0"/>
              <a:t>is created by an initiator</a:t>
            </a:r>
          </a:p>
          <a:p>
            <a:r>
              <a:rPr kumimoji="1" lang="en-US" altLang="zh-TW" dirty="0" smtClean="0"/>
              <a:t>One or more Author Groups exist in the Author Network</a:t>
            </a:r>
          </a:p>
          <a:p>
            <a:r>
              <a:rPr kumimoji="1" lang="en-US" altLang="zh-TW" dirty="0" smtClean="0"/>
              <a:t>Authors in the same group share </a:t>
            </a:r>
            <a:r>
              <a:rPr kumimoji="1" lang="en-US" altLang="zh-TW" dirty="0" smtClean="0">
                <a:solidFill>
                  <a:srgbClr val="FF6600"/>
                </a:solidFill>
              </a:rPr>
              <a:t>common background </a:t>
            </a:r>
            <a:r>
              <a:rPr kumimoji="1" lang="en-US" altLang="zh-TW" dirty="0" smtClean="0"/>
              <a:t>or </a:t>
            </a:r>
            <a:r>
              <a:rPr kumimoji="1" lang="en-US" altLang="zh-TW" dirty="0" smtClean="0">
                <a:solidFill>
                  <a:srgbClr val="FF6600"/>
                </a:solidFill>
              </a:rPr>
              <a:t>common</a:t>
            </a:r>
            <a:r>
              <a:rPr kumimoji="1" lang="en-US" altLang="zh-TW" dirty="0" smtClean="0"/>
              <a:t> </a:t>
            </a:r>
            <a:r>
              <a:rPr kumimoji="1" lang="en-US" altLang="zh-TW" dirty="0" smtClean="0">
                <a:solidFill>
                  <a:srgbClr val="FF6600"/>
                </a:solidFill>
              </a:rPr>
              <a:t>interests</a:t>
            </a:r>
            <a:endParaRPr kumimoji="1" lang="en-US" altLang="zh-TW" dirty="0" smtClean="0">
              <a:solidFill>
                <a:srgbClr val="FFFFFF"/>
              </a:solidFill>
            </a:endParaRPr>
          </a:p>
          <a:p>
            <a:r>
              <a:rPr kumimoji="1" lang="en-US" altLang="zh-TW" dirty="0" smtClean="0"/>
              <a:t>Join </a:t>
            </a:r>
            <a:r>
              <a:rPr kumimoji="1" lang="en-US" altLang="zh-TW" dirty="0" smtClean="0">
                <a:solidFill>
                  <a:srgbClr val="FF6600"/>
                </a:solidFill>
              </a:rPr>
              <a:t>by invitation </a:t>
            </a:r>
            <a:r>
              <a:rPr kumimoji="1" lang="en-US" altLang="zh-TW" dirty="0" smtClean="0"/>
              <a:t>and a </a:t>
            </a:r>
            <a:r>
              <a:rPr kumimoji="1" lang="en-US" altLang="zh-TW" dirty="0" smtClean="0">
                <a:solidFill>
                  <a:srgbClr val="FF6600"/>
                </a:solidFill>
              </a:rPr>
              <a:t>confirmation</a:t>
            </a:r>
          </a:p>
          <a:p>
            <a:r>
              <a:rPr kumimoji="1" lang="en-US" altLang="zh-TW" sz="2800" dirty="0" smtClean="0">
                <a:solidFill>
                  <a:srgbClr val="00CCFF"/>
                </a:solidFill>
              </a:rPr>
              <a:t>Goal: Expert authors </a:t>
            </a:r>
            <a:r>
              <a:rPr kumimoji="1" lang="en-US" altLang="zh-TW" sz="2800" dirty="0" smtClean="0"/>
              <a:t>can be recommended</a:t>
            </a:r>
            <a:endParaRPr kumimoji="1" lang="zh-TW" altLang="en-US" sz="2800" dirty="0"/>
          </a:p>
        </p:txBody>
      </p:sp>
      <p:graphicFrame>
        <p:nvGraphicFramePr>
          <p:cNvPr id="4" name="內容版面配置區 3"/>
          <p:cNvGraphicFramePr>
            <a:graphicFrameLocks/>
          </p:cNvGraphicFramePr>
          <p:nvPr>
            <p:extLst>
              <p:ext uri="{D42A27DB-BD31-4B8C-83A1-F6EECF244321}">
                <p14:modId xmlns:p14="http://schemas.microsoft.com/office/powerpoint/2010/main" val="351889214"/>
              </p:ext>
            </p:extLst>
          </p:nvPr>
        </p:nvGraphicFramePr>
        <p:xfrm>
          <a:off x="5148064" y="2060848"/>
          <a:ext cx="2803924" cy="1915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內容版面配置區 3"/>
          <p:cNvGraphicFramePr>
            <a:graphicFrameLocks/>
          </p:cNvGraphicFramePr>
          <p:nvPr>
            <p:extLst>
              <p:ext uri="{D42A27DB-BD31-4B8C-83A1-F6EECF244321}">
                <p14:modId xmlns:p14="http://schemas.microsoft.com/office/powerpoint/2010/main" val="1883927044"/>
              </p:ext>
            </p:extLst>
          </p:nvPr>
        </p:nvGraphicFramePr>
        <p:xfrm>
          <a:off x="5152452" y="3429000"/>
          <a:ext cx="2803924" cy="19150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橢圓 5"/>
          <p:cNvSpPr/>
          <p:nvPr/>
        </p:nvSpPr>
        <p:spPr>
          <a:xfrm>
            <a:off x="5292080" y="1671673"/>
            <a:ext cx="2376264" cy="4104456"/>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7" name="文字方塊 6"/>
          <p:cNvSpPr txBox="1"/>
          <p:nvPr/>
        </p:nvSpPr>
        <p:spPr>
          <a:xfrm>
            <a:off x="4788024" y="5848137"/>
            <a:ext cx="3456384" cy="584776"/>
          </a:xfrm>
          <a:prstGeom prst="rect">
            <a:avLst/>
          </a:prstGeom>
          <a:noFill/>
        </p:spPr>
        <p:txBody>
          <a:bodyPr wrap="square" rtlCol="0">
            <a:spAutoFit/>
          </a:bodyPr>
          <a:lstStyle/>
          <a:p>
            <a:pPr algn="ctr"/>
            <a:r>
              <a:rPr kumimoji="1" lang="en-US" altLang="zh-TW" sz="1600" b="0" dirty="0" smtClean="0">
                <a:solidFill>
                  <a:srgbClr val="3366FF"/>
                </a:solidFill>
              </a:rPr>
              <a:t>Author Network</a:t>
            </a:r>
          </a:p>
          <a:p>
            <a:pPr algn="ctr"/>
            <a:r>
              <a:rPr kumimoji="1" lang="en-US" altLang="zh-TW" sz="1600" b="0" dirty="0" smtClean="0">
                <a:solidFill>
                  <a:schemeClr val="accent1">
                    <a:lumMod val="40000"/>
                    <a:lumOff val="60000"/>
                  </a:schemeClr>
                </a:solidFill>
              </a:rPr>
              <a:t>(with multiple Author Groups)</a:t>
            </a:r>
            <a:endParaRPr kumimoji="1" lang="zh-TW" altLang="en-US" sz="1600" b="0" dirty="0">
              <a:solidFill>
                <a:schemeClr val="accent1">
                  <a:lumMod val="40000"/>
                  <a:lumOff val="60000"/>
                </a:schemeClr>
              </a:solidFill>
            </a:endParaRPr>
          </a:p>
        </p:txBody>
      </p:sp>
      <p:sp>
        <p:nvSpPr>
          <p:cNvPr id="8" name="橢圓 7"/>
          <p:cNvSpPr/>
          <p:nvPr/>
        </p:nvSpPr>
        <p:spPr>
          <a:xfrm>
            <a:off x="5580112" y="2031713"/>
            <a:ext cx="1952600" cy="1944216"/>
          </a:xfrm>
          <a:prstGeom prst="ellipse">
            <a:avLst/>
          </a:prstGeom>
          <a:noFill/>
          <a:ln>
            <a:solidFill>
              <a:srgbClr val="00CC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6156176" y="4047937"/>
            <a:ext cx="1296144" cy="1368152"/>
          </a:xfrm>
          <a:prstGeom prst="ellipse">
            <a:avLst/>
          </a:prstGeom>
          <a:noFill/>
          <a:ln>
            <a:solidFill>
              <a:srgbClr val="00CC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10" name="直線接點 9"/>
          <p:cNvCxnSpPr/>
          <p:nvPr/>
        </p:nvCxnSpPr>
        <p:spPr>
          <a:xfrm flipV="1">
            <a:off x="6804248" y="3237424"/>
            <a:ext cx="1786001" cy="5224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文字方塊 10"/>
          <p:cNvSpPr txBox="1"/>
          <p:nvPr/>
        </p:nvSpPr>
        <p:spPr>
          <a:xfrm>
            <a:off x="7903069" y="2852936"/>
            <a:ext cx="1224136" cy="246221"/>
          </a:xfrm>
          <a:prstGeom prst="rect">
            <a:avLst/>
          </a:prstGeom>
          <a:noFill/>
        </p:spPr>
        <p:txBody>
          <a:bodyPr wrap="square" rtlCol="0">
            <a:spAutoFit/>
          </a:bodyPr>
          <a:lstStyle/>
          <a:p>
            <a:r>
              <a:rPr kumimoji="1" lang="en-US" altLang="zh-TW" sz="1000" b="0" dirty="0" smtClean="0"/>
              <a:t>Ownerships</a:t>
            </a:r>
            <a:endParaRPr kumimoji="1" lang="zh-TW" altLang="en-US" sz="1000" b="0" dirty="0"/>
          </a:p>
        </p:txBody>
      </p:sp>
      <p:sp>
        <p:nvSpPr>
          <p:cNvPr id="12" name="文字方塊 11"/>
          <p:cNvSpPr txBox="1"/>
          <p:nvPr/>
        </p:nvSpPr>
        <p:spPr>
          <a:xfrm>
            <a:off x="5220072" y="3327857"/>
            <a:ext cx="1224136" cy="246221"/>
          </a:xfrm>
          <a:prstGeom prst="rect">
            <a:avLst/>
          </a:prstGeom>
          <a:noFill/>
        </p:spPr>
        <p:txBody>
          <a:bodyPr wrap="square" rtlCol="0">
            <a:spAutoFit/>
          </a:bodyPr>
          <a:lstStyle/>
          <a:p>
            <a:r>
              <a:rPr kumimoji="1" lang="en-US" altLang="zh-TW" sz="1000" b="0" dirty="0" smtClean="0">
                <a:solidFill>
                  <a:srgbClr val="FFFF00"/>
                </a:solidFill>
              </a:rPr>
              <a:t>Active Author</a:t>
            </a:r>
            <a:endParaRPr kumimoji="1" lang="zh-TW" altLang="en-US" sz="1000" b="0" dirty="0">
              <a:solidFill>
                <a:srgbClr val="FFFF00"/>
              </a:solidFill>
            </a:endParaRPr>
          </a:p>
        </p:txBody>
      </p:sp>
      <p:cxnSp>
        <p:nvCxnSpPr>
          <p:cNvPr id="13" name="直線接點 12"/>
          <p:cNvCxnSpPr/>
          <p:nvPr/>
        </p:nvCxnSpPr>
        <p:spPr>
          <a:xfrm flipV="1">
            <a:off x="6876256" y="4869160"/>
            <a:ext cx="1584176" cy="2160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直線箭頭接點 17"/>
          <p:cNvCxnSpPr/>
          <p:nvPr/>
        </p:nvCxnSpPr>
        <p:spPr>
          <a:xfrm flipH="1" flipV="1">
            <a:off x="4716018" y="1700808"/>
            <a:ext cx="1152126" cy="1008112"/>
          </a:xfrm>
          <a:prstGeom prst="straightConnector1">
            <a:avLst/>
          </a:prstGeom>
          <a:ln w="19050" cmpd="sng">
            <a:solidFill>
              <a:srgbClr val="00CC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9" name="文字方塊 18"/>
          <p:cNvSpPr txBox="1"/>
          <p:nvPr/>
        </p:nvSpPr>
        <p:spPr>
          <a:xfrm>
            <a:off x="4932040" y="1484784"/>
            <a:ext cx="1224136" cy="400110"/>
          </a:xfrm>
          <a:prstGeom prst="rect">
            <a:avLst/>
          </a:prstGeom>
          <a:noFill/>
        </p:spPr>
        <p:txBody>
          <a:bodyPr wrap="square" rtlCol="0">
            <a:spAutoFit/>
          </a:bodyPr>
          <a:lstStyle/>
          <a:p>
            <a:r>
              <a:rPr kumimoji="1" lang="en-US" altLang="zh-TW" sz="1000" b="0" dirty="0" smtClean="0"/>
              <a:t>Author Recommendation</a:t>
            </a:r>
            <a:endParaRPr kumimoji="1" lang="zh-TW" altLang="en-US" sz="1000" b="0" dirty="0"/>
          </a:p>
        </p:txBody>
      </p:sp>
    </p:spTree>
    <p:extLst>
      <p:ext uri="{BB962C8B-B14F-4D97-AF65-F5344CB8AC3E}">
        <p14:creationId xmlns:p14="http://schemas.microsoft.com/office/powerpoint/2010/main" val="15091075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Information of an Author</a:t>
            </a:r>
            <a:endParaRPr kumimoji="1" lang="zh-TW" altLang="en-US" dirty="0"/>
          </a:p>
        </p:txBody>
      </p:sp>
      <p:sp>
        <p:nvSpPr>
          <p:cNvPr id="3" name="內容版面配置區 2"/>
          <p:cNvSpPr>
            <a:spLocks noGrp="1"/>
          </p:cNvSpPr>
          <p:nvPr>
            <p:ph idx="1"/>
          </p:nvPr>
        </p:nvSpPr>
        <p:spPr>
          <a:xfrm>
            <a:off x="685800" y="1484784"/>
            <a:ext cx="7770813" cy="4968551"/>
          </a:xfrm>
        </p:spPr>
        <p:txBody>
          <a:bodyPr>
            <a:normAutofit/>
          </a:bodyPr>
          <a:lstStyle/>
          <a:p>
            <a:r>
              <a:rPr kumimoji="1" lang="en-US" altLang="zh-TW" dirty="0" smtClean="0">
                <a:solidFill>
                  <a:srgbClr val="FF6600"/>
                </a:solidFill>
              </a:rPr>
              <a:t>Basic</a:t>
            </a:r>
            <a:r>
              <a:rPr kumimoji="1" lang="en-US" altLang="zh-TW" dirty="0" smtClean="0"/>
              <a:t> </a:t>
            </a:r>
            <a:r>
              <a:rPr kumimoji="1" lang="en-US" altLang="zh-TW" dirty="0" smtClean="0">
                <a:solidFill>
                  <a:srgbClr val="FF6600"/>
                </a:solidFill>
              </a:rPr>
              <a:t>Information</a:t>
            </a:r>
          </a:p>
          <a:p>
            <a:pPr lvl="1"/>
            <a:r>
              <a:rPr kumimoji="1" lang="en-US" altLang="zh-TW" dirty="0" smtClean="0"/>
              <a:t>Name, email, etc.</a:t>
            </a:r>
          </a:p>
          <a:p>
            <a:r>
              <a:rPr kumimoji="1" lang="en-US" altLang="zh-TW" dirty="0" smtClean="0">
                <a:solidFill>
                  <a:srgbClr val="FF6600"/>
                </a:solidFill>
              </a:rPr>
              <a:t>Pedagogical</a:t>
            </a:r>
            <a:r>
              <a:rPr kumimoji="1" lang="en-US" altLang="zh-TW" dirty="0" smtClean="0"/>
              <a:t> </a:t>
            </a:r>
            <a:r>
              <a:rPr kumimoji="1" lang="en-US" altLang="zh-TW" dirty="0" smtClean="0">
                <a:solidFill>
                  <a:srgbClr val="FF6600"/>
                </a:solidFill>
              </a:rPr>
              <a:t>Information</a:t>
            </a:r>
            <a:r>
              <a:rPr kumimoji="1" lang="en-US" altLang="zh-TW" dirty="0" smtClean="0"/>
              <a:t> (to define similarity)</a:t>
            </a:r>
          </a:p>
          <a:p>
            <a:pPr lvl="1"/>
            <a:r>
              <a:rPr kumimoji="1" lang="en-US" altLang="zh-TW" dirty="0"/>
              <a:t>Teaching </a:t>
            </a:r>
            <a:r>
              <a:rPr kumimoji="1" lang="en-US" altLang="zh-TW" dirty="0" smtClean="0">
                <a:solidFill>
                  <a:srgbClr val="FF6600"/>
                </a:solidFill>
              </a:rPr>
              <a:t>Category</a:t>
            </a:r>
            <a:r>
              <a:rPr kumimoji="1" lang="en-US" altLang="zh-TW" dirty="0" smtClean="0"/>
              <a:t>: e.g., high school</a:t>
            </a:r>
          </a:p>
          <a:p>
            <a:pPr lvl="1"/>
            <a:r>
              <a:rPr kumimoji="1" lang="en-US" altLang="zh-TW" dirty="0"/>
              <a:t>Teaching </a:t>
            </a:r>
            <a:r>
              <a:rPr kumimoji="1" lang="en-US" altLang="zh-TW" dirty="0">
                <a:solidFill>
                  <a:srgbClr val="FF6600"/>
                </a:solidFill>
              </a:rPr>
              <a:t>Subject </a:t>
            </a:r>
            <a:r>
              <a:rPr kumimoji="1" lang="en-US" altLang="zh-TW" dirty="0" smtClean="0">
                <a:solidFill>
                  <a:srgbClr val="FF6600"/>
                </a:solidFill>
              </a:rPr>
              <a:t>Area</a:t>
            </a:r>
            <a:r>
              <a:rPr kumimoji="1" lang="en-US" altLang="zh-TW" dirty="0" smtClean="0"/>
              <a:t>: e.g. physics </a:t>
            </a:r>
          </a:p>
          <a:p>
            <a:pPr lvl="1"/>
            <a:r>
              <a:rPr kumimoji="1" lang="en-US" altLang="zh-TW" dirty="0" smtClean="0"/>
              <a:t>Others</a:t>
            </a:r>
          </a:p>
          <a:p>
            <a:r>
              <a:rPr kumimoji="1" lang="en-US" altLang="zh-TW" dirty="0" smtClean="0">
                <a:solidFill>
                  <a:srgbClr val="FF6600"/>
                </a:solidFill>
              </a:rPr>
              <a:t>Social Information</a:t>
            </a:r>
          </a:p>
          <a:p>
            <a:pPr lvl="1"/>
            <a:r>
              <a:rPr kumimoji="1" lang="en-US" altLang="zh-TW" dirty="0"/>
              <a:t>Preference </a:t>
            </a:r>
            <a:r>
              <a:rPr kumimoji="1" lang="en-US" altLang="zh-TW" dirty="0">
                <a:solidFill>
                  <a:srgbClr val="FF6600"/>
                </a:solidFill>
              </a:rPr>
              <a:t>Author </a:t>
            </a:r>
            <a:r>
              <a:rPr kumimoji="1" lang="en-US" altLang="zh-TW" dirty="0" smtClean="0">
                <a:solidFill>
                  <a:srgbClr val="FF6600"/>
                </a:solidFill>
              </a:rPr>
              <a:t>Groups</a:t>
            </a:r>
            <a:r>
              <a:rPr kumimoji="1" lang="en-US" altLang="zh-TW" dirty="0" smtClean="0"/>
              <a:t>: created or joined via </a:t>
            </a:r>
            <a:r>
              <a:rPr kumimoji="1" lang="en-US" altLang="zh-TW" dirty="0" smtClean="0">
                <a:solidFill>
                  <a:srgbClr val="FF6600"/>
                </a:solidFill>
              </a:rPr>
              <a:t>invitation</a:t>
            </a:r>
          </a:p>
          <a:p>
            <a:pPr lvl="1"/>
            <a:r>
              <a:rPr kumimoji="1" lang="en-US" altLang="zh-TW" dirty="0"/>
              <a:t>Preference </a:t>
            </a:r>
            <a:r>
              <a:rPr kumimoji="1" lang="en-US" altLang="zh-TW" dirty="0">
                <a:solidFill>
                  <a:srgbClr val="FF6600"/>
                </a:solidFill>
              </a:rPr>
              <a:t>Co-</a:t>
            </a:r>
            <a:r>
              <a:rPr kumimoji="1" lang="en-US" altLang="zh-TW" dirty="0" smtClean="0">
                <a:solidFill>
                  <a:srgbClr val="FF6600"/>
                </a:solidFill>
              </a:rPr>
              <a:t>Workers</a:t>
            </a:r>
            <a:r>
              <a:rPr kumimoji="1" lang="en-US" altLang="zh-TW" dirty="0" smtClean="0"/>
              <a:t>: authors </a:t>
            </a:r>
            <a:r>
              <a:rPr kumimoji="1" lang="en-US" altLang="zh-TW" dirty="0" smtClean="0">
                <a:solidFill>
                  <a:srgbClr val="FF6600"/>
                </a:solidFill>
              </a:rPr>
              <a:t>sharing ELOs </a:t>
            </a:r>
            <a:r>
              <a:rPr kumimoji="1" lang="en-US" altLang="zh-TW" dirty="0" smtClean="0"/>
              <a:t>can be in a group</a:t>
            </a:r>
          </a:p>
          <a:p>
            <a:pPr lvl="1"/>
            <a:r>
              <a:rPr kumimoji="1" lang="en-US" altLang="zh-TW" dirty="0" smtClean="0">
                <a:solidFill>
                  <a:srgbClr val="FF6600"/>
                </a:solidFill>
              </a:rPr>
              <a:t>Friends</a:t>
            </a:r>
            <a:r>
              <a:rPr kumimoji="1" lang="en-US" altLang="zh-TW" dirty="0" smtClean="0"/>
              <a:t> in Social Networks (in Google+)</a:t>
            </a:r>
            <a:endParaRPr kumimoji="1" lang="zh-TW" altLang="en-US" dirty="0"/>
          </a:p>
        </p:txBody>
      </p:sp>
    </p:spTree>
    <p:extLst>
      <p:ext uri="{BB962C8B-B14F-4D97-AF65-F5344CB8AC3E}">
        <p14:creationId xmlns:p14="http://schemas.microsoft.com/office/powerpoint/2010/main" val="309582683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Forming Author Groups</a:t>
            </a:r>
            <a:endParaRPr kumimoji="1" lang="zh-TW" altLang="en-US" dirty="0"/>
          </a:p>
        </p:txBody>
      </p:sp>
      <p:sp>
        <p:nvSpPr>
          <p:cNvPr id="3" name="內容版面配置區 2"/>
          <p:cNvSpPr>
            <a:spLocks noGrp="1"/>
          </p:cNvSpPr>
          <p:nvPr>
            <p:ph idx="1"/>
          </p:nvPr>
        </p:nvSpPr>
        <p:spPr/>
        <p:txBody>
          <a:bodyPr/>
          <a:lstStyle/>
          <a:p>
            <a:r>
              <a:rPr kumimoji="1" lang="en-US" altLang="zh-TW" dirty="0" smtClean="0"/>
              <a:t>A </a:t>
            </a:r>
            <a:r>
              <a:rPr kumimoji="1" lang="en-US" altLang="zh-TW" dirty="0">
                <a:solidFill>
                  <a:srgbClr val="FFA917"/>
                </a:solidFill>
              </a:rPr>
              <a:t>new </a:t>
            </a:r>
            <a:r>
              <a:rPr kumimoji="1" lang="en-US" altLang="zh-TW" dirty="0"/>
              <a:t>Author Group </a:t>
            </a:r>
            <a:r>
              <a:rPr kumimoji="1" lang="en-US" altLang="zh-TW" dirty="0" smtClean="0"/>
              <a:t>can be </a:t>
            </a:r>
            <a:r>
              <a:rPr kumimoji="1" lang="en-US" altLang="zh-TW" dirty="0" smtClean="0">
                <a:solidFill>
                  <a:srgbClr val="FFA917"/>
                </a:solidFill>
              </a:rPr>
              <a:t>created</a:t>
            </a:r>
          </a:p>
          <a:p>
            <a:r>
              <a:rPr kumimoji="1" lang="en-US" altLang="zh-TW" dirty="0" smtClean="0"/>
              <a:t>When </a:t>
            </a:r>
            <a:r>
              <a:rPr kumimoji="1" lang="en-US" altLang="zh-TW" dirty="0"/>
              <a:t>a </a:t>
            </a:r>
            <a:r>
              <a:rPr kumimoji="1" lang="en-US" altLang="zh-TW" dirty="0">
                <a:solidFill>
                  <a:srgbClr val="FF6600"/>
                </a:solidFill>
              </a:rPr>
              <a:t>new</a:t>
            </a:r>
            <a:r>
              <a:rPr kumimoji="1" lang="en-US" altLang="zh-TW" dirty="0"/>
              <a:t> author uses an ELO shared </a:t>
            </a:r>
            <a:r>
              <a:rPr kumimoji="1" lang="en-US" altLang="zh-TW" dirty="0" smtClean="0"/>
              <a:t>from the </a:t>
            </a:r>
            <a:r>
              <a:rPr kumimoji="1" lang="en-US" altLang="zh-TW" dirty="0" smtClean="0">
                <a:solidFill>
                  <a:srgbClr val="FF6600"/>
                </a:solidFill>
              </a:rPr>
              <a:t>original</a:t>
            </a:r>
            <a:r>
              <a:rPr kumimoji="1" lang="en-US" altLang="zh-TW" dirty="0" smtClean="0"/>
              <a:t> </a:t>
            </a:r>
            <a:r>
              <a:rPr kumimoji="1" lang="en-US" altLang="zh-TW" dirty="0"/>
              <a:t>author, the </a:t>
            </a:r>
            <a:r>
              <a:rPr kumimoji="1" lang="en-US" altLang="zh-TW" dirty="0" smtClean="0"/>
              <a:t>new author </a:t>
            </a:r>
            <a:r>
              <a:rPr kumimoji="1" lang="en-US" altLang="zh-TW" dirty="0"/>
              <a:t>is invited to join the same Author Group with the original </a:t>
            </a:r>
            <a:r>
              <a:rPr kumimoji="1" lang="en-US" altLang="zh-TW" dirty="0" smtClean="0"/>
              <a:t>author</a:t>
            </a:r>
            <a:r>
              <a:rPr kumimoji="1" lang="en-US" altLang="zh-TW" dirty="0"/>
              <a:t>, i.e., Preference </a:t>
            </a:r>
            <a:r>
              <a:rPr kumimoji="1" lang="en-US" altLang="zh-TW" dirty="0">
                <a:solidFill>
                  <a:srgbClr val="FFA917"/>
                </a:solidFill>
              </a:rPr>
              <a:t>Co-</a:t>
            </a:r>
            <a:r>
              <a:rPr kumimoji="1" lang="en-US" altLang="zh-TW" dirty="0" smtClean="0">
                <a:solidFill>
                  <a:srgbClr val="FFA917"/>
                </a:solidFill>
              </a:rPr>
              <a:t>Workers</a:t>
            </a:r>
          </a:p>
          <a:p>
            <a:r>
              <a:rPr kumimoji="1" lang="en-US" altLang="zh-TW" dirty="0" smtClean="0"/>
              <a:t>The </a:t>
            </a:r>
            <a:r>
              <a:rPr kumimoji="1" lang="en-US" altLang="zh-TW" dirty="0">
                <a:solidFill>
                  <a:srgbClr val="FFA917"/>
                </a:solidFill>
              </a:rPr>
              <a:t>system can </a:t>
            </a:r>
            <a:r>
              <a:rPr kumimoji="1" lang="en-US" altLang="zh-TW" dirty="0" smtClean="0">
                <a:solidFill>
                  <a:srgbClr val="FFA917"/>
                </a:solidFill>
              </a:rPr>
              <a:t>recommend </a:t>
            </a:r>
            <a:r>
              <a:rPr kumimoji="1" lang="en-US" altLang="zh-TW" dirty="0" smtClean="0"/>
              <a:t>a new </a:t>
            </a:r>
            <a:r>
              <a:rPr kumimoji="1" lang="en-US" altLang="zh-TW" dirty="0"/>
              <a:t>author to </a:t>
            </a:r>
            <a:r>
              <a:rPr kumimoji="1" lang="en-US" altLang="zh-TW" dirty="0" smtClean="0"/>
              <a:t>join </a:t>
            </a:r>
            <a:r>
              <a:rPr kumimoji="1" lang="en-US" altLang="zh-TW" dirty="0"/>
              <a:t>by checking </a:t>
            </a:r>
            <a:r>
              <a:rPr kumimoji="1" lang="en-US" altLang="zh-TW" dirty="0">
                <a:solidFill>
                  <a:srgbClr val="FF6600"/>
                </a:solidFill>
              </a:rPr>
              <a:t>user </a:t>
            </a:r>
            <a:r>
              <a:rPr kumimoji="1" lang="en-US" altLang="zh-TW" dirty="0" smtClean="0">
                <a:solidFill>
                  <a:srgbClr val="FF6600"/>
                </a:solidFill>
              </a:rPr>
              <a:t>similarity </a:t>
            </a:r>
            <a:r>
              <a:rPr kumimoji="1" lang="en-US" altLang="zh-TW" dirty="0" smtClean="0"/>
              <a:t>based on</a:t>
            </a:r>
          </a:p>
          <a:p>
            <a:pPr lvl="1"/>
            <a:r>
              <a:rPr kumimoji="1" lang="en-US" altLang="zh-TW" dirty="0"/>
              <a:t>Teaching </a:t>
            </a:r>
            <a:r>
              <a:rPr kumimoji="1" lang="en-US" altLang="zh-TW" dirty="0">
                <a:solidFill>
                  <a:srgbClr val="FF6600"/>
                </a:solidFill>
              </a:rPr>
              <a:t>Category </a:t>
            </a:r>
            <a:endParaRPr kumimoji="1" lang="en-US" altLang="zh-TW" dirty="0" smtClean="0">
              <a:solidFill>
                <a:srgbClr val="FF6600"/>
              </a:solidFill>
            </a:endParaRPr>
          </a:p>
          <a:p>
            <a:pPr lvl="1"/>
            <a:r>
              <a:rPr kumimoji="1" lang="en-US" altLang="zh-TW" dirty="0"/>
              <a:t>Teaching </a:t>
            </a:r>
            <a:r>
              <a:rPr kumimoji="1" lang="en-US" altLang="zh-TW" dirty="0">
                <a:solidFill>
                  <a:srgbClr val="FF6600"/>
                </a:solidFill>
              </a:rPr>
              <a:t>Subject Area </a:t>
            </a:r>
            <a:endParaRPr kumimoji="1" lang="en-US" altLang="zh-TW" dirty="0" smtClean="0">
              <a:solidFill>
                <a:srgbClr val="FF6600"/>
              </a:solidFill>
            </a:endParaRPr>
          </a:p>
          <a:p>
            <a:pPr lvl="1"/>
            <a:r>
              <a:rPr kumimoji="1" lang="en-US" altLang="zh-TW" dirty="0" smtClean="0"/>
              <a:t>Similarity between two vocabularies are defined</a:t>
            </a:r>
            <a:endParaRPr kumimoji="1" lang="zh-TW" altLang="en-US" dirty="0"/>
          </a:p>
        </p:txBody>
      </p:sp>
    </p:spTree>
    <p:extLst>
      <p:ext uri="{BB962C8B-B14F-4D97-AF65-F5344CB8AC3E}">
        <p14:creationId xmlns:p14="http://schemas.microsoft.com/office/powerpoint/2010/main" val="18986885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Social Network</a:t>
            </a:r>
            <a:endParaRPr kumimoji="1" lang="zh-TW" altLang="en-US" dirty="0"/>
          </a:p>
        </p:txBody>
      </p:sp>
      <p:sp>
        <p:nvSpPr>
          <p:cNvPr id="3" name="內容版面配置區 2"/>
          <p:cNvSpPr>
            <a:spLocks noGrp="1"/>
          </p:cNvSpPr>
          <p:nvPr>
            <p:ph idx="1"/>
          </p:nvPr>
        </p:nvSpPr>
        <p:spPr>
          <a:xfrm>
            <a:off x="685801" y="1869141"/>
            <a:ext cx="4390256" cy="4257022"/>
          </a:xfrm>
        </p:spPr>
        <p:txBody>
          <a:bodyPr/>
          <a:lstStyle/>
          <a:p>
            <a:r>
              <a:rPr kumimoji="1" lang="en-US" altLang="zh-TW" dirty="0" smtClean="0"/>
              <a:t>How to increase the number of authors in the </a:t>
            </a:r>
            <a:r>
              <a:rPr kumimoji="1" lang="en-US" altLang="zh-TW" dirty="0" smtClean="0">
                <a:solidFill>
                  <a:srgbClr val="FF6600"/>
                </a:solidFill>
              </a:rPr>
              <a:t>Author Network?</a:t>
            </a:r>
            <a:endParaRPr kumimoji="1" lang="en-US" altLang="zh-TW" dirty="0" smtClean="0"/>
          </a:p>
          <a:p>
            <a:pPr lvl="1"/>
            <a:r>
              <a:rPr kumimoji="1" lang="en-US" altLang="zh-TW" dirty="0" smtClean="0"/>
              <a:t>Need help from friends of existing authors</a:t>
            </a:r>
          </a:p>
          <a:p>
            <a:r>
              <a:rPr kumimoji="1" lang="en-US" altLang="zh-TW" dirty="0" smtClean="0"/>
              <a:t>Using </a:t>
            </a:r>
            <a:r>
              <a:rPr kumimoji="1" lang="en-US" altLang="zh-TW" dirty="0" smtClean="0">
                <a:solidFill>
                  <a:srgbClr val="FF6600"/>
                </a:solidFill>
              </a:rPr>
              <a:t>Google+ </a:t>
            </a:r>
            <a:r>
              <a:rPr kumimoji="1" lang="en-US" altLang="zh-TW" dirty="0" smtClean="0"/>
              <a:t>as an extension, to recommend </a:t>
            </a:r>
            <a:r>
              <a:rPr kumimoji="1" lang="en-US" altLang="zh-TW" dirty="0" smtClean="0">
                <a:solidFill>
                  <a:srgbClr val="FF6600"/>
                </a:solidFill>
              </a:rPr>
              <a:t>friends</a:t>
            </a:r>
            <a:r>
              <a:rPr kumimoji="1" lang="en-US" altLang="zh-TW" dirty="0" smtClean="0"/>
              <a:t> of authors to join</a:t>
            </a:r>
          </a:p>
          <a:p>
            <a:r>
              <a:rPr kumimoji="1" lang="en-US" altLang="zh-TW" dirty="0" smtClean="0"/>
              <a:t>The system can recommend </a:t>
            </a:r>
            <a:r>
              <a:rPr kumimoji="1" lang="en-US" altLang="zh-TW" dirty="0" smtClean="0">
                <a:solidFill>
                  <a:srgbClr val="FF6600"/>
                </a:solidFill>
              </a:rPr>
              <a:t>ELOs</a:t>
            </a:r>
            <a:r>
              <a:rPr kumimoji="1" lang="en-US" altLang="zh-TW" dirty="0" smtClean="0"/>
              <a:t> or </a:t>
            </a:r>
            <a:r>
              <a:rPr kumimoji="1" lang="en-US" altLang="zh-TW" dirty="0" smtClean="0">
                <a:solidFill>
                  <a:srgbClr val="FF6600"/>
                </a:solidFill>
              </a:rPr>
              <a:t>authors</a:t>
            </a:r>
            <a:r>
              <a:rPr kumimoji="1" lang="en-US" altLang="zh-TW" dirty="0" smtClean="0"/>
              <a:t> to friends in Social Network</a:t>
            </a:r>
            <a:endParaRPr kumimoji="1" lang="zh-TW" altLang="en-US" dirty="0"/>
          </a:p>
        </p:txBody>
      </p:sp>
      <p:grpSp>
        <p:nvGrpSpPr>
          <p:cNvPr id="4" name="群組 3"/>
          <p:cNvGrpSpPr/>
          <p:nvPr/>
        </p:nvGrpSpPr>
        <p:grpSpPr>
          <a:xfrm>
            <a:off x="5566427" y="2564904"/>
            <a:ext cx="1872208" cy="2456620"/>
            <a:chOff x="0" y="0"/>
            <a:chExt cx="1600200" cy="1143000"/>
          </a:xfrm>
        </p:grpSpPr>
        <p:sp>
          <p:nvSpPr>
            <p:cNvPr id="5" name="爆炸 1 4"/>
            <p:cNvSpPr/>
            <p:nvPr/>
          </p:nvSpPr>
          <p:spPr>
            <a:xfrm>
              <a:off x="0" y="0"/>
              <a:ext cx="1600200" cy="1143000"/>
            </a:xfrm>
            <a:prstGeom prst="irregularSeal1">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23" y="479455"/>
              <a:ext cx="622300" cy="205105"/>
            </a:xfrm>
            <a:prstGeom prst="rect">
              <a:avLst/>
            </a:prstGeom>
          </p:spPr>
        </p:pic>
      </p:grpSp>
      <p:cxnSp>
        <p:nvCxnSpPr>
          <p:cNvPr id="7" name="直線箭頭接點 6"/>
          <p:cNvCxnSpPr/>
          <p:nvPr/>
        </p:nvCxnSpPr>
        <p:spPr>
          <a:xfrm flipH="1" flipV="1">
            <a:off x="6718555" y="4805500"/>
            <a:ext cx="1957901" cy="639724"/>
          </a:xfrm>
          <a:prstGeom prst="straightConnector1">
            <a:avLst/>
          </a:prstGeom>
          <a:ln w="19050" cmpd="sng">
            <a:solidFill>
              <a:srgbClr val="00CC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8" name="文字方塊 7"/>
          <p:cNvSpPr txBox="1"/>
          <p:nvPr/>
        </p:nvSpPr>
        <p:spPr>
          <a:xfrm>
            <a:off x="5638435" y="5453572"/>
            <a:ext cx="1584176" cy="36004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600" b="0" kern="100" dirty="0">
                <a:solidFill>
                  <a:srgbClr val="00CCFF"/>
                </a:solidFill>
                <a:effectLst/>
                <a:latin typeface="Times New Roman"/>
                <a:ea typeface="新細明體"/>
                <a:cs typeface="Times New Roman"/>
              </a:rPr>
              <a:t>Social Network</a:t>
            </a:r>
          </a:p>
        </p:txBody>
      </p:sp>
      <p:sp>
        <p:nvSpPr>
          <p:cNvPr id="9" name="文字方塊 8"/>
          <p:cNvSpPr txBox="1"/>
          <p:nvPr/>
        </p:nvSpPr>
        <p:spPr>
          <a:xfrm>
            <a:off x="6732240" y="5229200"/>
            <a:ext cx="1800200" cy="246221"/>
          </a:xfrm>
          <a:prstGeom prst="rect">
            <a:avLst/>
          </a:prstGeom>
          <a:noFill/>
        </p:spPr>
        <p:txBody>
          <a:bodyPr wrap="square" rtlCol="0">
            <a:spAutoFit/>
          </a:bodyPr>
          <a:lstStyle/>
          <a:p>
            <a:r>
              <a:rPr kumimoji="1" lang="en-US" altLang="zh-TW" sz="1000" b="0" dirty="0" smtClean="0"/>
              <a:t>Author Recommendation</a:t>
            </a:r>
            <a:endParaRPr kumimoji="1" lang="zh-TW" altLang="en-US" sz="1000" b="0" dirty="0"/>
          </a:p>
        </p:txBody>
      </p:sp>
      <p:cxnSp>
        <p:nvCxnSpPr>
          <p:cNvPr id="10" name="直線箭頭接點 9"/>
          <p:cNvCxnSpPr/>
          <p:nvPr/>
        </p:nvCxnSpPr>
        <p:spPr>
          <a:xfrm flipH="1" flipV="1">
            <a:off x="6790563" y="2645260"/>
            <a:ext cx="1669869" cy="423700"/>
          </a:xfrm>
          <a:prstGeom prst="straightConnector1">
            <a:avLst/>
          </a:prstGeom>
          <a:ln w="19050" cmpd="sng">
            <a:solidFill>
              <a:srgbClr val="00CC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 name="文字方塊 10"/>
          <p:cNvSpPr txBox="1"/>
          <p:nvPr/>
        </p:nvSpPr>
        <p:spPr>
          <a:xfrm>
            <a:off x="7020272" y="2348880"/>
            <a:ext cx="1440160" cy="246221"/>
          </a:xfrm>
          <a:prstGeom prst="rect">
            <a:avLst/>
          </a:prstGeom>
          <a:noFill/>
        </p:spPr>
        <p:txBody>
          <a:bodyPr wrap="square" rtlCol="0">
            <a:spAutoFit/>
          </a:bodyPr>
          <a:lstStyle/>
          <a:p>
            <a:r>
              <a:rPr kumimoji="1" lang="en-US" altLang="zh-TW" sz="1000" b="0" dirty="0" smtClean="0"/>
              <a:t>ELO Recommendation</a:t>
            </a:r>
            <a:endParaRPr kumimoji="1" lang="zh-TW" altLang="en-US" sz="1000" b="0" dirty="0"/>
          </a:p>
        </p:txBody>
      </p:sp>
    </p:spTree>
    <p:extLst>
      <p:ext uri="{BB962C8B-B14F-4D97-AF65-F5344CB8AC3E}">
        <p14:creationId xmlns:p14="http://schemas.microsoft.com/office/powerpoint/2010/main" val="324947001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Goals</a:t>
            </a:r>
            <a:endParaRPr kumimoji="1" lang="zh-TW" altLang="en-US" dirty="0"/>
          </a:p>
        </p:txBody>
      </p:sp>
      <p:sp>
        <p:nvSpPr>
          <p:cNvPr id="3" name="內容版面配置區 2"/>
          <p:cNvSpPr>
            <a:spLocks noGrp="1"/>
          </p:cNvSpPr>
          <p:nvPr>
            <p:ph idx="1"/>
          </p:nvPr>
        </p:nvSpPr>
        <p:spPr>
          <a:xfrm>
            <a:off x="683568" y="1412776"/>
            <a:ext cx="7770813" cy="4656203"/>
          </a:xfrm>
        </p:spPr>
        <p:txBody>
          <a:bodyPr>
            <a:normAutofit fontScale="92500" lnSpcReduction="10000"/>
          </a:bodyPr>
          <a:lstStyle/>
          <a:p>
            <a:r>
              <a:rPr kumimoji="1" lang="en-US" altLang="zh-TW" dirty="0"/>
              <a:t>Goals: suggests </a:t>
            </a:r>
            <a:r>
              <a:rPr kumimoji="1" lang="en-US" altLang="zh-TW" sz="3000" b="1" dirty="0" smtClean="0">
                <a:solidFill>
                  <a:srgbClr val="FF6600"/>
                </a:solidFill>
              </a:rPr>
              <a:t>active authors </a:t>
            </a:r>
            <a:r>
              <a:rPr kumimoji="1" lang="en-US" altLang="zh-TW" dirty="0"/>
              <a:t>and </a:t>
            </a:r>
            <a:r>
              <a:rPr kumimoji="1" lang="en-US" altLang="zh-TW" sz="3000" b="1" dirty="0">
                <a:solidFill>
                  <a:srgbClr val="FF6600"/>
                </a:solidFill>
              </a:rPr>
              <a:t>popular</a:t>
            </a:r>
            <a:r>
              <a:rPr kumimoji="1" lang="en-US" altLang="zh-TW" sz="3000" dirty="0">
                <a:solidFill>
                  <a:srgbClr val="FF6600"/>
                </a:solidFill>
              </a:rPr>
              <a:t> </a:t>
            </a:r>
            <a:r>
              <a:rPr kumimoji="1" lang="en-US" altLang="zh-TW" sz="3000" b="1" dirty="0">
                <a:solidFill>
                  <a:srgbClr val="FF6600"/>
                </a:solidFill>
              </a:rPr>
              <a:t>subjects</a:t>
            </a:r>
            <a:r>
              <a:rPr kumimoji="1" lang="en-US" altLang="zh-TW" sz="3000" dirty="0">
                <a:solidFill>
                  <a:srgbClr val="FF6600"/>
                </a:solidFill>
              </a:rPr>
              <a:t> </a:t>
            </a:r>
            <a:endParaRPr kumimoji="1" lang="en-US" altLang="zh-TW" dirty="0" smtClean="0">
              <a:solidFill>
                <a:srgbClr val="FF6600"/>
              </a:solidFill>
            </a:endParaRPr>
          </a:p>
          <a:p>
            <a:r>
              <a:rPr kumimoji="1" lang="en-US" altLang="zh-TW" dirty="0" smtClean="0">
                <a:solidFill>
                  <a:srgbClr val="FF6600"/>
                </a:solidFill>
              </a:rPr>
              <a:t>Practical solutions </a:t>
            </a:r>
            <a:r>
              <a:rPr kumimoji="1" lang="en-US" altLang="zh-TW" dirty="0" smtClean="0"/>
              <a:t>that are implemented easily</a:t>
            </a:r>
          </a:p>
          <a:p>
            <a:r>
              <a:rPr kumimoji="1" lang="en-US" altLang="zh-TW" dirty="0" smtClean="0"/>
              <a:t>Need two functions</a:t>
            </a:r>
          </a:p>
          <a:p>
            <a:pPr lvl="1"/>
            <a:r>
              <a:rPr kumimoji="1" lang="en-US" altLang="zh-TW" i="1" dirty="0" err="1">
                <a:solidFill>
                  <a:srgbClr val="FF6600"/>
                </a:solidFill>
              </a:rPr>
              <a:t>Degree_of_Participation</a:t>
            </a:r>
            <a:r>
              <a:rPr kumimoji="1" lang="en-US" altLang="zh-TW" i="1" dirty="0">
                <a:solidFill>
                  <a:srgbClr val="FF6600"/>
                </a:solidFill>
              </a:rPr>
              <a:t>(User</a:t>
            </a:r>
            <a:r>
              <a:rPr kumimoji="1" lang="en-US" altLang="zh-TW" i="1" dirty="0" smtClean="0">
                <a:solidFill>
                  <a:srgbClr val="FF6600"/>
                </a:solidFill>
              </a:rPr>
              <a:t>)</a:t>
            </a:r>
            <a:r>
              <a:rPr kumimoji="1" lang="en-US" altLang="zh-TW" dirty="0" smtClean="0"/>
              <a:t>: how active, a real number</a:t>
            </a:r>
          </a:p>
          <a:p>
            <a:pPr lvl="1"/>
            <a:r>
              <a:rPr kumimoji="1" lang="en-US" altLang="zh-TW" i="1" dirty="0" err="1">
                <a:solidFill>
                  <a:srgbClr val="FF6600"/>
                </a:solidFill>
              </a:rPr>
              <a:t>Areas_of_Expertise</a:t>
            </a:r>
            <a:r>
              <a:rPr kumimoji="1" lang="en-US" altLang="zh-TW" i="1" dirty="0">
                <a:solidFill>
                  <a:srgbClr val="FF6600"/>
                </a:solidFill>
              </a:rPr>
              <a:t>(User</a:t>
            </a:r>
            <a:r>
              <a:rPr kumimoji="1" lang="en-US" altLang="zh-TW" i="1" dirty="0" smtClean="0">
                <a:solidFill>
                  <a:srgbClr val="FF6600"/>
                </a:solidFill>
              </a:rPr>
              <a:t>)</a:t>
            </a:r>
            <a:r>
              <a:rPr kumimoji="1" lang="en-US" altLang="zh-TW" dirty="0" smtClean="0"/>
              <a:t>: what he/she knows, a list of keywords</a:t>
            </a:r>
          </a:p>
          <a:p>
            <a:r>
              <a:rPr kumimoji="1" lang="en-US" altLang="zh-TW" dirty="0" smtClean="0">
                <a:solidFill>
                  <a:srgbClr val="FF6600"/>
                </a:solidFill>
              </a:rPr>
              <a:t>Expected Computation Results</a:t>
            </a:r>
          </a:p>
          <a:p>
            <a:pPr lvl="1"/>
            <a:r>
              <a:rPr kumimoji="1" lang="en-US" altLang="zh-TW" dirty="0"/>
              <a:t>A list of </a:t>
            </a:r>
            <a:r>
              <a:rPr kumimoji="1" lang="en-US" altLang="zh-TW" dirty="0">
                <a:solidFill>
                  <a:srgbClr val="FF6600"/>
                </a:solidFill>
              </a:rPr>
              <a:t>Active </a:t>
            </a:r>
            <a:r>
              <a:rPr kumimoji="1" lang="en-US" altLang="zh-TW" dirty="0" smtClean="0">
                <a:solidFill>
                  <a:srgbClr val="FF6600"/>
                </a:solidFill>
              </a:rPr>
              <a:t>Authors</a:t>
            </a:r>
          </a:p>
          <a:p>
            <a:pPr lvl="2"/>
            <a:r>
              <a:rPr kumimoji="1" lang="en-US" altLang="zh-TW" dirty="0" smtClean="0"/>
              <a:t>e.g., </a:t>
            </a:r>
            <a:r>
              <a:rPr kumimoji="1" lang="ro-RO" altLang="zh-TW" dirty="0"/>
              <a:t>A5: 8.75 A1: 7.0 A7: 6.0 A8: 6.0 A9: 6.0 A4: 5.5 A3: 5.0 A2: 4.0 A6: 3.0 </a:t>
            </a:r>
            <a:endParaRPr kumimoji="1" lang="en-US" altLang="zh-TW" dirty="0" smtClean="0"/>
          </a:p>
          <a:p>
            <a:pPr lvl="1"/>
            <a:r>
              <a:rPr kumimoji="1" lang="en-US" altLang="zh-TW" dirty="0"/>
              <a:t>A list of </a:t>
            </a:r>
            <a:r>
              <a:rPr kumimoji="1" lang="en-US" altLang="zh-TW" dirty="0">
                <a:solidFill>
                  <a:srgbClr val="FF6600"/>
                </a:solidFill>
              </a:rPr>
              <a:t>Popular </a:t>
            </a:r>
            <a:r>
              <a:rPr kumimoji="1" lang="en-US" altLang="zh-TW" dirty="0" smtClean="0">
                <a:solidFill>
                  <a:srgbClr val="FF6600"/>
                </a:solidFill>
              </a:rPr>
              <a:t>Subjects (i.e., keywords)</a:t>
            </a:r>
          </a:p>
          <a:p>
            <a:pPr lvl="2"/>
            <a:r>
              <a:rPr kumimoji="1" lang="en-US" altLang="zh-TW" dirty="0"/>
              <a:t>e.g., </a:t>
            </a:r>
            <a:r>
              <a:rPr kumimoji="1" lang="en-US" altLang="zh-TW" dirty="0" smtClean="0"/>
              <a:t>high school:1 general:2 undergraduate:3 </a:t>
            </a:r>
          </a:p>
          <a:p>
            <a:pPr lvl="2"/>
            <a:r>
              <a:rPr kumimoji="1" lang="en-US" altLang="zh-TW" dirty="0"/>
              <a:t>e.g.</a:t>
            </a:r>
            <a:r>
              <a:rPr kumimoji="1" lang="en-US" altLang="zh-TW" sz="1700" dirty="0"/>
              <a:t>, </a:t>
            </a:r>
            <a:r>
              <a:rPr lang="en-US" altLang="zh-TW" sz="1700" dirty="0" smtClean="0">
                <a:effectLst/>
              </a:rPr>
              <a:t>Physical Education:2  Basketball:2 Java:3 </a:t>
            </a:r>
            <a:r>
              <a:rPr lang="en-US" altLang="zh-TW" sz="1700" dirty="0">
                <a:effectLst/>
              </a:rPr>
              <a:t>Linked </a:t>
            </a:r>
            <a:r>
              <a:rPr lang="en-US" altLang="zh-TW" sz="1700" dirty="0" smtClean="0">
                <a:effectLst/>
              </a:rPr>
              <a:t>List:1</a:t>
            </a:r>
            <a:endParaRPr kumimoji="1" lang="en-US" altLang="zh-TW" sz="1700" dirty="0" smtClean="0"/>
          </a:p>
        </p:txBody>
      </p:sp>
    </p:spTree>
    <p:extLst>
      <p:ext uri="{BB962C8B-B14F-4D97-AF65-F5344CB8AC3E}">
        <p14:creationId xmlns:p14="http://schemas.microsoft.com/office/powerpoint/2010/main" val="22117153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Computing Functions</a:t>
            </a:r>
            <a:endParaRPr kumimoji="1" lang="zh-TW" altLang="en-US" dirty="0"/>
          </a:p>
        </p:txBody>
      </p:sp>
      <p:sp>
        <p:nvSpPr>
          <p:cNvPr id="3" name="內容版面配置區 2"/>
          <p:cNvSpPr>
            <a:spLocks noGrp="1"/>
          </p:cNvSpPr>
          <p:nvPr>
            <p:ph idx="1"/>
          </p:nvPr>
        </p:nvSpPr>
        <p:spPr>
          <a:xfrm>
            <a:off x="685800" y="1869141"/>
            <a:ext cx="8134672" cy="4257022"/>
          </a:xfrm>
        </p:spPr>
        <p:txBody>
          <a:bodyPr/>
          <a:lstStyle/>
          <a:p>
            <a:r>
              <a:rPr kumimoji="1" lang="en-US" altLang="zh-TW" dirty="0"/>
              <a:t>Degree of Active Participation: how active the user accesses the Author Network </a:t>
            </a:r>
            <a:endParaRPr kumimoji="1" lang="en-US" altLang="zh-TW" dirty="0" smtClean="0"/>
          </a:p>
          <a:p>
            <a:pPr lvl="1"/>
            <a:r>
              <a:rPr kumimoji="1" lang="en-US" altLang="zh-TW" dirty="0" smtClean="0"/>
              <a:t>e.g., </a:t>
            </a:r>
            <a:r>
              <a:rPr lang="en-US" altLang="zh-TW" i="1" dirty="0" err="1">
                <a:solidFill>
                  <a:srgbClr val="FF6600"/>
                </a:solidFill>
                <a:effectLst/>
              </a:rPr>
              <a:t>Degree_of_Participation</a:t>
            </a:r>
            <a:r>
              <a:rPr lang="en-US" altLang="zh-TW" i="1" dirty="0">
                <a:solidFill>
                  <a:srgbClr val="FF6600"/>
                </a:solidFill>
                <a:effectLst/>
              </a:rPr>
              <a:t>(User) = 7.0</a:t>
            </a:r>
            <a:r>
              <a:rPr lang="en-US" altLang="zh-TW" dirty="0">
                <a:solidFill>
                  <a:srgbClr val="FF6600"/>
                </a:solidFill>
                <a:effectLst/>
              </a:rPr>
              <a:t> </a:t>
            </a:r>
            <a:endParaRPr kumimoji="1" lang="en-US" altLang="zh-TW" dirty="0" smtClean="0">
              <a:solidFill>
                <a:srgbClr val="FF6600"/>
              </a:solidFill>
            </a:endParaRPr>
          </a:p>
          <a:p>
            <a:r>
              <a:rPr kumimoji="1" lang="en-US" altLang="zh-TW" dirty="0"/>
              <a:t>Areas of Expertise: a list of keywords (with </a:t>
            </a:r>
            <a:r>
              <a:rPr kumimoji="1" lang="en-US" altLang="zh-TW" dirty="0" smtClean="0"/>
              <a:t>frequency counts) </a:t>
            </a:r>
          </a:p>
          <a:p>
            <a:pPr lvl="1"/>
            <a:r>
              <a:rPr kumimoji="1" lang="en-US" altLang="zh-TW" dirty="0" smtClean="0"/>
              <a:t>e.g., </a:t>
            </a:r>
            <a:r>
              <a:rPr lang="en-US" altLang="zh-TW" i="1" dirty="0" err="1">
                <a:solidFill>
                  <a:srgbClr val="FF6600"/>
                </a:solidFill>
                <a:effectLst/>
              </a:rPr>
              <a:t>Areas_of_Expertise</a:t>
            </a:r>
            <a:r>
              <a:rPr lang="en-US" altLang="zh-TW" i="1" dirty="0">
                <a:solidFill>
                  <a:srgbClr val="FF6600"/>
                </a:solidFill>
                <a:effectLst/>
              </a:rPr>
              <a:t>(User) = [high </a:t>
            </a:r>
            <a:r>
              <a:rPr lang="en-US" altLang="zh-TW" i="1" dirty="0" smtClean="0">
                <a:solidFill>
                  <a:srgbClr val="FF6600"/>
                </a:solidFill>
                <a:effectLst/>
              </a:rPr>
              <a:t>school:1, general:1, </a:t>
            </a:r>
            <a:r>
              <a:rPr lang="en-US" altLang="zh-TW" i="1" dirty="0">
                <a:solidFill>
                  <a:srgbClr val="FF6600"/>
                </a:solidFill>
                <a:effectLst/>
              </a:rPr>
              <a:t>Physical </a:t>
            </a:r>
            <a:r>
              <a:rPr lang="en-US" altLang="zh-TW" i="1" dirty="0" smtClean="0">
                <a:solidFill>
                  <a:srgbClr val="FF6600"/>
                </a:solidFill>
                <a:effectLst/>
              </a:rPr>
              <a:t>Education:3, Basketball:5]</a:t>
            </a:r>
            <a:r>
              <a:rPr lang="en-US" altLang="zh-TW" dirty="0" smtClean="0">
                <a:solidFill>
                  <a:srgbClr val="FF6600"/>
                </a:solidFill>
                <a:effectLst/>
              </a:rPr>
              <a:t> </a:t>
            </a:r>
            <a:endParaRPr kumimoji="1" lang="en-US" altLang="zh-TW" dirty="0" smtClean="0">
              <a:solidFill>
                <a:srgbClr val="FF6600"/>
              </a:solidFill>
            </a:endParaRPr>
          </a:p>
        </p:txBody>
      </p:sp>
      <p:sp>
        <p:nvSpPr>
          <p:cNvPr id="4" name="文字方塊 3"/>
          <p:cNvSpPr txBox="1"/>
          <p:nvPr/>
        </p:nvSpPr>
        <p:spPr>
          <a:xfrm>
            <a:off x="539552" y="4797152"/>
            <a:ext cx="8208912" cy="1077218"/>
          </a:xfrm>
          <a:prstGeom prst="rect">
            <a:avLst/>
          </a:prstGeom>
          <a:noFill/>
        </p:spPr>
        <p:txBody>
          <a:bodyPr wrap="square" rtlCol="0">
            <a:spAutoFit/>
          </a:bodyPr>
          <a:lstStyle/>
          <a:p>
            <a:r>
              <a:rPr kumimoji="1" lang="en-US" altLang="zh-TW" sz="3200" dirty="0" smtClean="0">
                <a:solidFill>
                  <a:srgbClr val="FFA917"/>
                </a:solidFill>
              </a:rPr>
              <a:t>Need to use a set of properties from ELO, Author, and Group</a:t>
            </a:r>
            <a:endParaRPr kumimoji="1" lang="zh-TW" altLang="en-US" sz="3200" dirty="0">
              <a:solidFill>
                <a:srgbClr val="FFA917"/>
              </a:solidFill>
            </a:endParaRPr>
          </a:p>
        </p:txBody>
      </p:sp>
    </p:spTree>
    <p:extLst>
      <p:ext uri="{BB962C8B-B14F-4D97-AF65-F5344CB8AC3E}">
        <p14:creationId xmlns:p14="http://schemas.microsoft.com/office/powerpoint/2010/main" val="31068580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What are MOOCs</a:t>
            </a:r>
            <a:endParaRPr kumimoji="1" lang="zh-TW" altLang="en-US" dirty="0"/>
          </a:p>
        </p:txBody>
      </p:sp>
      <p:sp>
        <p:nvSpPr>
          <p:cNvPr id="3" name="內容版面配置區 2"/>
          <p:cNvSpPr>
            <a:spLocks noGrp="1"/>
          </p:cNvSpPr>
          <p:nvPr>
            <p:ph idx="1"/>
          </p:nvPr>
        </p:nvSpPr>
        <p:spPr>
          <a:xfrm>
            <a:off x="685800" y="1484784"/>
            <a:ext cx="7770813" cy="5112568"/>
          </a:xfrm>
        </p:spPr>
        <p:txBody>
          <a:bodyPr>
            <a:normAutofit lnSpcReduction="10000"/>
          </a:bodyPr>
          <a:lstStyle/>
          <a:p>
            <a:r>
              <a:rPr kumimoji="1" lang="en-US" altLang="zh-TW" dirty="0">
                <a:solidFill>
                  <a:srgbClr val="FFA917"/>
                </a:solidFill>
              </a:rPr>
              <a:t>MOOC</a:t>
            </a:r>
            <a:r>
              <a:rPr kumimoji="1" lang="en-US" altLang="zh-TW" dirty="0"/>
              <a:t>s: </a:t>
            </a:r>
            <a:r>
              <a:rPr kumimoji="1" lang="en-US" altLang="zh-TW" b="1" dirty="0" smtClean="0">
                <a:solidFill>
                  <a:srgbClr val="FF6600"/>
                </a:solidFill>
              </a:rPr>
              <a:t>Massive</a:t>
            </a:r>
            <a:r>
              <a:rPr kumimoji="1" lang="en-US" altLang="zh-TW" dirty="0" smtClean="0"/>
              <a:t> </a:t>
            </a:r>
            <a:r>
              <a:rPr kumimoji="1" lang="en-US" altLang="zh-TW" dirty="0" smtClean="0">
                <a:solidFill>
                  <a:srgbClr val="FFA917"/>
                </a:solidFill>
              </a:rPr>
              <a:t>O</a:t>
            </a:r>
            <a:r>
              <a:rPr kumimoji="1" lang="en-US" altLang="zh-TW" dirty="0" smtClean="0"/>
              <a:t>pen </a:t>
            </a:r>
            <a:r>
              <a:rPr kumimoji="1" lang="en-US" altLang="zh-TW" dirty="0" smtClean="0">
                <a:solidFill>
                  <a:srgbClr val="FFA917"/>
                </a:solidFill>
              </a:rPr>
              <a:t>O</a:t>
            </a:r>
            <a:r>
              <a:rPr kumimoji="1" lang="en-US" altLang="zh-TW" dirty="0" smtClean="0"/>
              <a:t>nline </a:t>
            </a:r>
            <a:r>
              <a:rPr kumimoji="1" lang="en-US" altLang="zh-TW" dirty="0" smtClean="0">
                <a:solidFill>
                  <a:srgbClr val="FFA917"/>
                </a:solidFill>
              </a:rPr>
              <a:t>C</a:t>
            </a:r>
            <a:r>
              <a:rPr kumimoji="1" lang="en-US" altLang="zh-TW" dirty="0" smtClean="0"/>
              <a:t>ourses</a:t>
            </a:r>
          </a:p>
          <a:p>
            <a:endParaRPr kumimoji="1" lang="en-US" altLang="zh-TW" dirty="0"/>
          </a:p>
          <a:p>
            <a:endParaRPr kumimoji="1" lang="en-US" altLang="zh-TW" dirty="0" smtClean="0"/>
          </a:p>
          <a:p>
            <a:endParaRPr kumimoji="1" lang="en-US" altLang="zh-TW" dirty="0"/>
          </a:p>
          <a:p>
            <a:endParaRPr kumimoji="1" lang="en-US" altLang="zh-TW" dirty="0" smtClean="0"/>
          </a:p>
          <a:p>
            <a:r>
              <a:rPr kumimoji="1" lang="en-US" altLang="zh-TW" dirty="0" smtClean="0"/>
              <a:t>MOOCs may create a </a:t>
            </a:r>
            <a:r>
              <a:rPr kumimoji="1" lang="en-US" altLang="zh-TW" sz="3000" b="1" dirty="0" smtClean="0">
                <a:solidFill>
                  <a:srgbClr val="FF6600"/>
                </a:solidFill>
              </a:rPr>
              <a:t>massive</a:t>
            </a:r>
            <a:r>
              <a:rPr kumimoji="1" lang="en-US" altLang="zh-TW" sz="3000" dirty="0" smtClean="0">
                <a:solidFill>
                  <a:srgbClr val="FF6600"/>
                </a:solidFill>
              </a:rPr>
              <a:t> </a:t>
            </a:r>
            <a:r>
              <a:rPr kumimoji="1" lang="en-US" altLang="zh-TW" dirty="0" smtClean="0"/>
              <a:t>Social Community</a:t>
            </a:r>
          </a:p>
          <a:p>
            <a:r>
              <a:rPr kumimoji="1" lang="en-US" altLang="zh-TW" dirty="0" smtClean="0"/>
              <a:t>What can we do from MOOCs and </a:t>
            </a:r>
            <a:r>
              <a:rPr kumimoji="1" lang="en-US" altLang="zh-TW" dirty="0" smtClean="0">
                <a:solidFill>
                  <a:srgbClr val="FF6600"/>
                </a:solidFill>
              </a:rPr>
              <a:t>Social Community</a:t>
            </a:r>
            <a:r>
              <a:rPr kumimoji="1" lang="en-US" altLang="zh-TW" dirty="0" smtClean="0"/>
              <a:t>?</a:t>
            </a:r>
          </a:p>
          <a:p>
            <a:pPr lvl="1"/>
            <a:r>
              <a:rPr kumimoji="1" lang="en-US" altLang="zh-TW" dirty="0" smtClean="0"/>
              <a:t>Analysis of student </a:t>
            </a:r>
            <a:r>
              <a:rPr kumimoji="1" lang="en-US" altLang="zh-TW" dirty="0" smtClean="0">
                <a:sym typeface="Wingdings"/>
              </a:rPr>
              <a:t> course recommendation</a:t>
            </a:r>
          </a:p>
          <a:p>
            <a:pPr lvl="1"/>
            <a:r>
              <a:rPr kumimoji="1" lang="en-US" altLang="zh-TW" dirty="0" smtClean="0">
                <a:sym typeface="Wingdings"/>
              </a:rPr>
              <a:t>Analysis of instructor  </a:t>
            </a:r>
            <a:r>
              <a:rPr kumimoji="1" lang="en-US" altLang="zh-TW" b="1" dirty="0" smtClean="0">
                <a:solidFill>
                  <a:srgbClr val="FF6600"/>
                </a:solidFill>
                <a:sym typeface="Wingdings"/>
              </a:rPr>
              <a:t>content recommendation and sharing</a:t>
            </a:r>
          </a:p>
          <a:p>
            <a:pPr lvl="1"/>
            <a:r>
              <a:rPr kumimoji="1" lang="en-US" altLang="zh-TW" dirty="0" smtClean="0">
                <a:sym typeface="Wingdings"/>
              </a:rPr>
              <a:t>Analysis of MOOCs program  strategic planning</a:t>
            </a:r>
            <a:endParaRPr kumimoji="1" lang="zh-TW" altLang="en-US" dirty="0"/>
          </a:p>
        </p:txBody>
      </p:sp>
      <p:pic>
        <p:nvPicPr>
          <p:cNvPr id="4" name="圖片 3"/>
          <p:cNvPicPr>
            <a:picLocks noChangeAspect="1"/>
          </p:cNvPicPr>
          <p:nvPr/>
        </p:nvPicPr>
        <p:blipFill>
          <a:blip r:embed="rId2"/>
          <a:stretch>
            <a:fillRect/>
          </a:stretch>
        </p:blipFill>
        <p:spPr>
          <a:xfrm>
            <a:off x="1187624" y="1916832"/>
            <a:ext cx="3672408" cy="2258531"/>
          </a:xfrm>
          <a:prstGeom prst="rect">
            <a:avLst/>
          </a:prstGeom>
        </p:spPr>
      </p:pic>
      <p:sp>
        <p:nvSpPr>
          <p:cNvPr id="5" name="文字方塊 4"/>
          <p:cNvSpPr txBox="1"/>
          <p:nvPr/>
        </p:nvSpPr>
        <p:spPr>
          <a:xfrm>
            <a:off x="7020272" y="6237312"/>
            <a:ext cx="1800200" cy="400110"/>
          </a:xfrm>
          <a:prstGeom prst="rect">
            <a:avLst/>
          </a:prstGeom>
          <a:noFill/>
        </p:spPr>
        <p:txBody>
          <a:bodyPr wrap="square" rtlCol="0">
            <a:spAutoFit/>
          </a:bodyPr>
          <a:lstStyle/>
          <a:p>
            <a:r>
              <a:rPr kumimoji="1" lang="en-US" altLang="zh-TW" sz="1000" b="0" dirty="0"/>
              <a:t>https://</a:t>
            </a:r>
            <a:r>
              <a:rPr kumimoji="1" lang="en-US" altLang="zh-TW" sz="1000" b="0" dirty="0" err="1"/>
              <a:t>en.wikipedia.org</a:t>
            </a:r>
            <a:r>
              <a:rPr kumimoji="1" lang="en-US" altLang="zh-TW" sz="1000" b="0" dirty="0"/>
              <a:t>/wiki/</a:t>
            </a:r>
            <a:r>
              <a:rPr kumimoji="1" lang="en-US" altLang="zh-TW" sz="1000" b="0" dirty="0" err="1"/>
              <a:t>Massive_open_online_course</a:t>
            </a:r>
            <a:endParaRPr kumimoji="1" lang="zh-TW" altLang="en-US" sz="1000" b="0" dirty="0"/>
          </a:p>
        </p:txBody>
      </p:sp>
    </p:spTree>
    <p:extLst>
      <p:ext uri="{BB962C8B-B14F-4D97-AF65-F5344CB8AC3E}">
        <p14:creationId xmlns:p14="http://schemas.microsoft.com/office/powerpoint/2010/main" val="2850278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ELO Properties</a:t>
            </a:r>
            <a:endParaRPr kumimoji="1" lang="zh-TW" altLang="en-US" dirty="0"/>
          </a:p>
        </p:txBody>
      </p:sp>
      <p:sp>
        <p:nvSpPr>
          <p:cNvPr id="3" name="內容版面配置區 2"/>
          <p:cNvSpPr>
            <a:spLocks noGrp="1"/>
          </p:cNvSpPr>
          <p:nvPr>
            <p:ph idx="1"/>
          </p:nvPr>
        </p:nvSpPr>
        <p:spPr/>
        <p:txBody>
          <a:bodyPr/>
          <a:lstStyle/>
          <a:p>
            <a:pPr lvl="0"/>
            <a:r>
              <a:rPr lang="en-US" altLang="zh-TW" dirty="0">
                <a:effectLst/>
              </a:rPr>
              <a:t>The number or ELOs the author </a:t>
            </a:r>
            <a:r>
              <a:rPr lang="en-US" altLang="zh-TW" dirty="0">
                <a:solidFill>
                  <a:srgbClr val="FF6600"/>
                </a:solidFill>
                <a:effectLst/>
              </a:rPr>
              <a:t>created</a:t>
            </a:r>
            <a:r>
              <a:rPr lang="en-US" altLang="zh-TW" dirty="0">
                <a:effectLst/>
              </a:rPr>
              <a:t>: </a:t>
            </a:r>
            <a:r>
              <a:rPr lang="en-US" altLang="zh-TW" i="1" dirty="0" err="1">
                <a:solidFill>
                  <a:srgbClr val="FFA917"/>
                </a:solidFill>
                <a:effectLst/>
              </a:rPr>
              <a:t>ELO</a:t>
            </a:r>
            <a:r>
              <a:rPr lang="en-US" altLang="zh-TW" i="1" baseline="-25000" dirty="0" err="1">
                <a:solidFill>
                  <a:srgbClr val="FFA917"/>
                </a:solidFill>
                <a:effectLst/>
              </a:rPr>
              <a:t>c</a:t>
            </a:r>
            <a:r>
              <a:rPr lang="en-US" altLang="zh-TW" i="1" dirty="0">
                <a:solidFill>
                  <a:srgbClr val="FFA917"/>
                </a:solidFill>
                <a:effectLst/>
              </a:rPr>
              <a:t>(User)</a:t>
            </a:r>
            <a:endParaRPr lang="en-US" altLang="zh-TW" dirty="0">
              <a:solidFill>
                <a:srgbClr val="FFA917"/>
              </a:solidFill>
              <a:effectLst/>
            </a:endParaRPr>
          </a:p>
          <a:p>
            <a:pPr lvl="0"/>
            <a:r>
              <a:rPr lang="en-US" altLang="zh-TW" dirty="0">
                <a:effectLst/>
              </a:rPr>
              <a:t>The number of ELOs the author </a:t>
            </a:r>
            <a:r>
              <a:rPr lang="en-US" altLang="zh-TW" dirty="0">
                <a:solidFill>
                  <a:srgbClr val="FF6600"/>
                </a:solidFill>
                <a:effectLst/>
              </a:rPr>
              <a:t>revised</a:t>
            </a:r>
            <a:r>
              <a:rPr lang="en-US" altLang="zh-TW" dirty="0">
                <a:effectLst/>
              </a:rPr>
              <a:t>: </a:t>
            </a:r>
            <a:r>
              <a:rPr lang="en-US" altLang="zh-TW" i="1" dirty="0" err="1">
                <a:solidFill>
                  <a:srgbClr val="FFA917"/>
                </a:solidFill>
                <a:effectLst/>
              </a:rPr>
              <a:t>ELO</a:t>
            </a:r>
            <a:r>
              <a:rPr lang="en-US" altLang="zh-TW" i="1" baseline="-25000" dirty="0" err="1">
                <a:solidFill>
                  <a:srgbClr val="FFA917"/>
                </a:solidFill>
                <a:effectLst/>
              </a:rPr>
              <a:t>r</a:t>
            </a:r>
            <a:r>
              <a:rPr lang="en-US" altLang="zh-TW" i="1" dirty="0">
                <a:solidFill>
                  <a:srgbClr val="FFA917"/>
                </a:solidFill>
                <a:effectLst/>
              </a:rPr>
              <a:t>(User)</a:t>
            </a:r>
            <a:endParaRPr lang="en-US" altLang="zh-TW" dirty="0">
              <a:solidFill>
                <a:srgbClr val="FFA917"/>
              </a:solidFill>
              <a:effectLst/>
            </a:endParaRPr>
          </a:p>
          <a:p>
            <a:pPr lvl="0"/>
            <a:r>
              <a:rPr lang="en-US" altLang="zh-TW" dirty="0">
                <a:effectLst/>
              </a:rPr>
              <a:t>The number of ELOs the author </a:t>
            </a:r>
            <a:r>
              <a:rPr lang="en-US" altLang="zh-TW" dirty="0">
                <a:solidFill>
                  <a:srgbClr val="FF6600"/>
                </a:solidFill>
                <a:effectLst/>
              </a:rPr>
              <a:t>published</a:t>
            </a:r>
            <a:r>
              <a:rPr lang="en-US" altLang="zh-TW" dirty="0">
                <a:effectLst/>
              </a:rPr>
              <a:t> (including created and revised ELOs): </a:t>
            </a:r>
            <a:r>
              <a:rPr lang="en-US" altLang="zh-TW" i="1" dirty="0" err="1">
                <a:solidFill>
                  <a:srgbClr val="FFA917"/>
                </a:solidFill>
                <a:effectLst/>
              </a:rPr>
              <a:t>ELO</a:t>
            </a:r>
            <a:r>
              <a:rPr lang="en-US" altLang="zh-TW" i="1" baseline="-25000" dirty="0" err="1">
                <a:solidFill>
                  <a:srgbClr val="FFA917"/>
                </a:solidFill>
                <a:effectLst/>
              </a:rPr>
              <a:t>p</a:t>
            </a:r>
            <a:r>
              <a:rPr lang="en-US" altLang="zh-TW" i="1" dirty="0">
                <a:solidFill>
                  <a:srgbClr val="FFA917"/>
                </a:solidFill>
                <a:effectLst/>
              </a:rPr>
              <a:t>(User</a:t>
            </a:r>
            <a:r>
              <a:rPr lang="en-US" altLang="zh-TW" i="1" dirty="0" smtClean="0">
                <a:solidFill>
                  <a:srgbClr val="FFA917"/>
                </a:solidFill>
                <a:effectLst/>
              </a:rPr>
              <a:t>)</a:t>
            </a:r>
          </a:p>
          <a:p>
            <a:pPr lvl="1"/>
            <a:r>
              <a:rPr lang="en-US" altLang="zh-TW" dirty="0" smtClean="0">
                <a:effectLst/>
              </a:rPr>
              <a:t>Is</a:t>
            </a:r>
            <a:r>
              <a:rPr lang="en-US" altLang="zh-TW" i="1" dirty="0" smtClean="0">
                <a:effectLst/>
              </a:rPr>
              <a:t> </a:t>
            </a:r>
            <a:r>
              <a:rPr lang="en-US" altLang="zh-TW" i="1" dirty="0" err="1" smtClean="0">
                <a:solidFill>
                  <a:srgbClr val="FFA917"/>
                </a:solidFill>
                <a:effectLst/>
              </a:rPr>
              <a:t>ELO</a:t>
            </a:r>
            <a:r>
              <a:rPr lang="en-US" altLang="zh-TW" i="1" baseline="-25000" dirty="0" err="1" smtClean="0">
                <a:solidFill>
                  <a:srgbClr val="FFA917"/>
                </a:solidFill>
                <a:effectLst/>
              </a:rPr>
              <a:t>c</a:t>
            </a:r>
            <a:r>
              <a:rPr lang="en-US" altLang="zh-TW" i="1" dirty="0">
                <a:solidFill>
                  <a:srgbClr val="FFA917"/>
                </a:solidFill>
                <a:effectLst/>
              </a:rPr>
              <a:t>(User) + </a:t>
            </a:r>
            <a:r>
              <a:rPr lang="en-US" altLang="zh-TW" i="1" dirty="0" err="1">
                <a:solidFill>
                  <a:srgbClr val="FFA917"/>
                </a:solidFill>
                <a:effectLst/>
              </a:rPr>
              <a:t>ELO</a:t>
            </a:r>
            <a:r>
              <a:rPr lang="en-US" altLang="zh-TW" i="1" baseline="-25000" dirty="0" err="1">
                <a:solidFill>
                  <a:srgbClr val="FFA917"/>
                </a:solidFill>
                <a:effectLst/>
              </a:rPr>
              <a:t>r</a:t>
            </a:r>
            <a:r>
              <a:rPr lang="en-US" altLang="zh-TW" i="1" dirty="0">
                <a:solidFill>
                  <a:srgbClr val="FFA917"/>
                </a:solidFill>
                <a:effectLst/>
              </a:rPr>
              <a:t>(User</a:t>
            </a:r>
            <a:r>
              <a:rPr lang="en-US" altLang="zh-TW" i="1" dirty="0">
                <a:effectLst/>
              </a:rPr>
              <a:t>) </a:t>
            </a:r>
            <a:r>
              <a:rPr lang="en-US" altLang="zh-TW" dirty="0" smtClean="0">
                <a:effectLst/>
              </a:rPr>
              <a:t>equals to  </a:t>
            </a:r>
            <a:r>
              <a:rPr lang="en-US" altLang="zh-TW" i="1" dirty="0" err="1" smtClean="0">
                <a:solidFill>
                  <a:srgbClr val="FFA917"/>
                </a:solidFill>
                <a:effectLst/>
              </a:rPr>
              <a:t>ELO</a:t>
            </a:r>
            <a:r>
              <a:rPr lang="en-US" altLang="zh-TW" i="1" baseline="-25000" dirty="0" err="1" smtClean="0">
                <a:solidFill>
                  <a:srgbClr val="FFA917"/>
                </a:solidFill>
                <a:effectLst/>
              </a:rPr>
              <a:t>p</a:t>
            </a:r>
            <a:r>
              <a:rPr lang="en-US" altLang="zh-TW" i="1" dirty="0">
                <a:solidFill>
                  <a:srgbClr val="FFA917"/>
                </a:solidFill>
                <a:effectLst/>
              </a:rPr>
              <a:t>(User</a:t>
            </a:r>
            <a:r>
              <a:rPr lang="en-US" altLang="zh-TW" i="1" dirty="0" smtClean="0">
                <a:effectLst/>
              </a:rPr>
              <a:t>)? </a:t>
            </a:r>
            <a:r>
              <a:rPr lang="en-US" altLang="zh-TW" i="1" dirty="0" smtClean="0">
                <a:solidFill>
                  <a:srgbClr val="FF6600"/>
                </a:solidFill>
                <a:effectLst/>
              </a:rPr>
              <a:t>No</a:t>
            </a:r>
          </a:p>
          <a:p>
            <a:pPr lvl="1"/>
            <a:r>
              <a:rPr lang="en-US" altLang="zh-TW" dirty="0" smtClean="0">
                <a:effectLst/>
              </a:rPr>
              <a:t>Could exist some </a:t>
            </a:r>
            <a:r>
              <a:rPr lang="en-US" altLang="zh-TW" dirty="0">
                <a:effectLst/>
              </a:rPr>
              <a:t>ELOs </a:t>
            </a:r>
            <a:r>
              <a:rPr lang="en-US" altLang="zh-TW" dirty="0">
                <a:solidFill>
                  <a:srgbClr val="FF6600"/>
                </a:solidFill>
                <a:effectLst/>
              </a:rPr>
              <a:t>not</a:t>
            </a:r>
            <a:r>
              <a:rPr lang="en-US" altLang="zh-TW" dirty="0">
                <a:effectLst/>
              </a:rPr>
              <a:t> </a:t>
            </a:r>
            <a:r>
              <a:rPr lang="en-US" altLang="zh-TW" dirty="0" smtClean="0">
                <a:solidFill>
                  <a:srgbClr val="FF6600"/>
                </a:solidFill>
                <a:effectLst/>
              </a:rPr>
              <a:t>published</a:t>
            </a:r>
          </a:p>
          <a:p>
            <a:pPr lvl="0"/>
            <a:r>
              <a:rPr lang="en-US" altLang="zh-TW" dirty="0" smtClean="0">
                <a:effectLst/>
              </a:rPr>
              <a:t>The number of other ELOs </a:t>
            </a:r>
            <a:r>
              <a:rPr lang="en-US" altLang="zh-TW" dirty="0" smtClean="0">
                <a:solidFill>
                  <a:srgbClr val="FF6600"/>
                </a:solidFill>
                <a:effectLst/>
              </a:rPr>
              <a:t>directly revised </a:t>
            </a:r>
            <a:r>
              <a:rPr lang="en-US" altLang="zh-TW" dirty="0" smtClean="0">
                <a:effectLst/>
              </a:rPr>
              <a:t>from the author’s published ELOs: </a:t>
            </a:r>
            <a:r>
              <a:rPr lang="en-US" altLang="zh-TW" i="1" dirty="0" err="1" smtClean="0">
                <a:solidFill>
                  <a:srgbClr val="FFA917"/>
                </a:solidFill>
                <a:effectLst/>
              </a:rPr>
              <a:t>ELO</a:t>
            </a:r>
            <a:r>
              <a:rPr lang="en-US" altLang="zh-TW" i="1" baseline="-25000" dirty="0" err="1" smtClean="0">
                <a:solidFill>
                  <a:srgbClr val="FFA917"/>
                </a:solidFill>
                <a:effectLst/>
              </a:rPr>
              <a:t>u</a:t>
            </a:r>
            <a:r>
              <a:rPr lang="en-US" altLang="zh-TW" i="1" dirty="0" smtClean="0">
                <a:solidFill>
                  <a:srgbClr val="FFA917"/>
                </a:solidFill>
                <a:effectLst/>
              </a:rPr>
              <a:t>(User)</a:t>
            </a:r>
          </a:p>
          <a:p>
            <a:pPr lvl="1"/>
            <a:r>
              <a:rPr lang="en-US" altLang="zh-TW" dirty="0" smtClean="0">
                <a:effectLst/>
              </a:rPr>
              <a:t>Similar to </a:t>
            </a:r>
            <a:r>
              <a:rPr lang="en-US" altLang="zh-TW" dirty="0" smtClean="0">
                <a:solidFill>
                  <a:srgbClr val="FF6600"/>
                </a:solidFill>
                <a:effectLst/>
              </a:rPr>
              <a:t>citation counts</a:t>
            </a:r>
            <a:endParaRPr lang="en-US" altLang="zh-TW" dirty="0">
              <a:solidFill>
                <a:srgbClr val="FF6600"/>
              </a:solidFill>
              <a:effectLst/>
            </a:endParaRPr>
          </a:p>
        </p:txBody>
      </p:sp>
    </p:spTree>
    <p:extLst>
      <p:ext uri="{BB962C8B-B14F-4D97-AF65-F5344CB8AC3E}">
        <p14:creationId xmlns:p14="http://schemas.microsoft.com/office/powerpoint/2010/main" val="356225101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ELO Influence</a:t>
            </a:r>
            <a:endParaRPr kumimoji="1" lang="zh-TW" altLang="en-US" dirty="0"/>
          </a:p>
        </p:txBody>
      </p:sp>
      <p:sp>
        <p:nvSpPr>
          <p:cNvPr id="3" name="內容版面配置區 2"/>
          <p:cNvSpPr>
            <a:spLocks noGrp="1"/>
          </p:cNvSpPr>
          <p:nvPr>
            <p:ph idx="1"/>
          </p:nvPr>
        </p:nvSpPr>
        <p:spPr>
          <a:xfrm>
            <a:off x="395536" y="4365104"/>
            <a:ext cx="7770813" cy="2232248"/>
          </a:xfrm>
        </p:spPr>
        <p:txBody>
          <a:bodyPr>
            <a:normAutofit/>
          </a:bodyPr>
          <a:lstStyle/>
          <a:p>
            <a:r>
              <a:rPr lang="en-US" altLang="zh-TW" i="1" dirty="0" smtClean="0">
                <a:effectLst/>
              </a:rPr>
              <a:t>β</a:t>
            </a:r>
            <a:r>
              <a:rPr lang="en-US" altLang="zh-TW" i="1" baseline="-25000" dirty="0" smtClean="0">
                <a:effectLst/>
              </a:rPr>
              <a:t>1</a:t>
            </a:r>
            <a:r>
              <a:rPr lang="en-US" altLang="zh-TW" i="1" dirty="0" smtClean="0">
                <a:effectLst/>
              </a:rPr>
              <a:t> </a:t>
            </a:r>
            <a:r>
              <a:rPr lang="en-US" altLang="zh-TW" i="1" dirty="0">
                <a:effectLst/>
              </a:rPr>
              <a:t>= (0.9)</a:t>
            </a:r>
            <a:r>
              <a:rPr lang="en-US" altLang="zh-TW" i="1" baseline="30000" dirty="0" smtClean="0">
                <a:effectLst/>
              </a:rPr>
              <a:t>d</a:t>
            </a:r>
            <a:r>
              <a:rPr lang="en-US" altLang="zh-TW" dirty="0" smtClean="0">
                <a:effectLst/>
              </a:rPr>
              <a:t> , </a:t>
            </a:r>
            <a:r>
              <a:rPr lang="en-US" altLang="zh-TW" sz="2000" dirty="0">
                <a:effectLst/>
              </a:rPr>
              <a:t>where integer </a:t>
            </a:r>
            <a:r>
              <a:rPr lang="en-US" altLang="zh-TW" sz="2000" i="1" dirty="0">
                <a:effectLst/>
              </a:rPr>
              <a:t>d &gt; 0</a:t>
            </a:r>
            <a:r>
              <a:rPr lang="en-US" altLang="zh-TW" sz="2000" dirty="0">
                <a:effectLst/>
              </a:rPr>
              <a:t> is the distance from a ELO to its root ELO in a reusability tree </a:t>
            </a:r>
            <a:r>
              <a:rPr lang="en-US" altLang="zh-TW" sz="2000" dirty="0" smtClean="0">
                <a:effectLst/>
              </a:rPr>
              <a:t>(i.e., decreases </a:t>
            </a:r>
            <a:r>
              <a:rPr lang="en-US" altLang="zh-TW" sz="2000" dirty="0">
                <a:effectLst/>
              </a:rPr>
              <a:t>the </a:t>
            </a:r>
            <a:r>
              <a:rPr lang="en-US" altLang="zh-TW" sz="2000" dirty="0" smtClean="0">
                <a:effectLst/>
              </a:rPr>
              <a:t>impact)</a:t>
            </a:r>
            <a:endParaRPr lang="en-US" altLang="zh-TW" dirty="0">
              <a:effectLst/>
            </a:endParaRPr>
          </a:p>
          <a:p>
            <a:r>
              <a:rPr lang="en-US" altLang="zh-TW" dirty="0" smtClean="0">
                <a:effectLst/>
              </a:rPr>
              <a:t>Or, use </a:t>
            </a:r>
            <a:r>
              <a:rPr lang="en-US" altLang="zh-TW" i="1" dirty="0" smtClean="0">
                <a:effectLst/>
              </a:rPr>
              <a:t>Diversity()</a:t>
            </a:r>
            <a:r>
              <a:rPr lang="en-US" altLang="zh-TW" dirty="0" smtClean="0">
                <a:effectLst/>
              </a:rPr>
              <a:t> to compute how much additional information the user created </a:t>
            </a:r>
            <a:endParaRPr kumimoji="1" lang="zh-TW" altLang="en-US" dirty="0"/>
          </a:p>
        </p:txBody>
      </p:sp>
      <p:sp>
        <p:nvSpPr>
          <p:cNvPr id="4" name="文字方塊 3"/>
          <p:cNvSpPr txBox="1"/>
          <p:nvPr/>
        </p:nvSpPr>
        <p:spPr>
          <a:xfrm>
            <a:off x="683568" y="1484784"/>
            <a:ext cx="6408712" cy="1015663"/>
          </a:xfrm>
          <a:prstGeom prst="rect">
            <a:avLst/>
          </a:prstGeom>
          <a:noFill/>
        </p:spPr>
        <p:txBody>
          <a:bodyPr wrap="square" rtlCol="0">
            <a:spAutoFit/>
          </a:bodyPr>
          <a:lstStyle/>
          <a:p>
            <a:r>
              <a:rPr lang="en-US" altLang="zh-TW" sz="2000" b="0" i="1" dirty="0" err="1"/>
              <a:t>ELO_Influence</a:t>
            </a:r>
            <a:r>
              <a:rPr lang="en-US" altLang="zh-TW" sz="2000" b="0" i="1" dirty="0"/>
              <a:t>(User) = </a:t>
            </a:r>
          </a:p>
          <a:p>
            <a:r>
              <a:rPr lang="en-US" altLang="zh-TW" sz="2000" b="0" i="1" dirty="0"/>
              <a:t>	</a:t>
            </a:r>
            <a:r>
              <a:rPr lang="en-US" altLang="zh-TW" sz="2000" b="0" i="1" dirty="0" err="1">
                <a:solidFill>
                  <a:srgbClr val="FF6600"/>
                </a:solidFill>
              </a:rPr>
              <a:t>ELO_Creation_Influence</a:t>
            </a:r>
            <a:r>
              <a:rPr lang="en-US" altLang="zh-TW" sz="2000" b="0" i="1" dirty="0">
                <a:solidFill>
                  <a:srgbClr val="FF6600"/>
                </a:solidFill>
              </a:rPr>
              <a:t>(User</a:t>
            </a:r>
            <a:r>
              <a:rPr lang="en-US" altLang="zh-TW" sz="2000" b="0" i="1" dirty="0"/>
              <a:t>) * c-weight + </a:t>
            </a:r>
          </a:p>
          <a:p>
            <a:r>
              <a:rPr lang="en-US" altLang="zh-TW" sz="2000" b="0" i="1" dirty="0"/>
              <a:t>	</a:t>
            </a:r>
            <a:r>
              <a:rPr lang="en-US" altLang="zh-TW" sz="2000" b="0" i="1" dirty="0" err="1">
                <a:solidFill>
                  <a:srgbClr val="FFA917"/>
                </a:solidFill>
              </a:rPr>
              <a:t>ELO_Publishing_Influence</a:t>
            </a:r>
            <a:r>
              <a:rPr lang="en-US" altLang="zh-TW" sz="2000" b="0" i="1" dirty="0">
                <a:solidFill>
                  <a:srgbClr val="FFA917"/>
                </a:solidFill>
              </a:rPr>
              <a:t> (User) </a:t>
            </a:r>
            <a:r>
              <a:rPr lang="en-US" altLang="zh-TW" sz="2000" b="0" i="1" dirty="0"/>
              <a:t>* p-weight</a:t>
            </a:r>
          </a:p>
        </p:txBody>
      </p:sp>
      <p:sp>
        <p:nvSpPr>
          <p:cNvPr id="5" name="文字方塊 4"/>
          <p:cNvSpPr txBox="1"/>
          <p:nvPr/>
        </p:nvSpPr>
        <p:spPr>
          <a:xfrm>
            <a:off x="611560" y="2564904"/>
            <a:ext cx="7776864" cy="1415772"/>
          </a:xfrm>
          <a:prstGeom prst="rect">
            <a:avLst/>
          </a:prstGeom>
          <a:noFill/>
        </p:spPr>
        <p:txBody>
          <a:bodyPr wrap="square" rtlCol="0">
            <a:spAutoFit/>
          </a:bodyPr>
          <a:lstStyle/>
          <a:p>
            <a:pPr>
              <a:lnSpc>
                <a:spcPct val="130000"/>
              </a:lnSpc>
            </a:pPr>
            <a:r>
              <a:rPr lang="en-US" altLang="zh-TW" sz="2000" b="0" i="1" dirty="0" smtClean="0">
                <a:solidFill>
                  <a:srgbClr val="FF6600"/>
                </a:solidFill>
              </a:rPr>
              <a:t> </a:t>
            </a:r>
            <a:r>
              <a:rPr lang="en-US" altLang="zh-TW" sz="2000" b="0" i="1" dirty="0" err="1">
                <a:solidFill>
                  <a:srgbClr val="FF6600"/>
                </a:solidFill>
              </a:rPr>
              <a:t>ELO_Creation_Influence</a:t>
            </a:r>
            <a:r>
              <a:rPr lang="en-US" altLang="zh-TW" sz="2000" b="0" i="1" dirty="0">
                <a:solidFill>
                  <a:srgbClr val="FF6600"/>
                </a:solidFill>
              </a:rPr>
              <a:t>(User) = </a:t>
            </a:r>
            <a:r>
              <a:rPr lang="en-US" altLang="zh-TW" sz="2000" b="0" i="1" dirty="0" err="1">
                <a:solidFill>
                  <a:srgbClr val="FF6600"/>
                </a:solidFill>
              </a:rPr>
              <a:t>ELOc</a:t>
            </a:r>
            <a:r>
              <a:rPr lang="en-US" altLang="zh-TW" sz="2000" b="0" i="1" dirty="0">
                <a:solidFill>
                  <a:srgbClr val="FF6600"/>
                </a:solidFill>
              </a:rPr>
              <a:t>(User) + </a:t>
            </a:r>
            <a:r>
              <a:rPr lang="en-US" altLang="zh-TW" sz="2000" b="0" i="1" dirty="0" err="1">
                <a:solidFill>
                  <a:srgbClr val="FF6600"/>
                </a:solidFill>
              </a:rPr>
              <a:t>ELOr</a:t>
            </a:r>
            <a:r>
              <a:rPr lang="en-US" altLang="zh-TW" sz="2000" b="0" i="1" dirty="0">
                <a:solidFill>
                  <a:srgbClr val="FF6600"/>
                </a:solidFill>
              </a:rPr>
              <a:t>(User) * </a:t>
            </a:r>
            <a:r>
              <a:rPr lang="en-US" altLang="zh-TW" sz="2000" b="0" i="1" dirty="0">
                <a:solidFill>
                  <a:srgbClr val="FF0000"/>
                </a:solidFill>
              </a:rPr>
              <a:t>β</a:t>
            </a:r>
            <a:r>
              <a:rPr lang="en-US" altLang="zh-TW" sz="2000" b="0" i="1" baseline="-25000" dirty="0">
                <a:solidFill>
                  <a:srgbClr val="FF0000"/>
                </a:solidFill>
              </a:rPr>
              <a:t>1</a:t>
            </a:r>
          </a:p>
          <a:p>
            <a:r>
              <a:rPr lang="en-US" altLang="zh-TW" sz="2000" b="0" i="1" dirty="0" smtClean="0">
                <a:solidFill>
                  <a:srgbClr val="FFFFFF"/>
                </a:solidFill>
              </a:rPr>
              <a:t>				or</a:t>
            </a:r>
          </a:p>
          <a:p>
            <a:r>
              <a:rPr lang="en-US" altLang="zh-TW" sz="2000" b="0" i="1" dirty="0" err="1">
                <a:solidFill>
                  <a:srgbClr val="FF6600"/>
                </a:solidFill>
              </a:rPr>
              <a:t>ELO_Creation_Influence</a:t>
            </a:r>
            <a:r>
              <a:rPr lang="en-US" altLang="zh-TW" sz="2000" b="0" i="1" dirty="0">
                <a:solidFill>
                  <a:srgbClr val="FF6600"/>
                </a:solidFill>
              </a:rPr>
              <a:t>(User) = </a:t>
            </a:r>
            <a:endParaRPr lang="en-US" altLang="zh-TW" sz="2000" b="0" i="1" dirty="0" smtClean="0">
              <a:solidFill>
                <a:srgbClr val="FF6600"/>
              </a:solidFill>
            </a:endParaRPr>
          </a:p>
          <a:p>
            <a:r>
              <a:rPr lang="en-US" altLang="zh-TW" sz="2000" b="0" i="1" dirty="0" err="1" smtClean="0">
                <a:solidFill>
                  <a:srgbClr val="FF6600"/>
                </a:solidFill>
              </a:rPr>
              <a:t>ELOc</a:t>
            </a:r>
            <a:r>
              <a:rPr lang="en-US" altLang="zh-TW" sz="2000" b="0" i="1" dirty="0">
                <a:solidFill>
                  <a:srgbClr val="FF6600"/>
                </a:solidFill>
              </a:rPr>
              <a:t>(User) +</a:t>
            </a:r>
            <a:r>
              <a:rPr lang="en-US" altLang="zh-TW" sz="2000" b="0" i="1" dirty="0" err="1">
                <a:solidFill>
                  <a:srgbClr val="FF6600"/>
                </a:solidFill>
              </a:rPr>
              <a:t>Σ</a:t>
            </a:r>
            <a:r>
              <a:rPr lang="en-US" altLang="zh-TW" sz="2000" b="0" i="1" dirty="0">
                <a:solidFill>
                  <a:srgbClr val="FF6600"/>
                </a:solidFill>
              </a:rPr>
              <a:t>( E  </a:t>
            </a:r>
            <a:r>
              <a:rPr lang="en-US" altLang="zh-TW" sz="2000" b="0" i="1" dirty="0" err="1">
                <a:solidFill>
                  <a:srgbClr val="FF6600"/>
                </a:solidFill>
              </a:rPr>
              <a:t>ELOr</a:t>
            </a:r>
            <a:r>
              <a:rPr lang="en-US" altLang="zh-TW" sz="2000" b="0" i="1" dirty="0">
                <a:solidFill>
                  <a:srgbClr val="FF6600"/>
                </a:solidFill>
              </a:rPr>
              <a:t>(User</a:t>
            </a:r>
            <a:r>
              <a:rPr lang="en-US" altLang="zh-TW" sz="2000" b="0" i="1" dirty="0" smtClean="0">
                <a:solidFill>
                  <a:srgbClr val="FF6600"/>
                </a:solidFill>
              </a:rPr>
              <a:t>) </a:t>
            </a:r>
            <a:r>
              <a:rPr lang="en-US" altLang="zh-TW" sz="2000" dirty="0" smtClean="0">
                <a:solidFill>
                  <a:srgbClr val="FF6600"/>
                </a:solidFill>
                <a:latin typeface="Wingdings"/>
              </a:rPr>
              <a:t></a:t>
            </a:r>
            <a:r>
              <a:rPr lang="en-US" altLang="zh-TW" sz="2000" dirty="0" smtClean="0">
                <a:solidFill>
                  <a:srgbClr val="FF6600"/>
                </a:solidFill>
              </a:rPr>
              <a:t> </a:t>
            </a:r>
            <a:r>
              <a:rPr lang="en-US" altLang="zh-TW" sz="2000" b="0" i="1" dirty="0" smtClean="0">
                <a:solidFill>
                  <a:srgbClr val="FF0000"/>
                </a:solidFill>
              </a:rPr>
              <a:t>Diversity(E, parent(E)) </a:t>
            </a:r>
            <a:endParaRPr kumimoji="1" lang="zh-TW" altLang="en-US" sz="2000" b="0" dirty="0">
              <a:solidFill>
                <a:srgbClr val="FF0000"/>
              </a:solidFill>
            </a:endParaRPr>
          </a:p>
        </p:txBody>
      </p:sp>
    </p:spTree>
    <p:extLst>
      <p:ext uri="{BB962C8B-B14F-4D97-AF65-F5344CB8AC3E}">
        <p14:creationId xmlns:p14="http://schemas.microsoft.com/office/powerpoint/2010/main" val="90955737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ELO Influence (cont.)</a:t>
            </a:r>
            <a:endParaRPr kumimoji="1" lang="zh-TW" altLang="en-US" dirty="0"/>
          </a:p>
        </p:txBody>
      </p:sp>
      <p:sp>
        <p:nvSpPr>
          <p:cNvPr id="3" name="內容版面配置區 2"/>
          <p:cNvSpPr>
            <a:spLocks noGrp="1"/>
          </p:cNvSpPr>
          <p:nvPr>
            <p:ph idx="1"/>
          </p:nvPr>
        </p:nvSpPr>
        <p:spPr>
          <a:xfrm>
            <a:off x="467544" y="2996952"/>
            <a:ext cx="7770813" cy="2520280"/>
          </a:xfrm>
        </p:spPr>
        <p:txBody>
          <a:bodyPr>
            <a:normAutofit/>
          </a:bodyPr>
          <a:lstStyle/>
          <a:p>
            <a:r>
              <a:rPr lang="en-US" altLang="zh-TW" dirty="0" smtClean="0">
                <a:effectLst/>
              </a:rPr>
              <a:t>Counts how many ELOs are published and how many are cited</a:t>
            </a:r>
          </a:p>
          <a:p>
            <a:r>
              <a:rPr lang="en-US" altLang="zh-TW" dirty="0" smtClean="0">
                <a:effectLst/>
              </a:rPr>
              <a:t>Everything counts</a:t>
            </a:r>
          </a:p>
          <a:p>
            <a:r>
              <a:rPr lang="en-US" altLang="zh-TW" dirty="0">
                <a:effectLst/>
              </a:rPr>
              <a:t>c-w</a:t>
            </a:r>
            <a:r>
              <a:rPr lang="en-US" altLang="zh-TW" i="1" dirty="0">
                <a:effectLst/>
              </a:rPr>
              <a:t>eight + p-weight = 1.0</a:t>
            </a:r>
            <a:r>
              <a:rPr lang="en-US" altLang="zh-TW" dirty="0">
                <a:effectLst/>
              </a:rPr>
              <a:t> </a:t>
            </a:r>
            <a:endParaRPr lang="en-US" altLang="zh-TW" i="1" dirty="0">
              <a:effectLst/>
            </a:endParaRPr>
          </a:p>
        </p:txBody>
      </p:sp>
      <p:sp>
        <p:nvSpPr>
          <p:cNvPr id="5" name="文字方塊 4"/>
          <p:cNvSpPr txBox="1"/>
          <p:nvPr/>
        </p:nvSpPr>
        <p:spPr>
          <a:xfrm>
            <a:off x="611560" y="1700808"/>
            <a:ext cx="5760640" cy="877163"/>
          </a:xfrm>
          <a:prstGeom prst="rect">
            <a:avLst/>
          </a:prstGeom>
          <a:noFill/>
        </p:spPr>
        <p:txBody>
          <a:bodyPr wrap="square" rtlCol="0">
            <a:spAutoFit/>
          </a:bodyPr>
          <a:lstStyle/>
          <a:p>
            <a:pPr>
              <a:lnSpc>
                <a:spcPct val="130000"/>
              </a:lnSpc>
            </a:pPr>
            <a:r>
              <a:rPr lang="en-US" altLang="zh-TW" sz="2000" b="0" i="1" dirty="0" smtClean="0">
                <a:solidFill>
                  <a:srgbClr val="FFA917"/>
                </a:solidFill>
              </a:rPr>
              <a:t> </a:t>
            </a:r>
            <a:r>
              <a:rPr lang="en-US" altLang="zh-TW" sz="2000" b="0" i="1" dirty="0" err="1">
                <a:solidFill>
                  <a:srgbClr val="FFA917"/>
                </a:solidFill>
              </a:rPr>
              <a:t>ELO_Publishing_Influence</a:t>
            </a:r>
            <a:r>
              <a:rPr lang="en-US" altLang="zh-TW" sz="2000" b="0" i="1" dirty="0">
                <a:solidFill>
                  <a:srgbClr val="FFA917"/>
                </a:solidFill>
              </a:rPr>
              <a:t> (User) </a:t>
            </a:r>
            <a:r>
              <a:rPr lang="en-US" altLang="zh-TW" sz="2000" b="0" i="1" dirty="0">
                <a:solidFill>
                  <a:srgbClr val="FF6600"/>
                </a:solidFill>
              </a:rPr>
              <a:t>=</a:t>
            </a:r>
          </a:p>
          <a:p>
            <a:pPr>
              <a:lnSpc>
                <a:spcPct val="130000"/>
              </a:lnSpc>
            </a:pPr>
            <a:r>
              <a:rPr lang="en-US" altLang="zh-TW" sz="2000" b="0" i="1" dirty="0">
                <a:solidFill>
                  <a:srgbClr val="FF6600"/>
                </a:solidFill>
              </a:rPr>
              <a:t>	</a:t>
            </a:r>
            <a:r>
              <a:rPr lang="en-US" altLang="zh-TW" sz="2000" b="0" i="1" dirty="0" err="1">
                <a:solidFill>
                  <a:srgbClr val="FF6600"/>
                </a:solidFill>
              </a:rPr>
              <a:t>ELOp</a:t>
            </a:r>
            <a:r>
              <a:rPr lang="en-US" altLang="zh-TW" sz="2000" b="0" i="1" dirty="0">
                <a:solidFill>
                  <a:srgbClr val="FF6600"/>
                </a:solidFill>
              </a:rPr>
              <a:t>(User) + </a:t>
            </a:r>
            <a:r>
              <a:rPr lang="en-US" altLang="zh-TW" sz="2000" b="0" i="1" dirty="0" err="1">
                <a:solidFill>
                  <a:srgbClr val="FF6600"/>
                </a:solidFill>
              </a:rPr>
              <a:t>ELOu</a:t>
            </a:r>
            <a:r>
              <a:rPr lang="en-US" altLang="zh-TW" sz="2000" b="0" i="1" dirty="0">
                <a:solidFill>
                  <a:srgbClr val="FF6600"/>
                </a:solidFill>
              </a:rPr>
              <a:t>(User) </a:t>
            </a:r>
            <a:endParaRPr kumimoji="1" lang="zh-TW" altLang="en-US" sz="2000" b="0" dirty="0">
              <a:solidFill>
                <a:srgbClr val="FF6600"/>
              </a:solidFill>
            </a:endParaRPr>
          </a:p>
        </p:txBody>
      </p:sp>
    </p:spTree>
    <p:extLst>
      <p:ext uri="{BB962C8B-B14F-4D97-AF65-F5344CB8AC3E}">
        <p14:creationId xmlns:p14="http://schemas.microsoft.com/office/powerpoint/2010/main" val="84911358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dirty="0" smtClean="0"/>
              <a:t>Group and Author Properties</a:t>
            </a:r>
            <a:endParaRPr kumimoji="1" lang="zh-TW" altLang="en-US" dirty="0"/>
          </a:p>
        </p:txBody>
      </p:sp>
      <p:sp>
        <p:nvSpPr>
          <p:cNvPr id="3" name="內容版面配置區 2"/>
          <p:cNvSpPr>
            <a:spLocks noGrp="1"/>
          </p:cNvSpPr>
          <p:nvPr>
            <p:ph idx="1"/>
          </p:nvPr>
        </p:nvSpPr>
        <p:spPr>
          <a:xfrm>
            <a:off x="395536" y="1869141"/>
            <a:ext cx="8424936" cy="4257022"/>
          </a:xfrm>
        </p:spPr>
        <p:txBody>
          <a:bodyPr/>
          <a:lstStyle/>
          <a:p>
            <a:pPr lvl="0"/>
            <a:r>
              <a:rPr lang="en-US" altLang="zh-TW" dirty="0">
                <a:effectLst/>
              </a:rPr>
              <a:t>The number of Author </a:t>
            </a:r>
            <a:r>
              <a:rPr lang="en-US" altLang="zh-TW" dirty="0">
                <a:solidFill>
                  <a:srgbClr val="FF6600"/>
                </a:solidFill>
                <a:effectLst/>
              </a:rPr>
              <a:t>Groups</a:t>
            </a:r>
            <a:r>
              <a:rPr lang="en-US" altLang="zh-TW" dirty="0">
                <a:effectLst/>
              </a:rPr>
              <a:t> created by the author:</a:t>
            </a:r>
            <a:r>
              <a:rPr lang="en-US" altLang="zh-TW" i="1" dirty="0">
                <a:effectLst/>
              </a:rPr>
              <a:t> </a:t>
            </a:r>
            <a:r>
              <a:rPr lang="en-US" altLang="zh-TW" i="1" dirty="0" err="1">
                <a:solidFill>
                  <a:srgbClr val="FF6600"/>
                </a:solidFill>
                <a:effectLst/>
              </a:rPr>
              <a:t>Group</a:t>
            </a:r>
            <a:r>
              <a:rPr lang="en-US" altLang="zh-TW" i="1" baseline="-25000" dirty="0" err="1">
                <a:solidFill>
                  <a:srgbClr val="FF6600"/>
                </a:solidFill>
                <a:effectLst/>
              </a:rPr>
              <a:t>c</a:t>
            </a:r>
            <a:r>
              <a:rPr lang="en-US" altLang="zh-TW" i="1" dirty="0">
                <a:solidFill>
                  <a:srgbClr val="FF6600"/>
                </a:solidFill>
                <a:effectLst/>
              </a:rPr>
              <a:t> (User</a:t>
            </a:r>
            <a:r>
              <a:rPr lang="en-US" altLang="zh-TW" i="1" dirty="0">
                <a:effectLst/>
              </a:rPr>
              <a:t>)</a:t>
            </a:r>
            <a:endParaRPr lang="en-US" altLang="zh-TW" dirty="0">
              <a:effectLst/>
            </a:endParaRPr>
          </a:p>
          <a:p>
            <a:pPr lvl="0"/>
            <a:r>
              <a:rPr lang="en-US" altLang="zh-TW" dirty="0" smtClean="0">
                <a:effectLst/>
              </a:rPr>
              <a:t>The number of Author </a:t>
            </a:r>
            <a:r>
              <a:rPr lang="en-US" altLang="zh-TW" dirty="0" smtClean="0">
                <a:solidFill>
                  <a:srgbClr val="FF6600"/>
                </a:solidFill>
                <a:effectLst/>
              </a:rPr>
              <a:t>Groups</a:t>
            </a:r>
            <a:r>
              <a:rPr lang="en-US" altLang="zh-TW" dirty="0" smtClean="0">
                <a:effectLst/>
              </a:rPr>
              <a:t> joined (i.e., the “follow” relationship) by the author:</a:t>
            </a:r>
            <a:r>
              <a:rPr lang="en-US" altLang="zh-TW" i="1" dirty="0" smtClean="0">
                <a:effectLst/>
              </a:rPr>
              <a:t> </a:t>
            </a:r>
            <a:r>
              <a:rPr lang="en-US" altLang="zh-TW" i="1" dirty="0" err="1" smtClean="0">
                <a:solidFill>
                  <a:srgbClr val="FF6600"/>
                </a:solidFill>
                <a:effectLst/>
              </a:rPr>
              <a:t>Group</a:t>
            </a:r>
            <a:r>
              <a:rPr lang="en-US" altLang="zh-TW" i="1" baseline="-25000" dirty="0" err="1" smtClean="0">
                <a:solidFill>
                  <a:srgbClr val="FF6600"/>
                </a:solidFill>
                <a:effectLst/>
              </a:rPr>
              <a:t>j</a:t>
            </a:r>
            <a:r>
              <a:rPr lang="en-US" altLang="zh-TW" i="1" dirty="0" smtClean="0">
                <a:solidFill>
                  <a:srgbClr val="FF6600"/>
                </a:solidFill>
                <a:effectLst/>
              </a:rPr>
              <a:t>(User</a:t>
            </a:r>
            <a:r>
              <a:rPr lang="en-US" altLang="zh-TW" i="1" dirty="0" smtClean="0">
                <a:effectLst/>
              </a:rPr>
              <a:t>)</a:t>
            </a:r>
            <a:endParaRPr lang="en-US" altLang="zh-TW" dirty="0" smtClean="0">
              <a:effectLst/>
            </a:endParaRPr>
          </a:p>
          <a:p>
            <a:pPr lvl="0"/>
            <a:r>
              <a:rPr lang="en-US" altLang="zh-TW" dirty="0" smtClean="0">
                <a:effectLst/>
              </a:rPr>
              <a:t>How </a:t>
            </a:r>
            <a:r>
              <a:rPr lang="en-US" altLang="zh-TW" dirty="0">
                <a:effectLst/>
              </a:rPr>
              <a:t>many other </a:t>
            </a:r>
            <a:r>
              <a:rPr lang="en-US" altLang="zh-TW" dirty="0">
                <a:solidFill>
                  <a:srgbClr val="FFA917"/>
                </a:solidFill>
                <a:effectLst/>
              </a:rPr>
              <a:t>authors </a:t>
            </a:r>
            <a:r>
              <a:rPr lang="en-US" altLang="zh-TW" dirty="0">
                <a:effectLst/>
              </a:rPr>
              <a:t>joined the </a:t>
            </a:r>
            <a:r>
              <a:rPr lang="en-US" altLang="zh-TW" dirty="0">
                <a:solidFill>
                  <a:srgbClr val="FFA917"/>
                </a:solidFill>
                <a:effectLst/>
              </a:rPr>
              <a:t>Author Groups </a:t>
            </a:r>
            <a:r>
              <a:rPr lang="en-US" altLang="zh-TW" dirty="0">
                <a:effectLst/>
              </a:rPr>
              <a:t>created by the author (i.e., the “followed by” relationship): </a:t>
            </a:r>
            <a:r>
              <a:rPr lang="en-US" altLang="zh-TW" i="1" dirty="0" err="1">
                <a:solidFill>
                  <a:srgbClr val="FFA917"/>
                </a:solidFill>
                <a:effectLst/>
              </a:rPr>
              <a:t>Author</a:t>
            </a:r>
            <a:r>
              <a:rPr lang="en-US" altLang="zh-TW" i="1" baseline="-25000" dirty="0" err="1">
                <a:solidFill>
                  <a:srgbClr val="FFA917"/>
                </a:solidFill>
                <a:effectLst/>
              </a:rPr>
              <a:t>j</a:t>
            </a:r>
            <a:r>
              <a:rPr lang="en-US" altLang="zh-TW" i="1" dirty="0">
                <a:solidFill>
                  <a:srgbClr val="FFA917"/>
                </a:solidFill>
                <a:effectLst/>
              </a:rPr>
              <a:t>(User)</a:t>
            </a:r>
            <a:endParaRPr lang="en-US" altLang="zh-TW" dirty="0">
              <a:solidFill>
                <a:srgbClr val="FFA917"/>
              </a:solidFill>
              <a:effectLst/>
            </a:endParaRPr>
          </a:p>
          <a:p>
            <a:pPr lvl="0"/>
            <a:r>
              <a:rPr lang="en-US" altLang="zh-TW" dirty="0" smtClean="0">
                <a:effectLst/>
              </a:rPr>
              <a:t>How </a:t>
            </a:r>
            <a:r>
              <a:rPr lang="en-US" altLang="zh-TW" dirty="0">
                <a:effectLst/>
              </a:rPr>
              <a:t>many </a:t>
            </a:r>
            <a:r>
              <a:rPr lang="en-US" altLang="zh-TW" dirty="0" smtClean="0">
                <a:solidFill>
                  <a:srgbClr val="FFA917"/>
                </a:solidFill>
                <a:effectLst/>
              </a:rPr>
              <a:t>users/authors </a:t>
            </a:r>
            <a:r>
              <a:rPr lang="en-US" altLang="zh-TW" dirty="0">
                <a:effectLst/>
              </a:rPr>
              <a:t>from a </a:t>
            </a:r>
            <a:r>
              <a:rPr lang="en-US" altLang="zh-TW" dirty="0">
                <a:solidFill>
                  <a:srgbClr val="FFA917"/>
                </a:solidFill>
                <a:effectLst/>
              </a:rPr>
              <a:t>Social </a:t>
            </a:r>
            <a:r>
              <a:rPr lang="en-US" altLang="zh-TW" dirty="0" smtClean="0">
                <a:solidFill>
                  <a:srgbClr val="FFA917"/>
                </a:solidFill>
                <a:effectLst/>
              </a:rPr>
              <a:t>Network (Google+) </a:t>
            </a:r>
            <a:r>
              <a:rPr lang="en-US" altLang="zh-TW" dirty="0">
                <a:effectLst/>
              </a:rPr>
              <a:t>who are the friends of the author, and are invited and joined the Author Network through </a:t>
            </a:r>
            <a:r>
              <a:rPr lang="en-US" altLang="zh-TW" dirty="0" smtClean="0">
                <a:effectLst/>
              </a:rPr>
              <a:t>recommendation</a:t>
            </a:r>
            <a:r>
              <a:rPr lang="en-US" altLang="zh-TW" dirty="0">
                <a:effectLst/>
              </a:rPr>
              <a:t>: </a:t>
            </a:r>
            <a:r>
              <a:rPr lang="en-US" altLang="zh-TW" i="1" dirty="0">
                <a:solidFill>
                  <a:srgbClr val="FFA917"/>
                </a:solidFill>
                <a:effectLst/>
              </a:rPr>
              <a:t>Author</a:t>
            </a:r>
            <a:r>
              <a:rPr lang="en-US" altLang="zh-TW" i="1" baseline="-25000" dirty="0">
                <a:solidFill>
                  <a:srgbClr val="FFA917"/>
                </a:solidFill>
                <a:effectLst/>
              </a:rPr>
              <a:t>s</a:t>
            </a:r>
            <a:r>
              <a:rPr lang="en-US" altLang="zh-TW" i="1" dirty="0">
                <a:solidFill>
                  <a:srgbClr val="FFA917"/>
                </a:solidFill>
                <a:effectLst/>
              </a:rPr>
              <a:t> (User</a:t>
            </a:r>
            <a:r>
              <a:rPr lang="en-US" altLang="zh-TW" i="1" dirty="0" smtClean="0">
                <a:solidFill>
                  <a:srgbClr val="FFA917"/>
                </a:solidFill>
                <a:effectLst/>
              </a:rPr>
              <a:t>)</a:t>
            </a:r>
            <a:endParaRPr lang="en-US" altLang="zh-TW" dirty="0">
              <a:solidFill>
                <a:srgbClr val="FFA917"/>
              </a:solidFill>
              <a:effectLst/>
            </a:endParaRPr>
          </a:p>
        </p:txBody>
      </p:sp>
    </p:spTree>
    <p:extLst>
      <p:ext uri="{BB962C8B-B14F-4D97-AF65-F5344CB8AC3E}">
        <p14:creationId xmlns:p14="http://schemas.microsoft.com/office/powerpoint/2010/main" val="270023033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Author-Group Influence</a:t>
            </a:r>
            <a:endParaRPr kumimoji="1" lang="zh-TW" altLang="en-US" dirty="0"/>
          </a:p>
        </p:txBody>
      </p:sp>
      <p:sp>
        <p:nvSpPr>
          <p:cNvPr id="3" name="內容版面配置區 2"/>
          <p:cNvSpPr>
            <a:spLocks noGrp="1"/>
          </p:cNvSpPr>
          <p:nvPr>
            <p:ph idx="1"/>
          </p:nvPr>
        </p:nvSpPr>
        <p:spPr>
          <a:xfrm>
            <a:off x="685800" y="3789039"/>
            <a:ext cx="7770813" cy="2337123"/>
          </a:xfrm>
        </p:spPr>
        <p:txBody>
          <a:bodyPr/>
          <a:lstStyle/>
          <a:p>
            <a:r>
              <a:rPr lang="en-US" altLang="zh-TW" i="1" dirty="0">
                <a:effectLst/>
              </a:rPr>
              <a:t>β</a:t>
            </a:r>
            <a:r>
              <a:rPr lang="en-US" altLang="zh-TW" i="1" baseline="-25000" dirty="0">
                <a:effectLst/>
              </a:rPr>
              <a:t>2 </a:t>
            </a:r>
            <a:r>
              <a:rPr lang="en-US" altLang="zh-TW" dirty="0" smtClean="0">
                <a:effectLst/>
              </a:rPr>
              <a:t>+</a:t>
            </a:r>
            <a:r>
              <a:rPr lang="en-US" altLang="zh-TW" i="1" dirty="0" smtClean="0">
                <a:effectLst/>
              </a:rPr>
              <a:t>β</a:t>
            </a:r>
            <a:r>
              <a:rPr lang="en-US" altLang="zh-TW" i="1" baseline="-25000" dirty="0" smtClean="0">
                <a:effectLst/>
              </a:rPr>
              <a:t>3 </a:t>
            </a:r>
            <a:r>
              <a:rPr lang="en-US" altLang="zh-TW" i="1" dirty="0" smtClean="0">
                <a:effectLst/>
              </a:rPr>
              <a:t>=1.0, </a:t>
            </a:r>
            <a:r>
              <a:rPr lang="en-US" altLang="zh-TW" dirty="0" smtClean="0">
                <a:effectLst/>
              </a:rPr>
              <a:t>represent </a:t>
            </a:r>
            <a:r>
              <a:rPr lang="en-US" altLang="zh-TW" dirty="0">
                <a:effectLst/>
              </a:rPr>
              <a:t>weights </a:t>
            </a:r>
            <a:endParaRPr lang="en-US" altLang="zh-TW" dirty="0" smtClean="0">
              <a:effectLst/>
            </a:endParaRPr>
          </a:p>
          <a:p>
            <a:r>
              <a:rPr lang="en-US" altLang="zh-TW" i="1" dirty="0">
                <a:effectLst/>
              </a:rPr>
              <a:t>g-weight + a-weight = 1.0</a:t>
            </a:r>
            <a:r>
              <a:rPr lang="en-US" altLang="zh-TW" dirty="0">
                <a:effectLst/>
              </a:rPr>
              <a:t> </a:t>
            </a:r>
            <a:endParaRPr kumimoji="1" lang="zh-TW" altLang="en-US" dirty="0"/>
          </a:p>
        </p:txBody>
      </p:sp>
      <p:sp>
        <p:nvSpPr>
          <p:cNvPr id="4" name="文字方塊 3"/>
          <p:cNvSpPr txBox="1"/>
          <p:nvPr/>
        </p:nvSpPr>
        <p:spPr>
          <a:xfrm>
            <a:off x="683568" y="1628800"/>
            <a:ext cx="7776864" cy="1200328"/>
          </a:xfrm>
          <a:prstGeom prst="rect">
            <a:avLst/>
          </a:prstGeom>
          <a:noFill/>
        </p:spPr>
        <p:txBody>
          <a:bodyPr wrap="square" rtlCol="0">
            <a:spAutoFit/>
          </a:bodyPr>
          <a:lstStyle/>
          <a:p>
            <a:r>
              <a:rPr lang="en-US" altLang="zh-TW" b="0" i="1" dirty="0" err="1"/>
              <a:t>Author_Group_Influence</a:t>
            </a:r>
            <a:r>
              <a:rPr lang="en-US" altLang="zh-TW" b="0" i="1" dirty="0"/>
              <a:t>(User) =</a:t>
            </a:r>
            <a:endParaRPr lang="en-US" altLang="zh-TW" b="0" dirty="0"/>
          </a:p>
          <a:p>
            <a:r>
              <a:rPr lang="en-US" altLang="zh-TW" b="0" i="1" dirty="0"/>
              <a:t>	(</a:t>
            </a:r>
            <a:r>
              <a:rPr lang="en-US" altLang="zh-TW" b="0" i="1" dirty="0" err="1">
                <a:solidFill>
                  <a:srgbClr val="FF6600"/>
                </a:solidFill>
              </a:rPr>
              <a:t>G</a:t>
            </a:r>
            <a:r>
              <a:rPr lang="en-US" altLang="zh-TW" b="0" i="1" dirty="0" err="1"/>
              <a:t>roup</a:t>
            </a:r>
            <a:r>
              <a:rPr lang="en-US" altLang="zh-TW" b="0" i="1" baseline="-25000" dirty="0" err="1"/>
              <a:t>c</a:t>
            </a:r>
            <a:r>
              <a:rPr lang="en-US" altLang="zh-TW" b="0" i="1" dirty="0"/>
              <a:t> (User) * β</a:t>
            </a:r>
            <a:r>
              <a:rPr lang="en-US" altLang="zh-TW" b="0" i="1" baseline="-25000" dirty="0"/>
              <a:t>2 </a:t>
            </a:r>
            <a:r>
              <a:rPr lang="en-US" altLang="zh-TW" b="0" i="1" dirty="0"/>
              <a:t>+ </a:t>
            </a:r>
            <a:r>
              <a:rPr lang="en-US" altLang="zh-TW" b="0" i="1" dirty="0" err="1">
                <a:solidFill>
                  <a:srgbClr val="FF6600"/>
                </a:solidFill>
              </a:rPr>
              <a:t>G</a:t>
            </a:r>
            <a:r>
              <a:rPr lang="en-US" altLang="zh-TW" b="0" i="1" dirty="0" err="1"/>
              <a:t>roup</a:t>
            </a:r>
            <a:r>
              <a:rPr lang="en-US" altLang="zh-TW" b="0" i="1" baseline="-25000" dirty="0" err="1"/>
              <a:t>j</a:t>
            </a:r>
            <a:r>
              <a:rPr lang="en-US" altLang="zh-TW" b="0" i="1" dirty="0"/>
              <a:t>(User) * β</a:t>
            </a:r>
            <a:r>
              <a:rPr lang="en-US" altLang="zh-TW" b="0" i="1" baseline="-25000" dirty="0"/>
              <a:t>3</a:t>
            </a:r>
            <a:r>
              <a:rPr lang="en-US" altLang="zh-TW" b="0" i="1" dirty="0"/>
              <a:t> ) * </a:t>
            </a:r>
            <a:r>
              <a:rPr lang="en-US" altLang="zh-TW" b="0" i="1" dirty="0">
                <a:solidFill>
                  <a:srgbClr val="FF6600"/>
                </a:solidFill>
              </a:rPr>
              <a:t>g</a:t>
            </a:r>
            <a:r>
              <a:rPr lang="en-US" altLang="zh-TW" b="0" i="1" dirty="0"/>
              <a:t>-weight +</a:t>
            </a:r>
            <a:endParaRPr lang="en-US" altLang="zh-TW" b="0" dirty="0"/>
          </a:p>
          <a:p>
            <a:r>
              <a:rPr lang="en-US" altLang="zh-TW" b="0" i="1" dirty="0"/>
              <a:t>	(</a:t>
            </a:r>
            <a:r>
              <a:rPr lang="en-US" altLang="zh-TW" b="0" i="1" dirty="0" err="1">
                <a:solidFill>
                  <a:srgbClr val="FFA917"/>
                </a:solidFill>
              </a:rPr>
              <a:t>A</a:t>
            </a:r>
            <a:r>
              <a:rPr lang="en-US" altLang="zh-TW" b="0" i="1" dirty="0" err="1"/>
              <a:t>uthor</a:t>
            </a:r>
            <a:r>
              <a:rPr lang="en-US" altLang="zh-TW" b="0" i="1" baseline="-25000" dirty="0" err="1"/>
              <a:t>j</a:t>
            </a:r>
            <a:r>
              <a:rPr lang="en-US" altLang="zh-TW" b="0" i="1" dirty="0"/>
              <a:t>(User) + </a:t>
            </a:r>
            <a:r>
              <a:rPr lang="en-US" altLang="zh-TW" b="0" i="1" dirty="0">
                <a:solidFill>
                  <a:srgbClr val="FFA917"/>
                </a:solidFill>
              </a:rPr>
              <a:t>A</a:t>
            </a:r>
            <a:r>
              <a:rPr lang="en-US" altLang="zh-TW" b="0" i="1" dirty="0"/>
              <a:t>uthor</a:t>
            </a:r>
            <a:r>
              <a:rPr lang="en-US" altLang="zh-TW" b="0" i="1" baseline="-25000" dirty="0"/>
              <a:t>s</a:t>
            </a:r>
            <a:r>
              <a:rPr lang="en-US" altLang="zh-TW" b="0" i="1" dirty="0"/>
              <a:t> (User)) * </a:t>
            </a:r>
            <a:r>
              <a:rPr lang="en-US" altLang="zh-TW" b="0" i="1" dirty="0">
                <a:solidFill>
                  <a:srgbClr val="FFA917"/>
                </a:solidFill>
              </a:rPr>
              <a:t>a</a:t>
            </a:r>
            <a:r>
              <a:rPr lang="en-US" altLang="zh-TW" b="0" i="1" dirty="0"/>
              <a:t>-weight</a:t>
            </a:r>
            <a:endParaRPr lang="en-US" altLang="zh-TW" b="0" dirty="0"/>
          </a:p>
        </p:txBody>
      </p:sp>
    </p:spTree>
    <p:extLst>
      <p:ext uri="{BB962C8B-B14F-4D97-AF65-F5344CB8AC3E}">
        <p14:creationId xmlns:p14="http://schemas.microsoft.com/office/powerpoint/2010/main" val="23256899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Degree of Participation</a:t>
            </a:r>
            <a:endParaRPr kumimoji="1" lang="zh-TW" altLang="en-US" dirty="0"/>
          </a:p>
        </p:txBody>
      </p:sp>
      <p:sp>
        <p:nvSpPr>
          <p:cNvPr id="3" name="內容版面配置區 2"/>
          <p:cNvSpPr>
            <a:spLocks noGrp="1"/>
          </p:cNvSpPr>
          <p:nvPr>
            <p:ph idx="1"/>
          </p:nvPr>
        </p:nvSpPr>
        <p:spPr>
          <a:xfrm>
            <a:off x="685800" y="2924943"/>
            <a:ext cx="7770813" cy="3201219"/>
          </a:xfrm>
        </p:spPr>
        <p:txBody>
          <a:bodyPr/>
          <a:lstStyle/>
          <a:p>
            <a:r>
              <a:rPr kumimoji="1" lang="en-US" altLang="zh-TW" dirty="0"/>
              <a:t>Function </a:t>
            </a:r>
            <a:r>
              <a:rPr kumimoji="1" lang="en-US" altLang="zh-TW" b="1" i="1" dirty="0">
                <a:solidFill>
                  <a:srgbClr val="FF6600"/>
                </a:solidFill>
              </a:rPr>
              <a:t>g(</a:t>
            </a:r>
            <a:r>
              <a:rPr kumimoji="1" lang="en-US" altLang="zh-TW" i="1" dirty="0">
                <a:solidFill>
                  <a:srgbClr val="FF6600"/>
                </a:solidFill>
              </a:rPr>
              <a:t>)</a:t>
            </a:r>
            <a:r>
              <a:rPr kumimoji="1" lang="en-US" altLang="zh-TW" dirty="0"/>
              <a:t> further takes the two functions and justify the importance of ELO </a:t>
            </a:r>
            <a:r>
              <a:rPr kumimoji="1" lang="en-US" altLang="zh-TW" dirty="0" smtClean="0"/>
              <a:t>and Author </a:t>
            </a:r>
            <a:r>
              <a:rPr kumimoji="1" lang="en-US" altLang="zh-TW" dirty="0"/>
              <a:t>influences. </a:t>
            </a:r>
          </a:p>
          <a:p>
            <a:r>
              <a:rPr kumimoji="1" lang="en-US" altLang="zh-TW" dirty="0" smtClean="0"/>
              <a:t>Or, another similar function</a:t>
            </a:r>
            <a:endParaRPr kumimoji="1" lang="zh-TW" altLang="en-US" dirty="0"/>
          </a:p>
        </p:txBody>
      </p:sp>
      <p:sp>
        <p:nvSpPr>
          <p:cNvPr id="4" name="文字方塊 3"/>
          <p:cNvSpPr txBox="1"/>
          <p:nvPr/>
        </p:nvSpPr>
        <p:spPr>
          <a:xfrm>
            <a:off x="683568" y="1556792"/>
            <a:ext cx="7776864" cy="1569660"/>
          </a:xfrm>
          <a:prstGeom prst="rect">
            <a:avLst/>
          </a:prstGeom>
          <a:noFill/>
        </p:spPr>
        <p:txBody>
          <a:bodyPr wrap="square" rtlCol="0">
            <a:spAutoFit/>
          </a:bodyPr>
          <a:lstStyle/>
          <a:p>
            <a:r>
              <a:rPr lang="en-US" altLang="zh-TW" b="0" i="1" dirty="0" err="1"/>
              <a:t>Degree_of_Participation</a:t>
            </a:r>
            <a:r>
              <a:rPr lang="en-US" altLang="zh-TW" b="0" i="1" dirty="0"/>
              <a:t>(User) = </a:t>
            </a:r>
            <a:endParaRPr lang="en-US" altLang="zh-TW" b="0" i="1" dirty="0" smtClean="0"/>
          </a:p>
          <a:p>
            <a:r>
              <a:rPr lang="en-US" altLang="zh-TW" b="0" i="1" dirty="0" smtClean="0"/>
              <a:t>	</a:t>
            </a:r>
            <a:r>
              <a:rPr lang="en-US" altLang="zh-TW" b="0" i="1" dirty="0" smtClean="0">
                <a:solidFill>
                  <a:srgbClr val="FF6600"/>
                </a:solidFill>
              </a:rPr>
              <a:t>g(</a:t>
            </a:r>
            <a:r>
              <a:rPr lang="en-US" altLang="zh-TW" b="0" i="1" dirty="0" err="1" smtClean="0"/>
              <a:t>ELO_Influence</a:t>
            </a:r>
            <a:r>
              <a:rPr lang="en-US" altLang="zh-TW" b="0" i="1" dirty="0"/>
              <a:t>(User) + </a:t>
            </a:r>
            <a:endParaRPr lang="en-US" altLang="zh-TW" b="0" i="1" dirty="0" smtClean="0"/>
          </a:p>
          <a:p>
            <a:r>
              <a:rPr lang="en-US" altLang="zh-TW" b="0" i="1" dirty="0"/>
              <a:t>	</a:t>
            </a:r>
            <a:r>
              <a:rPr lang="en-US" altLang="zh-TW" b="0" i="1" dirty="0" err="1" smtClean="0"/>
              <a:t>Author_Group_Influence</a:t>
            </a:r>
            <a:r>
              <a:rPr lang="en-US" altLang="zh-TW" b="0" i="1" dirty="0"/>
              <a:t>(User</a:t>
            </a:r>
            <a:r>
              <a:rPr lang="en-US" altLang="zh-TW" b="0" i="1" dirty="0" smtClean="0"/>
              <a:t>)</a:t>
            </a:r>
            <a:r>
              <a:rPr lang="en-US" altLang="zh-TW" b="0" i="1" dirty="0" smtClean="0">
                <a:solidFill>
                  <a:srgbClr val="FF6600"/>
                </a:solidFill>
              </a:rPr>
              <a:t>)</a:t>
            </a:r>
            <a:endParaRPr lang="en-US" altLang="zh-TW" b="0" dirty="0">
              <a:solidFill>
                <a:srgbClr val="FF6600"/>
              </a:solidFill>
            </a:endParaRPr>
          </a:p>
          <a:p>
            <a:endParaRPr kumimoji="1" lang="zh-TW" altLang="en-US" dirty="0"/>
          </a:p>
        </p:txBody>
      </p:sp>
      <p:sp>
        <p:nvSpPr>
          <p:cNvPr id="5" name="文字方塊 4"/>
          <p:cNvSpPr txBox="1"/>
          <p:nvPr/>
        </p:nvSpPr>
        <p:spPr>
          <a:xfrm>
            <a:off x="611560" y="4797152"/>
            <a:ext cx="7488832" cy="1200328"/>
          </a:xfrm>
          <a:prstGeom prst="rect">
            <a:avLst/>
          </a:prstGeom>
          <a:noFill/>
        </p:spPr>
        <p:txBody>
          <a:bodyPr wrap="square" rtlCol="0">
            <a:spAutoFit/>
          </a:bodyPr>
          <a:lstStyle/>
          <a:p>
            <a:r>
              <a:rPr lang="en-US" altLang="zh-TW" dirty="0">
                <a:solidFill>
                  <a:srgbClr val="FF6600"/>
                </a:solidFill>
              </a:rPr>
              <a:t>A list of Active Authors</a:t>
            </a:r>
            <a:r>
              <a:rPr lang="en-US" altLang="zh-TW" dirty="0"/>
              <a:t>: </a:t>
            </a:r>
            <a:r>
              <a:rPr lang="en-US" altLang="zh-TW" b="0" dirty="0"/>
              <a:t>the algorithm can search on </a:t>
            </a:r>
            <a:r>
              <a:rPr lang="en-US" altLang="zh-TW" b="0" i="1" dirty="0" err="1">
                <a:solidFill>
                  <a:srgbClr val="FFA917"/>
                </a:solidFill>
              </a:rPr>
              <a:t>Degree_of_Participation</a:t>
            </a:r>
            <a:r>
              <a:rPr lang="en-US" altLang="zh-TW" b="0" i="1" dirty="0">
                <a:solidFill>
                  <a:srgbClr val="FFA917"/>
                </a:solidFill>
              </a:rPr>
              <a:t>(User)</a:t>
            </a:r>
            <a:r>
              <a:rPr lang="en-US" altLang="zh-TW" b="0" dirty="0">
                <a:solidFill>
                  <a:srgbClr val="FFA917"/>
                </a:solidFill>
              </a:rPr>
              <a:t> </a:t>
            </a:r>
            <a:r>
              <a:rPr lang="en-US" altLang="zh-TW" b="0" dirty="0"/>
              <a:t>from all authors, list top authors and the Author Group they </a:t>
            </a:r>
            <a:r>
              <a:rPr lang="en-US" altLang="zh-TW" b="0" dirty="0" smtClean="0"/>
              <a:t>belong</a:t>
            </a:r>
            <a:endParaRPr kumimoji="1" lang="zh-TW" altLang="en-US" b="0" dirty="0"/>
          </a:p>
        </p:txBody>
      </p:sp>
    </p:spTree>
    <p:extLst>
      <p:ext uri="{BB962C8B-B14F-4D97-AF65-F5344CB8AC3E}">
        <p14:creationId xmlns:p14="http://schemas.microsoft.com/office/powerpoint/2010/main" val="113044132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Areas of Expertise</a:t>
            </a:r>
            <a:endParaRPr kumimoji="1" lang="zh-TW" altLang="en-US" dirty="0"/>
          </a:p>
        </p:txBody>
      </p:sp>
      <p:sp>
        <p:nvSpPr>
          <p:cNvPr id="3" name="內容版面配置區 2"/>
          <p:cNvSpPr>
            <a:spLocks noGrp="1"/>
          </p:cNvSpPr>
          <p:nvPr>
            <p:ph idx="1"/>
          </p:nvPr>
        </p:nvSpPr>
        <p:spPr>
          <a:xfrm>
            <a:off x="611560" y="1340769"/>
            <a:ext cx="7770813" cy="2448272"/>
          </a:xfrm>
        </p:spPr>
        <p:txBody>
          <a:bodyPr/>
          <a:lstStyle/>
          <a:p>
            <a:r>
              <a:rPr kumimoji="1" lang="en-US" altLang="zh-TW" dirty="0" smtClean="0"/>
              <a:t>The current approach uses Keywords</a:t>
            </a:r>
          </a:p>
          <a:p>
            <a:pPr lvl="1"/>
            <a:r>
              <a:rPr kumimoji="1" lang="en-US" altLang="zh-TW" dirty="0"/>
              <a:t>Teaching </a:t>
            </a:r>
            <a:r>
              <a:rPr kumimoji="1" lang="en-US" altLang="zh-TW" dirty="0">
                <a:solidFill>
                  <a:srgbClr val="FF6600"/>
                </a:solidFill>
              </a:rPr>
              <a:t>Category</a:t>
            </a:r>
            <a:r>
              <a:rPr kumimoji="1" lang="en-US" altLang="zh-TW" dirty="0"/>
              <a:t> (with fixed vocabulary)</a:t>
            </a:r>
          </a:p>
          <a:p>
            <a:pPr lvl="1"/>
            <a:r>
              <a:rPr kumimoji="1" lang="en-US" altLang="zh-TW" dirty="0"/>
              <a:t>Teaching </a:t>
            </a:r>
            <a:r>
              <a:rPr kumimoji="1" lang="en-US" altLang="zh-TW" dirty="0">
                <a:solidFill>
                  <a:srgbClr val="FF6600"/>
                </a:solidFill>
              </a:rPr>
              <a:t>Subject Area </a:t>
            </a:r>
            <a:r>
              <a:rPr kumimoji="1" lang="en-US" altLang="zh-TW" dirty="0"/>
              <a:t>(with fixed vocabulary)</a:t>
            </a:r>
          </a:p>
          <a:p>
            <a:pPr lvl="1"/>
            <a:r>
              <a:rPr kumimoji="1" lang="en-US" altLang="zh-TW" dirty="0">
                <a:solidFill>
                  <a:srgbClr val="FF6600"/>
                </a:solidFill>
              </a:rPr>
              <a:t>Keywords</a:t>
            </a:r>
            <a:r>
              <a:rPr kumimoji="1" lang="en-US" altLang="zh-TW" dirty="0"/>
              <a:t> from all </a:t>
            </a:r>
            <a:r>
              <a:rPr kumimoji="1" lang="en-US" altLang="zh-TW" dirty="0">
                <a:solidFill>
                  <a:srgbClr val="FF6600"/>
                </a:solidFill>
              </a:rPr>
              <a:t>ELO</a:t>
            </a:r>
            <a:r>
              <a:rPr kumimoji="1" lang="en-US" altLang="zh-TW" dirty="0"/>
              <a:t> created by the </a:t>
            </a:r>
            <a:r>
              <a:rPr kumimoji="1" lang="en-US" altLang="zh-TW" dirty="0" smtClean="0"/>
              <a:t>author</a:t>
            </a:r>
            <a:endParaRPr kumimoji="1" lang="en-US" altLang="zh-TW" dirty="0"/>
          </a:p>
          <a:p>
            <a:pPr lvl="1"/>
            <a:r>
              <a:rPr kumimoji="1" lang="en-US" altLang="zh-TW" dirty="0">
                <a:solidFill>
                  <a:srgbClr val="FF6600"/>
                </a:solidFill>
              </a:rPr>
              <a:t>Name</a:t>
            </a:r>
            <a:r>
              <a:rPr kumimoji="1" lang="en-US" altLang="zh-TW" dirty="0"/>
              <a:t> and </a:t>
            </a:r>
            <a:r>
              <a:rPr kumimoji="1" lang="en-US" altLang="zh-TW" dirty="0">
                <a:solidFill>
                  <a:srgbClr val="FF6600"/>
                </a:solidFill>
              </a:rPr>
              <a:t>Description</a:t>
            </a:r>
            <a:r>
              <a:rPr kumimoji="1" lang="en-US" altLang="zh-TW" dirty="0"/>
              <a:t> of Author Group (use keyword extraction</a:t>
            </a:r>
            <a:r>
              <a:rPr kumimoji="1" lang="en-US" altLang="zh-TW" dirty="0" smtClean="0"/>
              <a:t>)</a:t>
            </a:r>
            <a:endParaRPr kumimoji="1" lang="en-US" altLang="zh-TW" dirty="0"/>
          </a:p>
        </p:txBody>
      </p:sp>
      <p:sp>
        <p:nvSpPr>
          <p:cNvPr id="5" name="文字方塊 4"/>
          <p:cNvSpPr txBox="1"/>
          <p:nvPr/>
        </p:nvSpPr>
        <p:spPr>
          <a:xfrm>
            <a:off x="683568" y="3717032"/>
            <a:ext cx="6408712" cy="830997"/>
          </a:xfrm>
          <a:prstGeom prst="rect">
            <a:avLst/>
          </a:prstGeom>
          <a:noFill/>
        </p:spPr>
        <p:txBody>
          <a:bodyPr wrap="square" rtlCol="0">
            <a:spAutoFit/>
          </a:bodyPr>
          <a:lstStyle/>
          <a:p>
            <a:r>
              <a:rPr lang="en-US" altLang="zh-TW" b="0" dirty="0"/>
              <a:t>[a list of keywords] = </a:t>
            </a:r>
            <a:r>
              <a:rPr lang="en-US" altLang="zh-TW" b="0" i="1" dirty="0" err="1"/>
              <a:t>Areas_of_Expertise</a:t>
            </a:r>
            <a:r>
              <a:rPr lang="en-US" altLang="zh-TW" b="0" i="1" dirty="0"/>
              <a:t>(User)</a:t>
            </a:r>
            <a:endParaRPr lang="en-US" altLang="zh-TW" b="0" dirty="0"/>
          </a:p>
          <a:p>
            <a:endParaRPr kumimoji="1" lang="zh-TW" altLang="en-US" b="0" dirty="0"/>
          </a:p>
        </p:txBody>
      </p:sp>
      <p:sp>
        <p:nvSpPr>
          <p:cNvPr id="6" name="文字方塊 5"/>
          <p:cNvSpPr txBox="1"/>
          <p:nvPr/>
        </p:nvSpPr>
        <p:spPr>
          <a:xfrm>
            <a:off x="683568" y="4365104"/>
            <a:ext cx="7848872" cy="1569660"/>
          </a:xfrm>
          <a:prstGeom prst="rect">
            <a:avLst/>
          </a:prstGeom>
          <a:noFill/>
        </p:spPr>
        <p:txBody>
          <a:bodyPr wrap="square" rtlCol="0">
            <a:spAutoFit/>
          </a:bodyPr>
          <a:lstStyle/>
          <a:p>
            <a:r>
              <a:rPr lang="en-US" altLang="zh-TW" dirty="0">
                <a:solidFill>
                  <a:srgbClr val="FF6600"/>
                </a:solidFill>
              </a:rPr>
              <a:t>A list of Popular Subjects</a:t>
            </a:r>
            <a:r>
              <a:rPr lang="en-US" altLang="zh-TW" b="0" dirty="0"/>
              <a:t>: the algorithm can compute </a:t>
            </a:r>
            <a:r>
              <a:rPr lang="en-US" altLang="zh-TW" b="0" i="1" dirty="0" err="1">
                <a:solidFill>
                  <a:srgbClr val="FFA917"/>
                </a:solidFill>
              </a:rPr>
              <a:t>Areas_of_Expertise</a:t>
            </a:r>
            <a:r>
              <a:rPr lang="en-US" altLang="zh-TW" b="0" i="1" dirty="0">
                <a:solidFill>
                  <a:srgbClr val="FFA917"/>
                </a:solidFill>
              </a:rPr>
              <a:t>(User)</a:t>
            </a:r>
            <a:r>
              <a:rPr lang="en-US" altLang="zh-TW" b="0" dirty="0">
                <a:solidFill>
                  <a:srgbClr val="FFA917"/>
                </a:solidFill>
              </a:rPr>
              <a:t> </a:t>
            </a:r>
            <a:r>
              <a:rPr lang="en-US" altLang="zh-TW" b="0" dirty="0"/>
              <a:t>from all authors, and compute the intersection of lists of Keywords from all authors, list top intersected keywords and the corresponding authors. </a:t>
            </a:r>
            <a:endParaRPr kumimoji="1" lang="zh-TW" altLang="en-US" b="0" dirty="0"/>
          </a:p>
        </p:txBody>
      </p:sp>
    </p:spTree>
    <p:extLst>
      <p:ext uri="{BB962C8B-B14F-4D97-AF65-F5344CB8AC3E}">
        <p14:creationId xmlns:p14="http://schemas.microsoft.com/office/powerpoint/2010/main" val="56506499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20688"/>
            <a:ext cx="7770813" cy="1429871"/>
          </a:xfrm>
        </p:spPr>
        <p:txBody>
          <a:bodyPr>
            <a:normAutofit fontScale="90000"/>
          </a:bodyPr>
          <a:lstStyle/>
          <a:p>
            <a:r>
              <a:rPr kumimoji="1" lang="en-US" altLang="zh-TW" dirty="0"/>
              <a:t>Recommending Leading Authors and Popular </a:t>
            </a:r>
            <a:r>
              <a:rPr kumimoji="1" lang="en-US" altLang="zh-TW" dirty="0" smtClean="0"/>
              <a:t>ELOs</a:t>
            </a:r>
            <a:endParaRPr kumimoji="1" lang="zh-TW" altLang="en-US" dirty="0"/>
          </a:p>
        </p:txBody>
      </p:sp>
      <p:sp>
        <p:nvSpPr>
          <p:cNvPr id="3" name="內容版面配置區 2"/>
          <p:cNvSpPr>
            <a:spLocks noGrp="1"/>
          </p:cNvSpPr>
          <p:nvPr>
            <p:ph idx="1"/>
          </p:nvPr>
        </p:nvSpPr>
        <p:spPr>
          <a:xfrm>
            <a:off x="611560" y="2492896"/>
            <a:ext cx="7770813" cy="3993307"/>
          </a:xfrm>
        </p:spPr>
        <p:txBody>
          <a:bodyPr>
            <a:normAutofit fontScale="92500" lnSpcReduction="20000"/>
          </a:bodyPr>
          <a:lstStyle/>
          <a:p>
            <a:r>
              <a:rPr kumimoji="1" lang="en-US" altLang="zh-TW" dirty="0" smtClean="0"/>
              <a:t>Needs to know </a:t>
            </a:r>
            <a:r>
              <a:rPr kumimoji="1" lang="en-US" altLang="zh-TW" sz="2800" b="1" dirty="0" smtClean="0">
                <a:solidFill>
                  <a:srgbClr val="FF6600"/>
                </a:solidFill>
              </a:rPr>
              <a:t>who to recommend</a:t>
            </a:r>
            <a:endParaRPr kumimoji="1" lang="en-US" altLang="zh-TW" b="1" dirty="0" smtClean="0">
              <a:solidFill>
                <a:srgbClr val="FF6600"/>
              </a:solidFill>
            </a:endParaRPr>
          </a:p>
          <a:p>
            <a:pPr lvl="1"/>
            <a:r>
              <a:rPr kumimoji="1" lang="en-US" altLang="zh-TW" dirty="0" smtClean="0"/>
              <a:t>So far, we only recommend ELO or authors to others in the </a:t>
            </a:r>
            <a:r>
              <a:rPr kumimoji="1" lang="en-US" altLang="zh-TW" dirty="0" smtClean="0">
                <a:solidFill>
                  <a:srgbClr val="FF6600"/>
                </a:solidFill>
              </a:rPr>
              <a:t>same author group </a:t>
            </a:r>
            <a:r>
              <a:rPr kumimoji="1" lang="en-US" altLang="zh-TW" dirty="0" smtClean="0"/>
              <a:t>or friends in social network.</a:t>
            </a:r>
          </a:p>
          <a:p>
            <a:pPr lvl="1"/>
            <a:r>
              <a:rPr kumimoji="1" lang="en-US" altLang="zh-TW" dirty="0" smtClean="0"/>
              <a:t>Additional recommendation algorithms can be used</a:t>
            </a:r>
          </a:p>
          <a:p>
            <a:endParaRPr kumimoji="1" lang="en-US" altLang="zh-TW" dirty="0" smtClean="0"/>
          </a:p>
          <a:p>
            <a:r>
              <a:rPr kumimoji="1" lang="en-US" altLang="zh-TW" dirty="0" smtClean="0"/>
              <a:t>Recommendation in </a:t>
            </a:r>
            <a:r>
              <a:rPr kumimoji="1" lang="en-US" altLang="zh-TW" dirty="0" smtClean="0">
                <a:solidFill>
                  <a:srgbClr val="FF6600"/>
                </a:solidFill>
              </a:rPr>
              <a:t>Author Group</a:t>
            </a:r>
          </a:p>
          <a:p>
            <a:r>
              <a:rPr kumimoji="1" lang="en-US" altLang="zh-TW" dirty="0" smtClean="0"/>
              <a:t>Recommendation in </a:t>
            </a:r>
            <a:r>
              <a:rPr kumimoji="1" lang="en-US" altLang="zh-TW" dirty="0" smtClean="0">
                <a:solidFill>
                  <a:srgbClr val="FF6600"/>
                </a:solidFill>
              </a:rPr>
              <a:t>Social Network</a:t>
            </a:r>
            <a:endParaRPr kumimoji="1" lang="en-US" altLang="zh-TW" dirty="0">
              <a:solidFill>
                <a:srgbClr val="FF6600"/>
              </a:solidFill>
            </a:endParaRPr>
          </a:p>
          <a:p>
            <a:r>
              <a:rPr kumimoji="1" lang="en-US" altLang="zh-TW" dirty="0" smtClean="0">
                <a:solidFill>
                  <a:srgbClr val="FF6600"/>
                </a:solidFill>
              </a:rPr>
              <a:t>Author</a:t>
            </a:r>
            <a:r>
              <a:rPr kumimoji="1" lang="en-US" altLang="zh-TW" dirty="0" smtClean="0"/>
              <a:t> Recommendation</a:t>
            </a:r>
          </a:p>
          <a:p>
            <a:r>
              <a:rPr kumimoji="1" lang="en-US" altLang="zh-TW" dirty="0" smtClean="0">
                <a:solidFill>
                  <a:srgbClr val="FF6600"/>
                </a:solidFill>
              </a:rPr>
              <a:t>ELO</a:t>
            </a:r>
            <a:r>
              <a:rPr kumimoji="1" lang="en-US" altLang="zh-TW" dirty="0" smtClean="0"/>
              <a:t> Recommendation</a:t>
            </a:r>
            <a:endParaRPr kumimoji="1" lang="zh-TW" altLang="en-US" dirty="0"/>
          </a:p>
        </p:txBody>
      </p:sp>
    </p:spTree>
    <p:extLst>
      <p:ext uri="{BB962C8B-B14F-4D97-AF65-F5344CB8AC3E}">
        <p14:creationId xmlns:p14="http://schemas.microsoft.com/office/powerpoint/2010/main" val="125418782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Proposed Algorithms (1)</a:t>
            </a:r>
            <a:endParaRPr kumimoji="1" lang="zh-TW" altLang="en-US" dirty="0"/>
          </a:p>
        </p:txBody>
      </p:sp>
      <p:sp>
        <p:nvSpPr>
          <p:cNvPr id="3" name="內容版面配置區 2"/>
          <p:cNvSpPr>
            <a:spLocks noGrp="1"/>
          </p:cNvSpPr>
          <p:nvPr>
            <p:ph idx="1"/>
          </p:nvPr>
        </p:nvSpPr>
        <p:spPr>
          <a:xfrm>
            <a:off x="685800" y="3501009"/>
            <a:ext cx="7770813" cy="2625154"/>
          </a:xfrm>
        </p:spPr>
        <p:txBody>
          <a:bodyPr/>
          <a:lstStyle/>
          <a:p>
            <a:r>
              <a:rPr lang="en-US" altLang="zh-TW" dirty="0">
                <a:effectLst/>
              </a:rPr>
              <a:t>This algorithm </a:t>
            </a:r>
            <a:r>
              <a:rPr lang="en-US" altLang="zh-TW" b="1" dirty="0">
                <a:solidFill>
                  <a:srgbClr val="FFA917"/>
                </a:solidFill>
                <a:effectLst/>
              </a:rPr>
              <a:t>recommends top active authors </a:t>
            </a:r>
            <a:r>
              <a:rPr lang="en-US" altLang="zh-TW" dirty="0">
                <a:effectLst/>
              </a:rPr>
              <a:t>to other authors in the same Author Group </a:t>
            </a:r>
            <a:endParaRPr lang="en-US" altLang="zh-TW" dirty="0" smtClean="0">
              <a:effectLst/>
            </a:endParaRPr>
          </a:p>
          <a:p>
            <a:r>
              <a:rPr lang="en-US" altLang="zh-TW" i="1" dirty="0">
                <a:effectLst/>
              </a:rPr>
              <a:t>α </a:t>
            </a:r>
            <a:r>
              <a:rPr lang="en-US" altLang="zh-TW" dirty="0">
                <a:effectLst/>
              </a:rPr>
              <a:t>is a threshold set by system for recommendation </a:t>
            </a:r>
            <a:endParaRPr lang="en-US" altLang="zh-TW" dirty="0" smtClean="0">
              <a:effectLst/>
            </a:endParaRPr>
          </a:p>
          <a:p>
            <a:r>
              <a:rPr lang="en-US" altLang="zh-TW" i="1" dirty="0">
                <a:effectLst/>
              </a:rPr>
              <a:t>Recommend(User, Author)</a:t>
            </a:r>
            <a:r>
              <a:rPr lang="en-US" altLang="zh-TW" dirty="0">
                <a:effectLst/>
              </a:rPr>
              <a:t> recommends </a:t>
            </a:r>
            <a:r>
              <a:rPr lang="en-US" altLang="zh-TW" i="1" dirty="0">
                <a:effectLst/>
              </a:rPr>
              <a:t>User</a:t>
            </a:r>
            <a:r>
              <a:rPr lang="en-US" altLang="zh-TW" dirty="0">
                <a:effectLst/>
              </a:rPr>
              <a:t> to </a:t>
            </a:r>
            <a:r>
              <a:rPr lang="en-US" altLang="zh-TW" i="1" dirty="0">
                <a:effectLst/>
              </a:rPr>
              <a:t>Author</a:t>
            </a:r>
            <a:r>
              <a:rPr lang="en-US" altLang="zh-TW" dirty="0">
                <a:effectLst/>
              </a:rPr>
              <a:t> </a:t>
            </a:r>
            <a:endParaRPr kumimoji="1" lang="zh-TW" altLang="en-US" dirty="0"/>
          </a:p>
        </p:txBody>
      </p:sp>
      <p:sp>
        <p:nvSpPr>
          <p:cNvPr id="5" name="文字方塊 4"/>
          <p:cNvSpPr txBox="1"/>
          <p:nvPr/>
        </p:nvSpPr>
        <p:spPr>
          <a:xfrm>
            <a:off x="611560" y="1556792"/>
            <a:ext cx="8064896" cy="2000548"/>
          </a:xfrm>
          <a:prstGeom prst="rect">
            <a:avLst/>
          </a:prstGeom>
          <a:noFill/>
        </p:spPr>
        <p:txBody>
          <a:bodyPr wrap="square" rtlCol="0">
            <a:spAutoFit/>
          </a:bodyPr>
          <a:lstStyle/>
          <a:p>
            <a:r>
              <a:rPr lang="en-US" altLang="zh-TW" sz="2000" b="0" i="1" dirty="0">
                <a:solidFill>
                  <a:srgbClr val="FF6600"/>
                </a:solidFill>
              </a:rPr>
              <a:t>Algorithm</a:t>
            </a:r>
            <a:r>
              <a:rPr lang="en-US" altLang="zh-TW" sz="2000" b="0" i="1" dirty="0"/>
              <a:t>: </a:t>
            </a:r>
            <a:r>
              <a:rPr lang="en-US" altLang="zh-TW" sz="2000" i="1" dirty="0" err="1"/>
              <a:t>Author_Recommendation</a:t>
            </a:r>
            <a:r>
              <a:rPr lang="en-US" altLang="zh-TW" sz="2000" b="0" i="1" dirty="0" err="1"/>
              <a:t>_to_the_Same_Author_Group</a:t>
            </a:r>
            <a:endParaRPr lang="en-US" altLang="zh-TW" sz="2000" b="0" dirty="0"/>
          </a:p>
          <a:p>
            <a:r>
              <a:rPr lang="en-US" altLang="zh-TW" sz="2000" b="0" i="1" dirty="0">
                <a:solidFill>
                  <a:srgbClr val="FF6600"/>
                </a:solidFill>
              </a:rPr>
              <a:t>Input</a:t>
            </a:r>
            <a:r>
              <a:rPr lang="en-US" altLang="zh-TW" sz="2000" b="0" i="1" dirty="0"/>
              <a:t>: an author called User</a:t>
            </a:r>
            <a:endParaRPr lang="en-US" altLang="zh-TW" sz="2000" b="0" dirty="0"/>
          </a:p>
          <a:p>
            <a:r>
              <a:rPr lang="en-US" altLang="zh-TW" sz="2000" b="0" i="1" dirty="0">
                <a:solidFill>
                  <a:srgbClr val="FF6600"/>
                </a:solidFill>
              </a:rPr>
              <a:t>Output</a:t>
            </a:r>
            <a:r>
              <a:rPr lang="en-US" altLang="zh-TW" sz="2000" b="0" i="1" dirty="0"/>
              <a:t>: Recommend User to other authors in User’s Author Group(s)</a:t>
            </a:r>
            <a:endParaRPr lang="en-US" altLang="zh-TW" sz="2000" b="0" dirty="0"/>
          </a:p>
          <a:p>
            <a:r>
              <a:rPr lang="en-US" altLang="zh-TW" sz="2000" b="0" i="1" dirty="0"/>
              <a:t>if </a:t>
            </a:r>
            <a:r>
              <a:rPr lang="en-US" altLang="zh-TW" sz="2000" b="0" i="1" dirty="0" err="1"/>
              <a:t>Degree_of_Participation</a:t>
            </a:r>
            <a:r>
              <a:rPr lang="en-US" altLang="zh-TW" sz="2000" b="0" i="1" dirty="0"/>
              <a:t>(User) &gt; α</a:t>
            </a:r>
            <a:endParaRPr lang="en-US" altLang="zh-TW" sz="2000" b="0" dirty="0"/>
          </a:p>
          <a:p>
            <a:r>
              <a:rPr lang="en-US" altLang="zh-TW" sz="2000" b="0" dirty="0"/>
              <a:t>	</a:t>
            </a:r>
            <a:r>
              <a:rPr lang="en-US" altLang="zh-TW" sz="2000" b="0" dirty="0">
                <a:sym typeface="Symbol"/>
              </a:rPr>
              <a:t></a:t>
            </a:r>
            <a:r>
              <a:rPr lang="en-US" altLang="zh-TW" sz="2000" b="0" dirty="0"/>
              <a:t> </a:t>
            </a:r>
            <a:r>
              <a:rPr lang="en-US" altLang="zh-TW" sz="2000" b="0" i="1" dirty="0"/>
              <a:t>Author</a:t>
            </a:r>
            <a:r>
              <a:rPr lang="en-US" altLang="zh-TW" sz="2000" b="0" dirty="0"/>
              <a:t> </a:t>
            </a:r>
            <a:r>
              <a:rPr lang="en-US" altLang="zh-TW" sz="2000" b="0" dirty="0">
                <a:sym typeface="Symbol"/>
              </a:rPr>
              <a:t></a:t>
            </a:r>
            <a:r>
              <a:rPr lang="en-US" altLang="zh-TW" sz="2000" b="0" dirty="0"/>
              <a:t> </a:t>
            </a:r>
            <a:r>
              <a:rPr lang="en-US" altLang="zh-TW" sz="2000" b="0" dirty="0" err="1"/>
              <a:t>AuthorGroup</a:t>
            </a:r>
            <a:r>
              <a:rPr lang="en-US" altLang="zh-TW" sz="2000" b="0" dirty="0"/>
              <a:t>(</a:t>
            </a:r>
            <a:r>
              <a:rPr lang="en-US" altLang="zh-TW" sz="2000" b="0" i="1" dirty="0"/>
              <a:t>User</a:t>
            </a:r>
            <a:r>
              <a:rPr lang="en-US" altLang="zh-TW" sz="2000" b="0" dirty="0"/>
              <a:t>) </a:t>
            </a:r>
            <a:r>
              <a:rPr lang="en-US" altLang="zh-TW" sz="2000" b="0" dirty="0">
                <a:latin typeface="Wingdings"/>
              </a:rPr>
              <a:t></a:t>
            </a:r>
            <a:r>
              <a:rPr lang="en-US" altLang="zh-TW" sz="2000" b="0" dirty="0"/>
              <a:t> </a:t>
            </a:r>
            <a:r>
              <a:rPr lang="en-US" altLang="zh-TW" sz="2000" b="0" i="1" dirty="0">
                <a:solidFill>
                  <a:srgbClr val="FF6600"/>
                </a:solidFill>
              </a:rPr>
              <a:t>Recommend(User, Author)</a:t>
            </a:r>
            <a:endParaRPr lang="en-US" altLang="zh-TW" sz="2000" b="0" dirty="0">
              <a:solidFill>
                <a:srgbClr val="FF6600"/>
              </a:solidFill>
            </a:endParaRPr>
          </a:p>
          <a:p>
            <a:endParaRPr kumimoji="1" lang="zh-TW" altLang="en-US" dirty="0"/>
          </a:p>
        </p:txBody>
      </p:sp>
    </p:spTree>
    <p:extLst>
      <p:ext uri="{BB962C8B-B14F-4D97-AF65-F5344CB8AC3E}">
        <p14:creationId xmlns:p14="http://schemas.microsoft.com/office/powerpoint/2010/main" val="326469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Proposed Algorithms (2)</a:t>
            </a:r>
            <a:endParaRPr kumimoji="1" lang="zh-TW" altLang="en-US" dirty="0"/>
          </a:p>
        </p:txBody>
      </p:sp>
      <p:sp>
        <p:nvSpPr>
          <p:cNvPr id="3" name="內容版面配置區 2"/>
          <p:cNvSpPr>
            <a:spLocks noGrp="1"/>
          </p:cNvSpPr>
          <p:nvPr>
            <p:ph idx="1"/>
          </p:nvPr>
        </p:nvSpPr>
        <p:spPr>
          <a:xfrm>
            <a:off x="685800" y="3573015"/>
            <a:ext cx="7770813" cy="2553147"/>
          </a:xfrm>
        </p:spPr>
        <p:txBody>
          <a:bodyPr/>
          <a:lstStyle/>
          <a:p>
            <a:r>
              <a:rPr lang="en-US" altLang="zh-TW" dirty="0" smtClean="0">
                <a:effectLst/>
              </a:rPr>
              <a:t>The </a:t>
            </a:r>
            <a:r>
              <a:rPr lang="en-US" altLang="zh-TW" dirty="0">
                <a:effectLst/>
              </a:rPr>
              <a:t>algorithm may </a:t>
            </a:r>
            <a:r>
              <a:rPr lang="en-US" altLang="zh-TW" b="1" dirty="0">
                <a:solidFill>
                  <a:srgbClr val="FFA917"/>
                </a:solidFill>
                <a:effectLst/>
              </a:rPr>
              <a:t>recommend active </a:t>
            </a:r>
            <a:r>
              <a:rPr lang="en-US" altLang="zh-TW" b="1" i="1" dirty="0">
                <a:solidFill>
                  <a:srgbClr val="FFA917"/>
                </a:solidFill>
                <a:effectLst/>
              </a:rPr>
              <a:t>User</a:t>
            </a:r>
            <a:r>
              <a:rPr lang="en-US" altLang="zh-TW" b="1" dirty="0">
                <a:solidFill>
                  <a:srgbClr val="FFA917"/>
                </a:solidFill>
                <a:effectLst/>
              </a:rPr>
              <a:t> </a:t>
            </a:r>
            <a:r>
              <a:rPr lang="en-US" altLang="zh-TW" dirty="0">
                <a:effectLst/>
              </a:rPr>
              <a:t>to those potential users in Social Network </a:t>
            </a:r>
            <a:endParaRPr lang="en-US" altLang="zh-TW" dirty="0" smtClean="0">
              <a:effectLst/>
            </a:endParaRPr>
          </a:p>
          <a:p>
            <a:r>
              <a:rPr lang="en-US" altLang="zh-TW" dirty="0">
                <a:effectLst/>
              </a:rPr>
              <a:t>Only friends of </a:t>
            </a:r>
            <a:r>
              <a:rPr lang="en-US" altLang="zh-TW" i="1" dirty="0">
                <a:effectLst/>
              </a:rPr>
              <a:t>User</a:t>
            </a:r>
            <a:r>
              <a:rPr lang="en-US" altLang="zh-TW" dirty="0">
                <a:effectLst/>
              </a:rPr>
              <a:t> are recommended </a:t>
            </a:r>
            <a:endParaRPr lang="en-US" altLang="zh-TW" dirty="0" smtClean="0">
              <a:effectLst/>
            </a:endParaRPr>
          </a:p>
          <a:p>
            <a:r>
              <a:rPr lang="en-US" altLang="zh-TW" dirty="0" smtClean="0">
                <a:effectLst/>
              </a:rPr>
              <a:t>The </a:t>
            </a:r>
            <a:r>
              <a:rPr lang="en-US" altLang="zh-TW" dirty="0">
                <a:effectLst/>
              </a:rPr>
              <a:t>system </a:t>
            </a:r>
            <a:r>
              <a:rPr lang="en-US" altLang="zh-TW" dirty="0" smtClean="0">
                <a:effectLst/>
              </a:rPr>
              <a:t>send a </a:t>
            </a:r>
            <a:r>
              <a:rPr lang="en-US" altLang="zh-TW" dirty="0">
                <a:effectLst/>
              </a:rPr>
              <a:t>link </a:t>
            </a:r>
            <a:r>
              <a:rPr lang="en-US" altLang="zh-TW" dirty="0" smtClean="0">
                <a:effectLst/>
              </a:rPr>
              <a:t>via email to </a:t>
            </a:r>
            <a:r>
              <a:rPr lang="en-US" altLang="zh-TW" dirty="0">
                <a:effectLst/>
              </a:rPr>
              <a:t>encourage the users in Social Network to join </a:t>
            </a:r>
            <a:endParaRPr kumimoji="1" lang="zh-TW" altLang="en-US" dirty="0"/>
          </a:p>
        </p:txBody>
      </p:sp>
      <p:sp>
        <p:nvSpPr>
          <p:cNvPr id="4" name="文字方塊 3"/>
          <p:cNvSpPr txBox="1"/>
          <p:nvPr/>
        </p:nvSpPr>
        <p:spPr>
          <a:xfrm>
            <a:off x="683568" y="1484784"/>
            <a:ext cx="7920880" cy="1938992"/>
          </a:xfrm>
          <a:prstGeom prst="rect">
            <a:avLst/>
          </a:prstGeom>
          <a:noFill/>
        </p:spPr>
        <p:txBody>
          <a:bodyPr wrap="square" rtlCol="0">
            <a:spAutoFit/>
          </a:bodyPr>
          <a:lstStyle/>
          <a:p>
            <a:r>
              <a:rPr lang="en-US" altLang="zh-TW" sz="2000" b="0" i="1" dirty="0">
                <a:solidFill>
                  <a:srgbClr val="FF6600"/>
                </a:solidFill>
              </a:rPr>
              <a:t>Algorithm</a:t>
            </a:r>
            <a:r>
              <a:rPr lang="en-US" altLang="zh-TW" sz="2000" b="0" i="1" dirty="0"/>
              <a:t>: </a:t>
            </a:r>
            <a:r>
              <a:rPr lang="en-US" altLang="zh-TW" sz="2000" i="1" dirty="0" err="1"/>
              <a:t>Author_Recommendation</a:t>
            </a:r>
            <a:r>
              <a:rPr lang="en-US" altLang="zh-TW" sz="2000" b="0" i="1" dirty="0" err="1"/>
              <a:t>_to_Social_Network</a:t>
            </a:r>
            <a:endParaRPr lang="en-US" altLang="zh-TW" sz="2000" b="0" dirty="0"/>
          </a:p>
          <a:p>
            <a:r>
              <a:rPr lang="en-US" altLang="zh-TW" sz="2000" b="0" i="1" dirty="0">
                <a:solidFill>
                  <a:srgbClr val="FF6600"/>
                </a:solidFill>
              </a:rPr>
              <a:t>Input</a:t>
            </a:r>
            <a:r>
              <a:rPr lang="en-US" altLang="zh-TW" sz="2000" b="0" i="1" dirty="0"/>
              <a:t>: an author called User </a:t>
            </a:r>
            <a:endParaRPr lang="en-US" altLang="zh-TW" sz="2000" b="0" dirty="0"/>
          </a:p>
          <a:p>
            <a:r>
              <a:rPr lang="en-US" altLang="zh-TW" sz="2000" b="0" i="1" dirty="0">
                <a:solidFill>
                  <a:srgbClr val="FF6600"/>
                </a:solidFill>
              </a:rPr>
              <a:t>Output</a:t>
            </a:r>
            <a:r>
              <a:rPr lang="en-US" altLang="zh-TW" sz="2000" b="0" i="1" dirty="0"/>
              <a:t>: Recommend User to other users in Social Network</a:t>
            </a:r>
            <a:endParaRPr lang="en-US" altLang="zh-TW" sz="2000" b="0" dirty="0"/>
          </a:p>
          <a:p>
            <a:r>
              <a:rPr lang="en-US" altLang="zh-TW" sz="2000" b="0" i="1" dirty="0"/>
              <a:t>if </a:t>
            </a:r>
            <a:r>
              <a:rPr lang="en-US" altLang="zh-TW" sz="2000" b="0" i="1" dirty="0" err="1"/>
              <a:t>Degree_of_Participation</a:t>
            </a:r>
            <a:r>
              <a:rPr lang="en-US" altLang="zh-TW" sz="2000" b="0" i="1" dirty="0"/>
              <a:t>(User) &gt; α</a:t>
            </a:r>
            <a:endParaRPr lang="en-US" altLang="zh-TW" sz="2000" b="0" dirty="0"/>
          </a:p>
          <a:p>
            <a:r>
              <a:rPr lang="en-US" altLang="zh-TW" sz="2000" b="0" dirty="0"/>
              <a:t>	</a:t>
            </a:r>
            <a:r>
              <a:rPr lang="en-US" altLang="zh-TW" sz="2000" b="0" dirty="0">
                <a:sym typeface="Symbol"/>
              </a:rPr>
              <a:t></a:t>
            </a:r>
            <a:r>
              <a:rPr lang="en-US" altLang="zh-TW" sz="2000" b="0" dirty="0"/>
              <a:t> </a:t>
            </a:r>
            <a:r>
              <a:rPr lang="en-US" altLang="zh-TW" sz="2000" b="0" i="1" dirty="0"/>
              <a:t>Author</a:t>
            </a:r>
            <a:r>
              <a:rPr lang="en-US" altLang="zh-TW" sz="2000" b="0" dirty="0"/>
              <a:t> </a:t>
            </a:r>
            <a:r>
              <a:rPr lang="en-US" altLang="zh-TW" sz="2000" b="0" dirty="0">
                <a:sym typeface="Symbol"/>
              </a:rPr>
              <a:t></a:t>
            </a:r>
            <a:r>
              <a:rPr lang="en-US" altLang="zh-TW" sz="2000" b="0" dirty="0"/>
              <a:t> Social Network </a:t>
            </a:r>
            <a:r>
              <a:rPr lang="en-US" altLang="zh-TW" sz="2000" b="0" dirty="0">
                <a:latin typeface="Wingdings"/>
              </a:rPr>
              <a:t></a:t>
            </a:r>
            <a:r>
              <a:rPr lang="en-US" altLang="zh-TW" sz="2000" b="0" dirty="0"/>
              <a:t> </a:t>
            </a:r>
          </a:p>
          <a:p>
            <a:r>
              <a:rPr lang="en-US" altLang="zh-TW" sz="2000" b="0" dirty="0"/>
              <a:t>		</a:t>
            </a:r>
            <a:r>
              <a:rPr lang="en-US" altLang="zh-TW" sz="2000" b="0" i="1" dirty="0"/>
              <a:t>Friends(User, Author) </a:t>
            </a:r>
            <a:r>
              <a:rPr lang="en-US" altLang="zh-TW" sz="2000" b="0" dirty="0">
                <a:latin typeface="Wingdings"/>
              </a:rPr>
              <a:t></a:t>
            </a:r>
            <a:r>
              <a:rPr lang="en-US" altLang="zh-TW" sz="2000" b="0" dirty="0"/>
              <a:t> </a:t>
            </a:r>
            <a:r>
              <a:rPr lang="en-US" altLang="zh-TW" sz="2000" b="0" i="1" dirty="0">
                <a:solidFill>
                  <a:srgbClr val="FF6600"/>
                </a:solidFill>
              </a:rPr>
              <a:t>Recommend(User, Author</a:t>
            </a:r>
            <a:r>
              <a:rPr lang="en-US" altLang="zh-TW" sz="2000" b="0" i="1" dirty="0" smtClean="0">
                <a:solidFill>
                  <a:srgbClr val="FF6600"/>
                </a:solidFill>
              </a:rPr>
              <a:t>)</a:t>
            </a:r>
            <a:endParaRPr lang="en-US" altLang="zh-TW" sz="2000" b="0" dirty="0">
              <a:solidFill>
                <a:srgbClr val="FF6600"/>
              </a:solidFill>
            </a:endParaRPr>
          </a:p>
        </p:txBody>
      </p:sp>
    </p:spTree>
    <p:extLst>
      <p:ext uri="{BB962C8B-B14F-4D97-AF65-F5344CB8AC3E}">
        <p14:creationId xmlns:p14="http://schemas.microsoft.com/office/powerpoint/2010/main" val="276565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dirty="0" smtClean="0"/>
              <a:t>Differences </a:t>
            </a:r>
            <a:r>
              <a:rPr kumimoji="1" lang="en-US" altLang="zh-TW" dirty="0"/>
              <a:t>between e-Learning and MOOCs</a:t>
            </a:r>
            <a:endParaRPr kumimoji="1" lang="zh-TW" altLang="en-US" dirty="0"/>
          </a:p>
        </p:txBody>
      </p:sp>
      <p:sp>
        <p:nvSpPr>
          <p:cNvPr id="3" name="內容版面配置區 2"/>
          <p:cNvSpPr>
            <a:spLocks noGrp="1"/>
          </p:cNvSpPr>
          <p:nvPr>
            <p:ph idx="1"/>
          </p:nvPr>
        </p:nvSpPr>
        <p:spPr/>
        <p:txBody>
          <a:bodyPr>
            <a:noAutofit/>
          </a:bodyPr>
          <a:lstStyle/>
          <a:p>
            <a:r>
              <a:rPr kumimoji="1" lang="en-US" altLang="zh-TW" sz="2400" dirty="0" smtClean="0"/>
              <a:t>Background: </a:t>
            </a:r>
            <a:r>
              <a:rPr kumimoji="1" lang="en-US" altLang="zh-TW" sz="2400" dirty="0" smtClean="0">
                <a:solidFill>
                  <a:srgbClr val="FF6600"/>
                </a:solidFill>
              </a:rPr>
              <a:t>network bandwidth </a:t>
            </a:r>
            <a:r>
              <a:rPr kumimoji="1" lang="en-US" altLang="zh-TW" sz="2400" dirty="0" smtClean="0"/>
              <a:t>and video technology</a:t>
            </a:r>
          </a:p>
          <a:p>
            <a:r>
              <a:rPr kumimoji="1" lang="en-US" altLang="zh-TW" sz="2400" dirty="0" smtClean="0"/>
              <a:t>Style: </a:t>
            </a:r>
            <a:r>
              <a:rPr kumimoji="1" lang="en-US" altLang="zh-TW" sz="2400" dirty="0" smtClean="0">
                <a:solidFill>
                  <a:srgbClr val="FF6600"/>
                </a:solidFill>
              </a:rPr>
              <a:t>Flipped Classroom</a:t>
            </a:r>
          </a:p>
          <a:p>
            <a:r>
              <a:rPr kumimoji="1" lang="en-US" altLang="zh-TW" sz="2400" dirty="0" smtClean="0"/>
              <a:t>Big names:</a:t>
            </a:r>
            <a:r>
              <a:rPr kumimoji="1" lang="en-US" altLang="zh-TW" sz="2400" dirty="0" smtClean="0">
                <a:sym typeface="Wingdings"/>
              </a:rPr>
              <a:t> big number of students</a:t>
            </a:r>
          </a:p>
          <a:p>
            <a:r>
              <a:rPr kumimoji="1" lang="en-US" altLang="zh-TW" sz="2400" dirty="0" smtClean="0">
                <a:sym typeface="Wingdings"/>
              </a:rPr>
              <a:t>Need Powerful Platforms and Contents</a:t>
            </a:r>
          </a:p>
          <a:p>
            <a:pPr lvl="1"/>
            <a:r>
              <a:rPr kumimoji="1" lang="en-US" altLang="zh-TW" sz="2400" dirty="0" smtClean="0">
                <a:sym typeface="Wingdings"/>
              </a:rPr>
              <a:t>Auto </a:t>
            </a:r>
            <a:r>
              <a:rPr kumimoji="1" lang="en-US" altLang="zh-TW" sz="2400" dirty="0" smtClean="0">
                <a:solidFill>
                  <a:srgbClr val="FF6600"/>
                </a:solidFill>
                <a:sym typeface="Wingdings"/>
              </a:rPr>
              <a:t>grading</a:t>
            </a:r>
            <a:r>
              <a:rPr kumimoji="1" lang="en-US" altLang="zh-TW" sz="2400" dirty="0" smtClean="0">
                <a:sym typeface="Wingdings"/>
              </a:rPr>
              <a:t>, peer </a:t>
            </a:r>
            <a:r>
              <a:rPr kumimoji="1" lang="en-US" altLang="zh-TW" sz="2400" dirty="0" smtClean="0">
                <a:solidFill>
                  <a:srgbClr val="FF6600"/>
                </a:solidFill>
                <a:sym typeface="Wingdings"/>
              </a:rPr>
              <a:t>grading</a:t>
            </a:r>
            <a:r>
              <a:rPr kumimoji="1" lang="en-US" altLang="zh-TW" sz="2400" dirty="0" smtClean="0">
                <a:sym typeface="Wingdings"/>
              </a:rPr>
              <a:t>, auto </a:t>
            </a:r>
            <a:r>
              <a:rPr kumimoji="1" lang="en-US" altLang="zh-TW" sz="2400" dirty="0" smtClean="0">
                <a:solidFill>
                  <a:srgbClr val="FF6600"/>
                </a:solidFill>
                <a:sym typeface="Wingdings"/>
              </a:rPr>
              <a:t>grouping</a:t>
            </a:r>
            <a:r>
              <a:rPr kumimoji="1" lang="en-US" altLang="zh-TW" sz="2400" dirty="0" smtClean="0">
                <a:sym typeface="Wingdings"/>
              </a:rPr>
              <a:t>, virtual </a:t>
            </a:r>
            <a:r>
              <a:rPr kumimoji="1" lang="en-US" altLang="zh-TW" sz="2400" dirty="0" smtClean="0">
                <a:solidFill>
                  <a:srgbClr val="FF6600"/>
                </a:solidFill>
                <a:sym typeface="Wingdings"/>
              </a:rPr>
              <a:t>labs</a:t>
            </a:r>
          </a:p>
          <a:p>
            <a:pPr lvl="1"/>
            <a:r>
              <a:rPr kumimoji="1" lang="en-US" altLang="zh-TW" sz="2400" dirty="0" smtClean="0">
                <a:sym typeface="Wingdings"/>
              </a:rPr>
              <a:t>Analysis of learning </a:t>
            </a:r>
            <a:r>
              <a:rPr kumimoji="1" lang="en-US" altLang="zh-TW" sz="2400" dirty="0" smtClean="0">
                <a:solidFill>
                  <a:srgbClr val="FF6600"/>
                </a:solidFill>
                <a:sym typeface="Wingdings"/>
              </a:rPr>
              <a:t>behavior</a:t>
            </a:r>
            <a:r>
              <a:rPr kumimoji="1" lang="en-US" altLang="zh-TW" sz="2400" dirty="0" smtClean="0">
                <a:sym typeface="Wingdings"/>
              </a:rPr>
              <a:t> and infrastructure </a:t>
            </a:r>
            <a:r>
              <a:rPr kumimoji="1" lang="en-US" altLang="zh-TW" sz="2400" dirty="0" smtClean="0">
                <a:solidFill>
                  <a:srgbClr val="FF6600"/>
                </a:solidFill>
                <a:sym typeface="Wingdings"/>
              </a:rPr>
              <a:t>usages</a:t>
            </a:r>
          </a:p>
          <a:p>
            <a:pPr lvl="1"/>
            <a:r>
              <a:rPr kumimoji="1" lang="en-US" altLang="zh-TW" sz="2400" dirty="0" smtClean="0">
                <a:solidFill>
                  <a:srgbClr val="FF6600"/>
                </a:solidFill>
              </a:rPr>
              <a:t>High quality learning contents</a:t>
            </a:r>
            <a:r>
              <a:rPr kumimoji="1" lang="en-US" altLang="zh-TW" sz="2400" dirty="0" smtClean="0"/>
              <a:t>: lectures, labs, tutorials, exams</a:t>
            </a:r>
            <a:endParaRPr kumimoji="1" lang="zh-TW" altLang="en-US" sz="2400" dirty="0"/>
          </a:p>
        </p:txBody>
      </p:sp>
    </p:spTree>
    <p:extLst>
      <p:ext uri="{BB962C8B-B14F-4D97-AF65-F5344CB8AC3E}">
        <p14:creationId xmlns:p14="http://schemas.microsoft.com/office/powerpoint/2010/main" val="3674159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Proposed Algorithms (3)</a:t>
            </a:r>
            <a:endParaRPr kumimoji="1" lang="zh-TW" altLang="en-US" dirty="0"/>
          </a:p>
        </p:txBody>
      </p:sp>
      <p:sp>
        <p:nvSpPr>
          <p:cNvPr id="3" name="內容版面配置區 2"/>
          <p:cNvSpPr>
            <a:spLocks noGrp="1"/>
          </p:cNvSpPr>
          <p:nvPr>
            <p:ph idx="1"/>
          </p:nvPr>
        </p:nvSpPr>
        <p:spPr>
          <a:xfrm>
            <a:off x="685800" y="4149079"/>
            <a:ext cx="7770813" cy="1977083"/>
          </a:xfrm>
        </p:spPr>
        <p:txBody>
          <a:bodyPr>
            <a:normAutofit fontScale="92500" lnSpcReduction="10000"/>
          </a:bodyPr>
          <a:lstStyle/>
          <a:p>
            <a:r>
              <a:rPr lang="en-US" altLang="zh-TW" dirty="0">
                <a:effectLst/>
              </a:rPr>
              <a:t>The algorithm finds area of expertise of active participator </a:t>
            </a:r>
            <a:r>
              <a:rPr lang="en-US" altLang="zh-TW" i="1" dirty="0" smtClean="0">
                <a:effectLst/>
              </a:rPr>
              <a:t>User</a:t>
            </a:r>
            <a:endParaRPr lang="en-US" altLang="zh-TW" dirty="0">
              <a:effectLst/>
            </a:endParaRPr>
          </a:p>
          <a:p>
            <a:r>
              <a:rPr lang="en-US" altLang="zh-TW" dirty="0" smtClean="0">
                <a:effectLst/>
              </a:rPr>
              <a:t>uses </a:t>
            </a:r>
            <a:r>
              <a:rPr lang="en-US" altLang="zh-TW" dirty="0">
                <a:effectLst/>
              </a:rPr>
              <a:t>a </a:t>
            </a:r>
            <a:r>
              <a:rPr lang="en-US" altLang="zh-TW" dirty="0" err="1">
                <a:effectLst/>
              </a:rPr>
              <a:t>Metadata_Search</a:t>
            </a:r>
            <a:r>
              <a:rPr lang="en-US" altLang="zh-TW" dirty="0">
                <a:effectLst/>
              </a:rPr>
              <a:t>() function to find a list of ELOs that match the keyword list of </a:t>
            </a:r>
            <a:r>
              <a:rPr lang="en-US" altLang="zh-TW" i="1" dirty="0" smtClean="0">
                <a:effectLst/>
              </a:rPr>
              <a:t>User</a:t>
            </a:r>
            <a:endParaRPr lang="en-US" altLang="zh-TW" dirty="0">
              <a:effectLst/>
            </a:endParaRPr>
          </a:p>
          <a:p>
            <a:r>
              <a:rPr lang="en-US" altLang="zh-TW" dirty="0" smtClean="0">
                <a:effectLst/>
              </a:rPr>
              <a:t>calls </a:t>
            </a:r>
            <a:r>
              <a:rPr lang="en-US" altLang="zh-TW" dirty="0">
                <a:effectLst/>
              </a:rPr>
              <a:t>the </a:t>
            </a:r>
            <a:r>
              <a:rPr lang="en-US" altLang="zh-TW" i="1" dirty="0" err="1">
                <a:effectLst/>
              </a:rPr>
              <a:t>Send_ELO</a:t>
            </a:r>
            <a:r>
              <a:rPr lang="en-US" altLang="zh-TW" i="1" dirty="0">
                <a:effectLst/>
              </a:rPr>
              <a:t>() </a:t>
            </a:r>
            <a:r>
              <a:rPr lang="en-US" altLang="zh-TW" dirty="0">
                <a:effectLst/>
              </a:rPr>
              <a:t>function to </a:t>
            </a:r>
            <a:r>
              <a:rPr lang="en-US" altLang="zh-TW" b="1" dirty="0">
                <a:solidFill>
                  <a:srgbClr val="FFA917"/>
                </a:solidFill>
                <a:effectLst/>
              </a:rPr>
              <a:t>recommend ELO to authors </a:t>
            </a:r>
            <a:r>
              <a:rPr lang="en-US" altLang="zh-TW" dirty="0">
                <a:effectLst/>
              </a:rPr>
              <a:t>in the same Author Group with </a:t>
            </a:r>
            <a:r>
              <a:rPr lang="en-US" altLang="zh-TW" i="1" dirty="0">
                <a:effectLst/>
              </a:rPr>
              <a:t>User, by using </a:t>
            </a:r>
            <a:r>
              <a:rPr lang="en-US" altLang="zh-TW" dirty="0" err="1">
                <a:effectLst/>
              </a:rPr>
              <a:t>Author_Group</a:t>
            </a:r>
            <a:r>
              <a:rPr lang="en-US" altLang="zh-TW" dirty="0">
                <a:effectLst/>
              </a:rPr>
              <a:t>(</a:t>
            </a:r>
            <a:r>
              <a:rPr lang="en-US" altLang="zh-TW" i="1" dirty="0">
                <a:effectLst/>
              </a:rPr>
              <a:t>User</a:t>
            </a:r>
            <a:r>
              <a:rPr lang="en-US" altLang="zh-TW" dirty="0" smtClean="0">
                <a:effectLst/>
              </a:rPr>
              <a:t>)</a:t>
            </a:r>
          </a:p>
        </p:txBody>
      </p:sp>
      <p:sp>
        <p:nvSpPr>
          <p:cNvPr id="4" name="文字方塊 3"/>
          <p:cNvSpPr txBox="1"/>
          <p:nvPr/>
        </p:nvSpPr>
        <p:spPr>
          <a:xfrm>
            <a:off x="611560" y="1412776"/>
            <a:ext cx="7848872" cy="2616101"/>
          </a:xfrm>
          <a:prstGeom prst="rect">
            <a:avLst/>
          </a:prstGeom>
          <a:noFill/>
        </p:spPr>
        <p:txBody>
          <a:bodyPr wrap="square" rtlCol="0">
            <a:spAutoFit/>
          </a:bodyPr>
          <a:lstStyle/>
          <a:p>
            <a:r>
              <a:rPr lang="en-US" altLang="zh-TW" sz="2000" b="0" i="1" dirty="0">
                <a:solidFill>
                  <a:srgbClr val="FF6600"/>
                </a:solidFill>
              </a:rPr>
              <a:t>Algorithm</a:t>
            </a:r>
            <a:r>
              <a:rPr lang="en-US" altLang="zh-TW" sz="2000" b="0" i="1" dirty="0"/>
              <a:t>: </a:t>
            </a:r>
            <a:r>
              <a:rPr lang="en-US" altLang="zh-TW" sz="2000" i="1" dirty="0" err="1"/>
              <a:t>ELO_Recommendation</a:t>
            </a:r>
            <a:r>
              <a:rPr lang="en-US" altLang="zh-TW" sz="2000" b="0" i="1" dirty="0" err="1"/>
              <a:t>_to_the_Same_Author_Group</a:t>
            </a:r>
            <a:endParaRPr lang="en-US" altLang="zh-TW" sz="2000" b="0" dirty="0"/>
          </a:p>
          <a:p>
            <a:r>
              <a:rPr lang="en-US" altLang="zh-TW" sz="2000" b="0" i="1" dirty="0">
                <a:solidFill>
                  <a:srgbClr val="FF6600"/>
                </a:solidFill>
              </a:rPr>
              <a:t>Input</a:t>
            </a:r>
            <a:r>
              <a:rPr lang="en-US" altLang="zh-TW" sz="2000" b="0" i="1" dirty="0"/>
              <a:t>: an author called User</a:t>
            </a:r>
            <a:endParaRPr lang="en-US" altLang="zh-TW" sz="2000" b="0" dirty="0"/>
          </a:p>
          <a:p>
            <a:r>
              <a:rPr lang="en-US" altLang="zh-TW" sz="2000" b="0" i="1" dirty="0">
                <a:solidFill>
                  <a:srgbClr val="FF6600"/>
                </a:solidFill>
              </a:rPr>
              <a:t>Output</a:t>
            </a:r>
            <a:r>
              <a:rPr lang="en-US" altLang="zh-TW" sz="2000" b="0" i="1" dirty="0"/>
              <a:t>: Recommend ELOs to other authors in User’s Author Group(s)</a:t>
            </a:r>
            <a:endParaRPr lang="en-US" altLang="zh-TW" sz="2000" b="0" dirty="0"/>
          </a:p>
          <a:p>
            <a:r>
              <a:rPr lang="en-US" altLang="zh-TW" sz="2000" b="0" i="1" dirty="0"/>
              <a:t>if </a:t>
            </a:r>
            <a:r>
              <a:rPr lang="en-US" altLang="zh-TW" sz="2000" b="0" i="1" dirty="0" err="1"/>
              <a:t>Degree_of_Participation</a:t>
            </a:r>
            <a:r>
              <a:rPr lang="en-US" altLang="zh-TW" sz="2000" b="0" i="1" dirty="0"/>
              <a:t>(User) &gt; α</a:t>
            </a:r>
            <a:endParaRPr lang="en-US" altLang="zh-TW" sz="2000" b="0" dirty="0"/>
          </a:p>
          <a:p>
            <a:r>
              <a:rPr lang="en-US" altLang="zh-TW" sz="2000" b="0" dirty="0"/>
              <a:t>	Let </a:t>
            </a:r>
            <a:r>
              <a:rPr lang="en-US" altLang="zh-TW" sz="2000" b="0" i="1" dirty="0" err="1"/>
              <a:t>Keyword_List</a:t>
            </a:r>
            <a:r>
              <a:rPr lang="en-US" altLang="zh-TW" sz="2000" b="0" i="1" dirty="0"/>
              <a:t> = </a:t>
            </a:r>
            <a:r>
              <a:rPr lang="en-US" altLang="zh-TW" sz="2000" b="0" i="1" dirty="0" err="1"/>
              <a:t>Areas_of_Expertise</a:t>
            </a:r>
            <a:r>
              <a:rPr lang="en-US" altLang="zh-TW" sz="2000" b="0" i="1" dirty="0"/>
              <a:t>(User)</a:t>
            </a:r>
            <a:endParaRPr lang="en-US" altLang="zh-TW" sz="2000" b="0" dirty="0"/>
          </a:p>
          <a:p>
            <a:r>
              <a:rPr lang="en-US" altLang="zh-TW" sz="2000" b="0" dirty="0"/>
              <a:t>	Let </a:t>
            </a:r>
            <a:r>
              <a:rPr lang="en-US" altLang="zh-TW" sz="2000" b="0" i="1" dirty="0" err="1"/>
              <a:t>ELO_List</a:t>
            </a:r>
            <a:r>
              <a:rPr lang="en-US" altLang="zh-TW" sz="2000" b="0" i="1" dirty="0"/>
              <a:t> = </a:t>
            </a:r>
            <a:r>
              <a:rPr lang="en-US" altLang="zh-TW" sz="2000" b="0" i="1" dirty="0" err="1"/>
              <a:t>Metadata_Search</a:t>
            </a:r>
            <a:r>
              <a:rPr lang="en-US" altLang="zh-TW" sz="2000" b="0" i="1" dirty="0"/>
              <a:t>(</a:t>
            </a:r>
            <a:r>
              <a:rPr lang="en-US" altLang="zh-TW" sz="2000" b="0" i="1" dirty="0" err="1"/>
              <a:t>Keyword_List</a:t>
            </a:r>
            <a:r>
              <a:rPr lang="en-US" altLang="zh-TW" sz="2000" b="0" i="1" dirty="0"/>
              <a:t>)</a:t>
            </a:r>
            <a:endParaRPr lang="en-US" altLang="zh-TW" sz="2000" b="0" dirty="0"/>
          </a:p>
          <a:p>
            <a:r>
              <a:rPr lang="en-US" altLang="zh-TW" sz="2000" b="0" dirty="0"/>
              <a:t>		</a:t>
            </a:r>
            <a:r>
              <a:rPr lang="en-US" altLang="zh-TW" sz="2000" b="0" dirty="0">
                <a:sym typeface="Symbol"/>
              </a:rPr>
              <a:t></a:t>
            </a:r>
            <a:r>
              <a:rPr lang="en-US" altLang="zh-TW" sz="2000" b="0" dirty="0"/>
              <a:t> </a:t>
            </a:r>
            <a:r>
              <a:rPr lang="en-US" altLang="zh-TW" sz="2000" b="0" i="1" dirty="0"/>
              <a:t>ELO </a:t>
            </a:r>
            <a:r>
              <a:rPr lang="en-US" altLang="zh-TW" sz="2000" b="0" dirty="0">
                <a:sym typeface="Symbol"/>
              </a:rPr>
              <a:t></a:t>
            </a:r>
            <a:r>
              <a:rPr lang="en-US" altLang="zh-TW" sz="2000" b="0" dirty="0"/>
              <a:t> </a:t>
            </a:r>
            <a:r>
              <a:rPr lang="en-US" altLang="zh-TW" sz="2000" b="0" dirty="0" err="1"/>
              <a:t>ELO_List</a:t>
            </a:r>
            <a:r>
              <a:rPr lang="en-US" altLang="zh-TW" sz="2000" b="0" dirty="0"/>
              <a:t> </a:t>
            </a:r>
            <a:r>
              <a:rPr lang="en-US" altLang="zh-TW" sz="2000" b="0" dirty="0">
                <a:latin typeface="Wingdings"/>
              </a:rPr>
              <a:t></a:t>
            </a:r>
            <a:r>
              <a:rPr lang="en-US" altLang="zh-TW" sz="2000" b="0" i="1" dirty="0"/>
              <a:t> </a:t>
            </a:r>
            <a:r>
              <a:rPr lang="en-US" altLang="zh-TW" sz="2000" b="0" dirty="0">
                <a:sym typeface="Symbol"/>
              </a:rPr>
              <a:t></a:t>
            </a:r>
            <a:r>
              <a:rPr lang="en-US" altLang="zh-TW" sz="2000" b="0" dirty="0"/>
              <a:t> </a:t>
            </a:r>
            <a:r>
              <a:rPr lang="en-US" altLang="zh-TW" sz="2000" b="0" i="1" dirty="0"/>
              <a:t>Author</a:t>
            </a:r>
            <a:r>
              <a:rPr lang="en-US" altLang="zh-TW" sz="2000" b="0" dirty="0"/>
              <a:t> </a:t>
            </a:r>
            <a:r>
              <a:rPr lang="en-US" altLang="zh-TW" sz="2000" b="0" dirty="0">
                <a:sym typeface="Symbol"/>
              </a:rPr>
              <a:t></a:t>
            </a:r>
            <a:r>
              <a:rPr lang="en-US" altLang="zh-TW" sz="2000" b="0" dirty="0"/>
              <a:t> </a:t>
            </a:r>
            <a:r>
              <a:rPr lang="en-US" altLang="zh-TW" sz="2000" b="0" dirty="0" err="1"/>
              <a:t>Author_Group</a:t>
            </a:r>
            <a:r>
              <a:rPr lang="en-US" altLang="zh-TW" sz="2000" b="0" dirty="0"/>
              <a:t>(</a:t>
            </a:r>
            <a:r>
              <a:rPr lang="en-US" altLang="zh-TW" sz="2000" b="0" i="1" dirty="0"/>
              <a:t>User</a:t>
            </a:r>
            <a:r>
              <a:rPr lang="en-US" altLang="zh-TW" sz="2000" b="0" dirty="0"/>
              <a:t>) </a:t>
            </a:r>
            <a:r>
              <a:rPr lang="en-US" altLang="zh-TW" sz="2000" b="0" dirty="0">
                <a:latin typeface="Wingdings"/>
              </a:rPr>
              <a:t></a:t>
            </a:r>
            <a:endParaRPr lang="en-US" altLang="zh-TW" sz="2000" b="0" dirty="0"/>
          </a:p>
          <a:p>
            <a:r>
              <a:rPr lang="en-US" altLang="zh-TW" sz="2000" b="0" dirty="0"/>
              <a:t>			</a:t>
            </a:r>
            <a:r>
              <a:rPr lang="en-US" altLang="zh-TW" sz="2000" b="0" i="1" dirty="0" err="1">
                <a:solidFill>
                  <a:srgbClr val="FF6600"/>
                </a:solidFill>
              </a:rPr>
              <a:t>Send_ELO</a:t>
            </a:r>
            <a:r>
              <a:rPr lang="en-US" altLang="zh-TW" sz="2000" b="0" i="1" dirty="0">
                <a:solidFill>
                  <a:srgbClr val="FF6600"/>
                </a:solidFill>
              </a:rPr>
              <a:t>(ELO, Author</a:t>
            </a:r>
            <a:r>
              <a:rPr lang="en-US" altLang="zh-TW" sz="2000" b="0" i="1" dirty="0" smtClean="0">
                <a:solidFill>
                  <a:srgbClr val="FF6600"/>
                </a:solidFill>
              </a:rPr>
              <a:t>)</a:t>
            </a:r>
            <a:endParaRPr lang="en-US" altLang="zh-TW" sz="2000" b="0" dirty="0">
              <a:solidFill>
                <a:srgbClr val="FF6600"/>
              </a:solidFill>
            </a:endParaRPr>
          </a:p>
        </p:txBody>
      </p:sp>
    </p:spTree>
    <p:extLst>
      <p:ext uri="{BB962C8B-B14F-4D97-AF65-F5344CB8AC3E}">
        <p14:creationId xmlns:p14="http://schemas.microsoft.com/office/powerpoint/2010/main" val="938463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Proposed Algorithms (4)</a:t>
            </a:r>
            <a:endParaRPr kumimoji="1" lang="zh-TW" altLang="en-US" dirty="0"/>
          </a:p>
        </p:txBody>
      </p:sp>
      <p:sp>
        <p:nvSpPr>
          <p:cNvPr id="3" name="內容版面配置區 2"/>
          <p:cNvSpPr>
            <a:spLocks noGrp="1"/>
          </p:cNvSpPr>
          <p:nvPr>
            <p:ph idx="1"/>
          </p:nvPr>
        </p:nvSpPr>
        <p:spPr>
          <a:xfrm>
            <a:off x="685800" y="4221087"/>
            <a:ext cx="7770813" cy="1905075"/>
          </a:xfrm>
        </p:spPr>
        <p:txBody>
          <a:bodyPr/>
          <a:lstStyle/>
          <a:p>
            <a:r>
              <a:rPr lang="en-US" altLang="zh-TW" dirty="0" smtClean="0">
                <a:effectLst/>
              </a:rPr>
              <a:t>The </a:t>
            </a:r>
            <a:r>
              <a:rPr lang="en-US" altLang="zh-TW" dirty="0">
                <a:effectLst/>
              </a:rPr>
              <a:t>algorithm may </a:t>
            </a:r>
            <a:r>
              <a:rPr lang="en-US" altLang="zh-TW" b="1" dirty="0">
                <a:solidFill>
                  <a:srgbClr val="FFA917"/>
                </a:solidFill>
                <a:effectLst/>
              </a:rPr>
              <a:t>recommend ELOs </a:t>
            </a:r>
            <a:r>
              <a:rPr lang="en-US" altLang="zh-TW" dirty="0">
                <a:effectLst/>
              </a:rPr>
              <a:t>to those potential users in Social </a:t>
            </a:r>
            <a:r>
              <a:rPr lang="en-US" altLang="zh-TW" dirty="0" smtClean="0">
                <a:effectLst/>
              </a:rPr>
              <a:t>Network</a:t>
            </a:r>
          </a:p>
        </p:txBody>
      </p:sp>
      <p:sp>
        <p:nvSpPr>
          <p:cNvPr id="4" name="文字方塊 3"/>
          <p:cNvSpPr txBox="1"/>
          <p:nvPr/>
        </p:nvSpPr>
        <p:spPr>
          <a:xfrm>
            <a:off x="683568" y="1686287"/>
            <a:ext cx="7920880" cy="2246769"/>
          </a:xfrm>
          <a:prstGeom prst="rect">
            <a:avLst/>
          </a:prstGeom>
          <a:noFill/>
        </p:spPr>
        <p:txBody>
          <a:bodyPr wrap="square" rtlCol="0">
            <a:spAutoFit/>
          </a:bodyPr>
          <a:lstStyle/>
          <a:p>
            <a:r>
              <a:rPr lang="en-US" altLang="zh-TW" sz="2000" b="0" i="1" dirty="0">
                <a:solidFill>
                  <a:srgbClr val="FF6600"/>
                </a:solidFill>
              </a:rPr>
              <a:t>Algorithm</a:t>
            </a:r>
            <a:r>
              <a:rPr lang="en-US" altLang="zh-TW" sz="2000" b="0" i="1" dirty="0"/>
              <a:t>: </a:t>
            </a:r>
            <a:r>
              <a:rPr lang="en-US" altLang="zh-TW" sz="2000" i="1" dirty="0" err="1"/>
              <a:t>ELO_Recommendation</a:t>
            </a:r>
            <a:r>
              <a:rPr lang="en-US" altLang="zh-TW" sz="2000" b="0" i="1" dirty="0" err="1"/>
              <a:t>_to_Social_Network</a:t>
            </a:r>
            <a:endParaRPr lang="en-US" altLang="zh-TW" sz="2000" b="0" dirty="0"/>
          </a:p>
          <a:p>
            <a:r>
              <a:rPr lang="en-US" altLang="zh-TW" sz="2000" b="0" i="1" dirty="0">
                <a:solidFill>
                  <a:srgbClr val="FF6600"/>
                </a:solidFill>
              </a:rPr>
              <a:t>Input</a:t>
            </a:r>
            <a:r>
              <a:rPr lang="en-US" altLang="zh-TW" sz="2000" b="0" i="1" dirty="0"/>
              <a:t>: an author called User </a:t>
            </a:r>
            <a:endParaRPr lang="en-US" altLang="zh-TW" sz="2000" b="0" dirty="0"/>
          </a:p>
          <a:p>
            <a:r>
              <a:rPr lang="en-US" altLang="zh-TW" sz="2000" b="0" i="1" dirty="0">
                <a:solidFill>
                  <a:srgbClr val="FF6600"/>
                </a:solidFill>
              </a:rPr>
              <a:t>Output</a:t>
            </a:r>
            <a:r>
              <a:rPr lang="en-US" altLang="zh-TW" sz="2000" b="0" i="1" dirty="0"/>
              <a:t>: Recommend ELOs to friends of User in Social Network</a:t>
            </a:r>
            <a:endParaRPr lang="en-US" altLang="zh-TW" sz="2000" b="0" dirty="0"/>
          </a:p>
          <a:p>
            <a:r>
              <a:rPr lang="en-US" altLang="zh-TW" sz="2000" b="0" dirty="0"/>
              <a:t>Let </a:t>
            </a:r>
            <a:r>
              <a:rPr lang="en-US" altLang="zh-TW" sz="2000" b="0" i="1" dirty="0" err="1"/>
              <a:t>Keyword_List</a:t>
            </a:r>
            <a:r>
              <a:rPr lang="en-US" altLang="zh-TW" sz="2000" b="0" i="1" dirty="0"/>
              <a:t> = </a:t>
            </a:r>
            <a:r>
              <a:rPr lang="en-US" altLang="zh-TW" sz="2000" b="0" i="1" dirty="0" err="1"/>
              <a:t>Areas_of_Expertise</a:t>
            </a:r>
            <a:r>
              <a:rPr lang="en-US" altLang="zh-TW" sz="2000" b="0" i="1" dirty="0"/>
              <a:t>(User)</a:t>
            </a:r>
            <a:endParaRPr lang="en-US" altLang="zh-TW" sz="2000" b="0" dirty="0"/>
          </a:p>
          <a:p>
            <a:r>
              <a:rPr lang="en-US" altLang="zh-TW" sz="2000" b="0" dirty="0"/>
              <a:t>Let </a:t>
            </a:r>
            <a:r>
              <a:rPr lang="en-US" altLang="zh-TW" sz="2000" b="0" i="1" dirty="0" err="1"/>
              <a:t>ELO_List</a:t>
            </a:r>
            <a:r>
              <a:rPr lang="en-US" altLang="zh-TW" sz="2000" b="0" i="1" dirty="0"/>
              <a:t> = </a:t>
            </a:r>
            <a:r>
              <a:rPr lang="en-US" altLang="zh-TW" sz="2000" b="0" i="1" dirty="0" err="1"/>
              <a:t>Metadata_Search</a:t>
            </a:r>
            <a:r>
              <a:rPr lang="en-US" altLang="zh-TW" sz="2000" b="0" i="1" dirty="0"/>
              <a:t>(</a:t>
            </a:r>
            <a:r>
              <a:rPr lang="en-US" altLang="zh-TW" sz="2000" b="0" i="1" dirty="0" err="1"/>
              <a:t>Keyword_List</a:t>
            </a:r>
            <a:r>
              <a:rPr lang="en-US" altLang="zh-TW" sz="2000" b="0" i="1" dirty="0"/>
              <a:t>)</a:t>
            </a:r>
            <a:endParaRPr lang="en-US" altLang="zh-TW" sz="2000" b="0" dirty="0"/>
          </a:p>
          <a:p>
            <a:r>
              <a:rPr lang="en-US" altLang="zh-TW" sz="2000" b="0" dirty="0">
                <a:sym typeface="Symbol"/>
              </a:rPr>
              <a:t></a:t>
            </a:r>
            <a:r>
              <a:rPr lang="en-US" altLang="zh-TW" sz="2000" b="0" dirty="0"/>
              <a:t> </a:t>
            </a:r>
            <a:r>
              <a:rPr lang="en-US" altLang="zh-TW" sz="2000" b="0" i="1" dirty="0"/>
              <a:t>Author</a:t>
            </a:r>
            <a:r>
              <a:rPr lang="en-US" altLang="zh-TW" sz="2000" b="0" dirty="0"/>
              <a:t> </a:t>
            </a:r>
            <a:r>
              <a:rPr lang="en-US" altLang="zh-TW" sz="2000" b="0" dirty="0">
                <a:sym typeface="Symbol"/>
              </a:rPr>
              <a:t></a:t>
            </a:r>
            <a:r>
              <a:rPr lang="en-US" altLang="zh-TW" sz="2000" b="0" dirty="0"/>
              <a:t> Social Network </a:t>
            </a:r>
            <a:r>
              <a:rPr lang="en-US" altLang="zh-TW" sz="2000" b="0" dirty="0">
                <a:latin typeface="Wingdings"/>
              </a:rPr>
              <a:t></a:t>
            </a:r>
            <a:r>
              <a:rPr lang="en-US" altLang="zh-TW" sz="2000" b="0" dirty="0"/>
              <a:t> </a:t>
            </a:r>
            <a:r>
              <a:rPr lang="en-US" altLang="zh-TW" sz="2000" b="0" dirty="0">
                <a:sym typeface="Symbol"/>
              </a:rPr>
              <a:t></a:t>
            </a:r>
            <a:r>
              <a:rPr lang="en-US" altLang="zh-TW" sz="2000" b="0" dirty="0"/>
              <a:t> </a:t>
            </a:r>
            <a:r>
              <a:rPr lang="en-US" altLang="zh-TW" sz="2000" b="0" i="1" dirty="0"/>
              <a:t>ELO </a:t>
            </a:r>
            <a:r>
              <a:rPr lang="en-US" altLang="zh-TW" sz="2000" b="0" dirty="0">
                <a:sym typeface="Symbol"/>
              </a:rPr>
              <a:t></a:t>
            </a:r>
            <a:r>
              <a:rPr lang="en-US" altLang="zh-TW" sz="2000" b="0" dirty="0"/>
              <a:t> </a:t>
            </a:r>
            <a:r>
              <a:rPr lang="en-US" altLang="zh-TW" sz="2000" b="0" dirty="0" err="1"/>
              <a:t>ELO_List</a:t>
            </a:r>
            <a:r>
              <a:rPr lang="en-US" altLang="zh-TW" sz="2000" b="0" dirty="0"/>
              <a:t> </a:t>
            </a:r>
            <a:r>
              <a:rPr lang="en-US" altLang="zh-TW" sz="2000" b="0" dirty="0">
                <a:latin typeface="Wingdings"/>
              </a:rPr>
              <a:t></a:t>
            </a:r>
            <a:endParaRPr lang="en-US" altLang="zh-TW" sz="2000" b="0" dirty="0"/>
          </a:p>
          <a:p>
            <a:r>
              <a:rPr lang="en-US" altLang="zh-TW" sz="2000" b="0" dirty="0"/>
              <a:t>	</a:t>
            </a:r>
            <a:r>
              <a:rPr lang="en-US" altLang="zh-TW" sz="2000" b="0" i="1" dirty="0"/>
              <a:t>Friends(User, Author) </a:t>
            </a:r>
            <a:r>
              <a:rPr lang="en-US" altLang="zh-TW" sz="2000" b="0" dirty="0">
                <a:latin typeface="Wingdings"/>
              </a:rPr>
              <a:t></a:t>
            </a:r>
            <a:r>
              <a:rPr lang="en-US" altLang="zh-TW" sz="2000" b="0" dirty="0"/>
              <a:t> </a:t>
            </a:r>
            <a:r>
              <a:rPr lang="en-US" altLang="zh-TW" sz="2000" b="0" i="1" dirty="0"/>
              <a:t> </a:t>
            </a:r>
            <a:r>
              <a:rPr lang="en-US" altLang="zh-TW" sz="2000" b="0" i="1" dirty="0" err="1">
                <a:solidFill>
                  <a:srgbClr val="FF6600"/>
                </a:solidFill>
              </a:rPr>
              <a:t>Send_ELO</a:t>
            </a:r>
            <a:r>
              <a:rPr lang="en-US" altLang="zh-TW" sz="2000" b="0" i="1" dirty="0">
                <a:solidFill>
                  <a:srgbClr val="FF6600"/>
                </a:solidFill>
              </a:rPr>
              <a:t>(ELO, Author</a:t>
            </a:r>
            <a:r>
              <a:rPr lang="en-US" altLang="zh-TW" sz="2000" b="0" i="1" dirty="0" smtClean="0">
                <a:solidFill>
                  <a:srgbClr val="FF6600"/>
                </a:solidFill>
              </a:rPr>
              <a:t>)</a:t>
            </a:r>
            <a:endParaRPr lang="en-US" altLang="zh-TW" sz="2000" b="0" dirty="0">
              <a:solidFill>
                <a:srgbClr val="FF6600"/>
              </a:solidFill>
            </a:endParaRPr>
          </a:p>
        </p:txBody>
      </p:sp>
    </p:spTree>
    <p:extLst>
      <p:ext uri="{BB962C8B-B14F-4D97-AF65-F5344CB8AC3E}">
        <p14:creationId xmlns:p14="http://schemas.microsoft.com/office/powerpoint/2010/main" val="2427697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16632"/>
            <a:ext cx="5470376" cy="1429871"/>
          </a:xfrm>
        </p:spPr>
        <p:txBody>
          <a:bodyPr/>
          <a:lstStyle/>
          <a:p>
            <a:r>
              <a:rPr kumimoji="1" lang="en-US" altLang="zh-TW" dirty="0" smtClean="0"/>
              <a:t>Project Website</a:t>
            </a:r>
            <a:endParaRPr kumimoji="1"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Project </a:t>
            </a:r>
            <a:r>
              <a:rPr lang="en-US" altLang="zh-TW" dirty="0" smtClean="0"/>
              <a:t>Information</a:t>
            </a:r>
          </a:p>
          <a:p>
            <a:r>
              <a:rPr kumimoji="1" lang="en-US" altLang="zh-TW" dirty="0"/>
              <a:t>Project </a:t>
            </a:r>
            <a:r>
              <a:rPr kumimoji="1" lang="en-US" altLang="zh-TW" dirty="0" smtClean="0"/>
              <a:t>Scope</a:t>
            </a:r>
          </a:p>
          <a:p>
            <a:r>
              <a:rPr kumimoji="1" lang="en-US" altLang="zh-TW" dirty="0"/>
              <a:t>Source Code and Tool for </a:t>
            </a:r>
            <a:r>
              <a:rPr kumimoji="1" lang="en-US" altLang="zh-TW" dirty="0" smtClean="0"/>
              <a:t>Download</a:t>
            </a:r>
          </a:p>
          <a:p>
            <a:pPr lvl="1"/>
            <a:r>
              <a:rPr lang="en-US" altLang="zh-TW" dirty="0" smtClean="0">
                <a:solidFill>
                  <a:srgbClr val="FFA917"/>
                </a:solidFill>
              </a:rPr>
              <a:t>Technical report</a:t>
            </a:r>
            <a:r>
              <a:rPr lang="en-US" altLang="zh-TW" dirty="0" smtClean="0"/>
              <a:t>, final report</a:t>
            </a:r>
          </a:p>
          <a:p>
            <a:pPr lvl="1"/>
            <a:r>
              <a:rPr lang="en-US" altLang="zh-TW" dirty="0" smtClean="0">
                <a:solidFill>
                  <a:srgbClr val="FFA917"/>
                </a:solidFill>
              </a:rPr>
              <a:t>Source Code</a:t>
            </a:r>
          </a:p>
          <a:p>
            <a:pPr lvl="1"/>
            <a:r>
              <a:rPr lang="en-US" altLang="zh-TW" dirty="0" smtClean="0">
                <a:solidFill>
                  <a:srgbClr val="FFA917"/>
                </a:solidFill>
              </a:rPr>
              <a:t>Tools</a:t>
            </a:r>
            <a:r>
              <a:rPr lang="en-US" altLang="zh-TW" dirty="0" smtClean="0"/>
              <a:t> </a:t>
            </a:r>
          </a:p>
          <a:p>
            <a:pPr lvl="2"/>
            <a:r>
              <a:rPr lang="en-US" altLang="zh-TW" dirty="0" smtClean="0"/>
              <a:t>ELO Editor, Window and </a:t>
            </a:r>
            <a:r>
              <a:rPr lang="en-US" altLang="zh-TW" dirty="0" err="1" smtClean="0"/>
              <a:t>iOS</a:t>
            </a:r>
            <a:endParaRPr lang="en-US" altLang="zh-TW" dirty="0"/>
          </a:p>
          <a:p>
            <a:pPr lvl="2"/>
            <a:r>
              <a:rPr lang="en-US" altLang="zh-TW" dirty="0" smtClean="0"/>
              <a:t>Server side program</a:t>
            </a:r>
          </a:p>
          <a:p>
            <a:r>
              <a:rPr lang="en-US" altLang="zh-TW" dirty="0" smtClean="0">
                <a:solidFill>
                  <a:srgbClr val="FFA917"/>
                </a:solidFill>
              </a:rPr>
              <a:t>User’s Manual</a:t>
            </a:r>
            <a:r>
              <a:rPr lang="en-US" altLang="zh-TW" dirty="0" smtClean="0"/>
              <a:t>, Publications</a:t>
            </a:r>
          </a:p>
          <a:p>
            <a:r>
              <a:rPr kumimoji="1" lang="en-US" altLang="zh-TW" dirty="0" smtClean="0"/>
              <a:t>Video Demonstrations, Presentations</a:t>
            </a:r>
            <a:endParaRPr kumimoji="1" lang="zh-TW" altLang="en-US" dirty="0"/>
          </a:p>
        </p:txBody>
      </p:sp>
      <p:sp>
        <p:nvSpPr>
          <p:cNvPr id="4" name="文字方塊 3"/>
          <p:cNvSpPr txBox="1"/>
          <p:nvPr/>
        </p:nvSpPr>
        <p:spPr>
          <a:xfrm>
            <a:off x="5148064" y="620688"/>
            <a:ext cx="3240360" cy="461665"/>
          </a:xfrm>
          <a:prstGeom prst="rect">
            <a:avLst/>
          </a:prstGeom>
          <a:noFill/>
        </p:spPr>
        <p:txBody>
          <a:bodyPr wrap="square" rtlCol="0">
            <a:spAutoFit/>
          </a:bodyPr>
          <a:lstStyle/>
          <a:p>
            <a:r>
              <a:rPr lang="en-US" altLang="zh-TW" u="sng" dirty="0">
                <a:hlinkClick r:id="rId2"/>
              </a:rPr>
              <a:t>http://edxpdrlab.ncu.cc</a:t>
            </a:r>
            <a:r>
              <a:rPr lang="en-US" altLang="zh-TW" dirty="0"/>
              <a:t> </a:t>
            </a:r>
            <a:endParaRPr kumimoji="1" lang="zh-TW" altLang="en-US" dirty="0"/>
          </a:p>
        </p:txBody>
      </p:sp>
    </p:spTree>
    <p:extLst>
      <p:ext uri="{BB962C8B-B14F-4D97-AF65-F5344CB8AC3E}">
        <p14:creationId xmlns:p14="http://schemas.microsoft.com/office/powerpoint/2010/main" val="536601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Video Demonstrations</a:t>
            </a:r>
            <a:endParaRPr kumimoji="1" lang="zh-TW" altLang="en-US" dirty="0"/>
          </a:p>
        </p:txBody>
      </p:sp>
      <p:sp>
        <p:nvSpPr>
          <p:cNvPr id="3" name="內容版面配置區 2"/>
          <p:cNvSpPr>
            <a:spLocks noGrp="1"/>
          </p:cNvSpPr>
          <p:nvPr>
            <p:ph idx="1"/>
          </p:nvPr>
        </p:nvSpPr>
        <p:spPr>
          <a:xfrm>
            <a:off x="899592" y="1700808"/>
            <a:ext cx="7272808" cy="4257022"/>
          </a:xfrm>
        </p:spPr>
        <p:txBody>
          <a:bodyPr>
            <a:normAutofit/>
          </a:bodyPr>
          <a:lstStyle/>
          <a:p>
            <a:r>
              <a:rPr kumimoji="1" lang="en-US" altLang="zh-TW" sz="3600" dirty="0" smtClean="0">
                <a:solidFill>
                  <a:srgbClr val="FFA917"/>
                </a:solidFill>
              </a:rPr>
              <a:t>The ELO Editor</a:t>
            </a:r>
          </a:p>
          <a:p>
            <a:pPr lvl="1"/>
            <a:r>
              <a:rPr kumimoji="1" lang="en-US" altLang="zh-TW" sz="2800" dirty="0">
                <a:solidFill>
                  <a:srgbClr val="FFFFFF"/>
                </a:solidFill>
              </a:rPr>
              <a:t>ELO Editor Video </a:t>
            </a:r>
            <a:r>
              <a:rPr kumimoji="1" lang="en-US" altLang="zh-TW" sz="2800" dirty="0" smtClean="0">
                <a:solidFill>
                  <a:srgbClr val="FFFFFF"/>
                </a:solidFill>
              </a:rPr>
              <a:t>Demonstration.mp4</a:t>
            </a:r>
          </a:p>
          <a:p>
            <a:r>
              <a:rPr kumimoji="1" lang="en-US" altLang="zh-TW" sz="3600" dirty="0" smtClean="0">
                <a:solidFill>
                  <a:srgbClr val="FFA917"/>
                </a:solidFill>
              </a:rPr>
              <a:t>The Common Repository</a:t>
            </a:r>
          </a:p>
          <a:p>
            <a:pPr lvl="1"/>
            <a:r>
              <a:rPr kumimoji="1" lang="en-US" altLang="zh-TW" sz="2800" dirty="0" err="1">
                <a:solidFill>
                  <a:srgbClr val="FFFFFF"/>
                </a:solidFill>
              </a:rPr>
              <a:t>CommonRepo</a:t>
            </a:r>
            <a:r>
              <a:rPr kumimoji="1" lang="en-US" altLang="zh-TW" sz="2800" dirty="0">
                <a:solidFill>
                  <a:srgbClr val="FFFFFF"/>
                </a:solidFill>
              </a:rPr>
              <a:t> </a:t>
            </a:r>
            <a:r>
              <a:rPr kumimoji="1" lang="en-US" altLang="zh-TW" sz="2800" dirty="0" smtClean="0">
                <a:solidFill>
                  <a:srgbClr val="FFFFFF"/>
                </a:solidFill>
              </a:rPr>
              <a:t>Introduction.mp4</a:t>
            </a:r>
          </a:p>
          <a:p>
            <a:r>
              <a:rPr kumimoji="1" lang="en-US" altLang="zh-TW" sz="3600" dirty="0" smtClean="0">
                <a:solidFill>
                  <a:srgbClr val="FFFFFF"/>
                </a:solidFill>
              </a:rPr>
              <a:t>See Project Website</a:t>
            </a:r>
          </a:p>
          <a:p>
            <a:pPr lvl="1"/>
            <a:r>
              <a:rPr lang="en-US" altLang="zh-TW" sz="2800" u="sng" dirty="0">
                <a:hlinkClick r:id="rId2"/>
              </a:rPr>
              <a:t>http://edxpdrlab.ncu.cc</a:t>
            </a:r>
            <a:r>
              <a:rPr lang="en-US" altLang="zh-TW" sz="2800" dirty="0"/>
              <a:t> </a:t>
            </a:r>
            <a:endParaRPr kumimoji="1" lang="zh-TW" altLang="en-US" sz="2800" dirty="0"/>
          </a:p>
        </p:txBody>
      </p:sp>
    </p:spTree>
    <p:extLst>
      <p:ext uri="{BB962C8B-B14F-4D97-AF65-F5344CB8AC3E}">
        <p14:creationId xmlns:p14="http://schemas.microsoft.com/office/powerpoint/2010/main" val="547762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We Are Looking for Partners</a:t>
            </a:r>
            <a:endParaRPr kumimoji="1" lang="zh-TW" altLang="en-US" dirty="0"/>
          </a:p>
        </p:txBody>
      </p:sp>
      <p:sp>
        <p:nvSpPr>
          <p:cNvPr id="3" name="內容版面配置區 2"/>
          <p:cNvSpPr>
            <a:spLocks noGrp="1"/>
          </p:cNvSpPr>
          <p:nvPr>
            <p:ph idx="1"/>
          </p:nvPr>
        </p:nvSpPr>
        <p:spPr/>
        <p:txBody>
          <a:bodyPr>
            <a:normAutofit fontScale="92500" lnSpcReduction="10000"/>
          </a:bodyPr>
          <a:lstStyle/>
          <a:p>
            <a:r>
              <a:rPr kumimoji="1" lang="en-US" altLang="zh-TW" dirty="0" smtClean="0"/>
              <a:t>Sharing </a:t>
            </a:r>
            <a:r>
              <a:rPr kumimoji="1" lang="en-US" altLang="zh-TW" dirty="0" smtClean="0">
                <a:solidFill>
                  <a:srgbClr val="FFA917"/>
                </a:solidFill>
              </a:rPr>
              <a:t>Tools</a:t>
            </a:r>
          </a:p>
          <a:p>
            <a:r>
              <a:rPr kumimoji="1" lang="en-US" altLang="zh-TW" dirty="0" smtClean="0"/>
              <a:t>Sharing </a:t>
            </a:r>
            <a:r>
              <a:rPr kumimoji="1" lang="en-US" altLang="zh-TW" dirty="0" smtClean="0">
                <a:solidFill>
                  <a:srgbClr val="FFA917"/>
                </a:solidFill>
              </a:rPr>
              <a:t>Source Code</a:t>
            </a:r>
          </a:p>
          <a:p>
            <a:r>
              <a:rPr kumimoji="1" lang="en-US" altLang="zh-TW" dirty="0" smtClean="0"/>
              <a:t>Joint </a:t>
            </a:r>
            <a:r>
              <a:rPr kumimoji="1" lang="en-US" altLang="zh-TW" dirty="0" smtClean="0">
                <a:solidFill>
                  <a:srgbClr val="FFA917"/>
                </a:solidFill>
              </a:rPr>
              <a:t>Publication</a:t>
            </a:r>
          </a:p>
          <a:p>
            <a:endParaRPr kumimoji="1" lang="en-US" altLang="zh-TW" dirty="0"/>
          </a:p>
          <a:p>
            <a:r>
              <a:rPr kumimoji="1" lang="en-US" altLang="zh-TW" dirty="0" smtClean="0"/>
              <a:t>You need to</a:t>
            </a:r>
          </a:p>
          <a:p>
            <a:pPr lvl="1"/>
            <a:r>
              <a:rPr kumimoji="1" lang="en-US" altLang="zh-TW" dirty="0" smtClean="0"/>
              <a:t>Use the tool</a:t>
            </a:r>
          </a:p>
          <a:p>
            <a:pPr lvl="1"/>
            <a:r>
              <a:rPr kumimoji="1" lang="en-US" altLang="zh-TW" dirty="0" smtClean="0"/>
              <a:t>Give us feedbacks</a:t>
            </a:r>
          </a:p>
          <a:p>
            <a:pPr lvl="2"/>
            <a:r>
              <a:rPr kumimoji="1" lang="en-US" altLang="zh-TW" dirty="0" smtClean="0"/>
              <a:t>Line “</a:t>
            </a:r>
            <a:r>
              <a:rPr lang="en-US" altLang="zh-TW" dirty="0"/>
              <a:t>Learning Object Center Group</a:t>
            </a:r>
            <a:r>
              <a:rPr kumimoji="1" lang="en-US" altLang="zh-TW" dirty="0" smtClean="0"/>
              <a:t>”</a:t>
            </a:r>
          </a:p>
          <a:p>
            <a:pPr lvl="2"/>
            <a:r>
              <a:rPr kumimoji="1" lang="en-US" altLang="zh-TW" dirty="0" err="1" smtClean="0"/>
              <a:t>WeChat</a:t>
            </a:r>
            <a:r>
              <a:rPr kumimoji="1" lang="en-US" altLang="zh-TW" dirty="0" smtClean="0"/>
              <a:t> “</a:t>
            </a:r>
            <a:r>
              <a:rPr lang="en-US" altLang="zh-TW" dirty="0"/>
              <a:t>Learning Object Center Group</a:t>
            </a:r>
            <a:r>
              <a:rPr kumimoji="1" lang="en-US" altLang="zh-TW" dirty="0" smtClean="0"/>
              <a:t>”</a:t>
            </a:r>
          </a:p>
          <a:p>
            <a:pPr lvl="1"/>
            <a:r>
              <a:rPr kumimoji="1" lang="en-US" altLang="zh-TW" dirty="0" smtClean="0"/>
              <a:t>For Research only</a:t>
            </a:r>
            <a:endParaRPr kumimoji="1" lang="zh-TW" altLang="en-US" dirty="0"/>
          </a:p>
        </p:txBody>
      </p:sp>
      <p:sp>
        <p:nvSpPr>
          <p:cNvPr id="4" name="文字方塊 3"/>
          <p:cNvSpPr txBox="1"/>
          <p:nvPr/>
        </p:nvSpPr>
        <p:spPr>
          <a:xfrm>
            <a:off x="683568" y="3501008"/>
            <a:ext cx="6336704" cy="307777"/>
          </a:xfrm>
          <a:prstGeom prst="rect">
            <a:avLst/>
          </a:prstGeom>
          <a:noFill/>
        </p:spPr>
        <p:txBody>
          <a:bodyPr wrap="square" rtlCol="0">
            <a:spAutoFit/>
          </a:bodyPr>
          <a:lstStyle/>
          <a:p>
            <a:r>
              <a:rPr lang="en-US" altLang="zh-TW" sz="1400" dirty="0"/>
              <a:t>Project Website: </a:t>
            </a:r>
            <a:r>
              <a:rPr lang="en-US" altLang="zh-TW" sz="1400" u="sng" dirty="0">
                <a:hlinkClick r:id="rId2"/>
              </a:rPr>
              <a:t>http://edxpdrlab.ncu.cc</a:t>
            </a:r>
            <a:r>
              <a:rPr lang="en-US" altLang="zh-TW" sz="1400" dirty="0"/>
              <a:t> </a:t>
            </a:r>
          </a:p>
        </p:txBody>
      </p:sp>
      <p:pic>
        <p:nvPicPr>
          <p:cNvPr id="5" name="圖片 4"/>
          <p:cNvPicPr>
            <a:picLocks noChangeAspect="1"/>
          </p:cNvPicPr>
          <p:nvPr/>
        </p:nvPicPr>
        <p:blipFill>
          <a:blip r:embed="rId3"/>
          <a:stretch>
            <a:fillRect/>
          </a:stretch>
        </p:blipFill>
        <p:spPr>
          <a:xfrm>
            <a:off x="5724128" y="1484784"/>
            <a:ext cx="2225824" cy="2225824"/>
          </a:xfrm>
          <a:prstGeom prst="rect">
            <a:avLst/>
          </a:prstGeom>
        </p:spPr>
      </p:pic>
      <p:pic>
        <p:nvPicPr>
          <p:cNvPr id="6" name="圖片 5"/>
          <p:cNvPicPr>
            <a:picLocks noChangeAspect="1"/>
          </p:cNvPicPr>
          <p:nvPr/>
        </p:nvPicPr>
        <p:blipFill>
          <a:blip r:embed="rId4"/>
          <a:stretch>
            <a:fillRect/>
          </a:stretch>
        </p:blipFill>
        <p:spPr>
          <a:xfrm>
            <a:off x="5724128" y="4005064"/>
            <a:ext cx="2232248" cy="2270082"/>
          </a:xfrm>
          <a:prstGeom prst="rect">
            <a:avLst/>
          </a:prstGeom>
        </p:spPr>
      </p:pic>
    </p:spTree>
    <p:extLst>
      <p:ext uri="{BB962C8B-B14F-4D97-AF65-F5344CB8AC3E}">
        <p14:creationId xmlns:p14="http://schemas.microsoft.com/office/powerpoint/2010/main" val="240828022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121023"/>
            <a:ext cx="7770813" cy="1147737"/>
          </a:xfrm>
        </p:spPr>
        <p:txBody>
          <a:bodyPr/>
          <a:lstStyle/>
          <a:p>
            <a:pPr eaLnBrk="1" hangingPunct="1"/>
            <a:r>
              <a:rPr lang="en-US" altLang="zh-TW" dirty="0" smtClean="0">
                <a:ea typeface="新細明體" charset="-120"/>
              </a:rPr>
              <a:t>Summary</a:t>
            </a:r>
          </a:p>
        </p:txBody>
      </p:sp>
      <p:sp>
        <p:nvSpPr>
          <p:cNvPr id="80899" name="Rectangle 3"/>
          <p:cNvSpPr>
            <a:spLocks noGrp="1" noChangeArrowheads="1"/>
          </p:cNvSpPr>
          <p:nvPr>
            <p:ph idx="1"/>
          </p:nvPr>
        </p:nvSpPr>
        <p:spPr>
          <a:xfrm>
            <a:off x="611560" y="980728"/>
            <a:ext cx="7770813" cy="5040560"/>
          </a:xfrm>
        </p:spPr>
        <p:txBody>
          <a:bodyPr>
            <a:normAutofit fontScale="92500" lnSpcReduction="10000"/>
          </a:bodyPr>
          <a:lstStyle/>
          <a:p>
            <a:pPr eaLnBrk="1" hangingPunct="1"/>
            <a:r>
              <a:rPr lang="en-US" altLang="zh-TW" sz="2800" dirty="0" smtClean="0">
                <a:solidFill>
                  <a:srgbClr val="FFFFFF"/>
                </a:solidFill>
                <a:ea typeface="新細明體" charset="-120"/>
              </a:rPr>
              <a:t>E-Learning and </a:t>
            </a:r>
            <a:r>
              <a:rPr lang="en-US" altLang="zh-TW" sz="2800" dirty="0" smtClean="0">
                <a:solidFill>
                  <a:srgbClr val="FFA917"/>
                </a:solidFill>
                <a:ea typeface="新細明體" charset="-120"/>
              </a:rPr>
              <a:t>MOOCs</a:t>
            </a:r>
          </a:p>
          <a:p>
            <a:pPr eaLnBrk="1" hangingPunct="1"/>
            <a:r>
              <a:rPr lang="en-US" altLang="zh-TW" sz="2800" dirty="0" smtClean="0">
                <a:solidFill>
                  <a:srgbClr val="FFA917"/>
                </a:solidFill>
                <a:ea typeface="新細明體" charset="-120"/>
              </a:rPr>
              <a:t>Searching</a:t>
            </a:r>
            <a:r>
              <a:rPr lang="en-US" altLang="zh-TW" sz="2800" dirty="0" smtClean="0">
                <a:solidFill>
                  <a:srgbClr val="FFFFFF"/>
                </a:solidFill>
                <a:ea typeface="新細明體" charset="-120"/>
              </a:rPr>
              <a:t> via IEEE LOM</a:t>
            </a:r>
          </a:p>
          <a:p>
            <a:pPr eaLnBrk="1" hangingPunct="1"/>
            <a:r>
              <a:rPr lang="en-US" altLang="zh-TW" sz="2800" dirty="0" smtClean="0">
                <a:solidFill>
                  <a:srgbClr val="FFFFFF"/>
                </a:solidFill>
                <a:ea typeface="新細明體" charset="-120"/>
              </a:rPr>
              <a:t>The Repository – </a:t>
            </a:r>
            <a:r>
              <a:rPr lang="en-US" altLang="zh-TW" sz="2800" dirty="0" smtClean="0">
                <a:solidFill>
                  <a:srgbClr val="FFA917"/>
                </a:solidFill>
                <a:ea typeface="新細明體" charset="-120"/>
              </a:rPr>
              <a:t>Common Repo</a:t>
            </a:r>
          </a:p>
          <a:p>
            <a:pPr eaLnBrk="1" hangingPunct="1"/>
            <a:r>
              <a:rPr lang="en-US" altLang="zh-TW" sz="2800" dirty="0" smtClean="0">
                <a:solidFill>
                  <a:srgbClr val="FFA917"/>
                </a:solidFill>
                <a:ea typeface="新細明體" charset="-120"/>
              </a:rPr>
              <a:t>Author Network </a:t>
            </a:r>
            <a:r>
              <a:rPr lang="en-US" altLang="zh-TW" sz="2800" dirty="0" smtClean="0">
                <a:solidFill>
                  <a:srgbClr val="FFFFFF"/>
                </a:solidFill>
                <a:ea typeface="新細明體" charset="-120"/>
              </a:rPr>
              <a:t>among ELO Users</a:t>
            </a:r>
          </a:p>
          <a:p>
            <a:pPr eaLnBrk="1" hangingPunct="1"/>
            <a:r>
              <a:rPr lang="en-US" altLang="zh-TW" sz="2800" dirty="0" smtClean="0">
                <a:solidFill>
                  <a:srgbClr val="FFA917"/>
                </a:solidFill>
                <a:ea typeface="新細明體" charset="-120"/>
              </a:rPr>
              <a:t>Social Network </a:t>
            </a:r>
            <a:r>
              <a:rPr lang="en-US" altLang="zh-TW" sz="2800" dirty="0" smtClean="0">
                <a:solidFill>
                  <a:srgbClr val="FFFFFF"/>
                </a:solidFill>
                <a:ea typeface="新細明體" charset="-120"/>
              </a:rPr>
              <a:t>based on Google+</a:t>
            </a:r>
          </a:p>
          <a:p>
            <a:pPr eaLnBrk="1" hangingPunct="1"/>
            <a:r>
              <a:rPr lang="en-US" altLang="zh-TW" sz="2800" dirty="0" smtClean="0">
                <a:solidFill>
                  <a:srgbClr val="FF6600"/>
                </a:solidFill>
                <a:ea typeface="新細明體" charset="-120"/>
              </a:rPr>
              <a:t>Hope to work with you</a:t>
            </a:r>
          </a:p>
          <a:p>
            <a:pPr lvl="1"/>
            <a:r>
              <a:rPr lang="en-US" altLang="zh-TW" sz="2600" dirty="0" smtClean="0">
                <a:solidFill>
                  <a:srgbClr val="FF6600"/>
                </a:solidFill>
                <a:ea typeface="新細明體" charset="-120"/>
              </a:rPr>
              <a:t>Data Mining, </a:t>
            </a:r>
            <a:r>
              <a:rPr lang="en-US" altLang="zh-TW" sz="2600" dirty="0" smtClean="0">
                <a:solidFill>
                  <a:srgbClr val="FFA917"/>
                </a:solidFill>
                <a:ea typeface="新細明體" charset="-120"/>
              </a:rPr>
              <a:t>Semantics</a:t>
            </a:r>
            <a:r>
              <a:rPr lang="en-US" altLang="zh-TW" sz="2600" dirty="0" smtClean="0">
                <a:solidFill>
                  <a:srgbClr val="FF6600"/>
                </a:solidFill>
                <a:ea typeface="新細明體" charset="-120"/>
              </a:rPr>
              <a:t>, Social Media, </a:t>
            </a:r>
            <a:r>
              <a:rPr lang="en-US" altLang="zh-TW" sz="2600" dirty="0" smtClean="0">
                <a:solidFill>
                  <a:srgbClr val="FFA917"/>
                </a:solidFill>
                <a:ea typeface="新細明體" charset="-120"/>
              </a:rPr>
              <a:t>Recommender</a:t>
            </a:r>
            <a:r>
              <a:rPr lang="en-US" altLang="zh-TW" sz="2600" dirty="0" smtClean="0">
                <a:solidFill>
                  <a:srgbClr val="FF6600"/>
                </a:solidFill>
                <a:ea typeface="新細明體" charset="-120"/>
              </a:rPr>
              <a:t>, </a:t>
            </a:r>
            <a:r>
              <a:rPr lang="en-US" altLang="zh-TW" sz="2600" dirty="0" smtClean="0">
                <a:solidFill>
                  <a:srgbClr val="FF6600"/>
                </a:solidFill>
                <a:ea typeface="新細明體" charset="-120"/>
              </a:rPr>
              <a:t>Contents</a:t>
            </a:r>
          </a:p>
          <a:p>
            <a:r>
              <a:rPr lang="en-US" altLang="zh-TW" sz="3900" b="1" dirty="0" smtClean="0">
                <a:solidFill>
                  <a:srgbClr val="00CCFF"/>
                </a:solidFill>
                <a:ea typeface="新細明體" charset="-120"/>
              </a:rPr>
              <a:t>Research Group</a:t>
            </a:r>
            <a:endParaRPr lang="en-US" altLang="zh-TW" sz="3900" b="1" dirty="0" smtClean="0">
              <a:solidFill>
                <a:srgbClr val="00CCFF"/>
              </a:solidFill>
              <a:ea typeface="新細明體" charset="-120"/>
            </a:endParaRPr>
          </a:p>
        </p:txBody>
      </p:sp>
      <p:pic>
        <p:nvPicPr>
          <p:cNvPr id="4" name="Picture 3"/>
          <p:cNvPicPr>
            <a:picLocks noChangeAspect="1" noChangeArrowheads="1"/>
          </p:cNvPicPr>
          <p:nvPr/>
        </p:nvPicPr>
        <p:blipFill>
          <a:blip r:embed="rId2" cstate="print"/>
          <a:srcRect t="34390" b="38293"/>
          <a:stretch>
            <a:fillRect/>
          </a:stretch>
        </p:blipFill>
        <p:spPr bwMode="auto">
          <a:xfrm>
            <a:off x="5076056" y="5949280"/>
            <a:ext cx="2448272" cy="422918"/>
          </a:xfrm>
          <a:prstGeom prst="rect">
            <a:avLst/>
          </a:prstGeom>
          <a:noFill/>
          <a:ln w="9525">
            <a:noFill/>
            <a:miter lim="800000"/>
            <a:headEnd/>
            <a:tailEnd/>
          </a:ln>
        </p:spPr>
      </p:pic>
      <p:pic>
        <p:nvPicPr>
          <p:cNvPr id="5" name="Picture 3" descr="C:\Users\Neil Y. Yen\Desktop\prof_shih.bmp"/>
          <p:cNvPicPr>
            <a:picLocks noChangeAspect="1" noChangeArrowheads="1"/>
          </p:cNvPicPr>
          <p:nvPr/>
        </p:nvPicPr>
        <p:blipFill>
          <a:blip r:embed="rId3" cstate="print"/>
          <a:srcRect/>
          <a:stretch>
            <a:fillRect/>
          </a:stretch>
        </p:blipFill>
        <p:spPr bwMode="auto">
          <a:xfrm>
            <a:off x="7596336" y="4941168"/>
            <a:ext cx="1112912" cy="14078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About Platforms</a:t>
            </a:r>
            <a:endParaRPr kumimoji="1" lang="zh-TW" altLang="en-US" dirty="0"/>
          </a:p>
        </p:txBody>
      </p:sp>
      <p:sp>
        <p:nvSpPr>
          <p:cNvPr id="3" name="內容版面配置區 2"/>
          <p:cNvSpPr>
            <a:spLocks noGrp="1"/>
          </p:cNvSpPr>
          <p:nvPr>
            <p:ph idx="1"/>
          </p:nvPr>
        </p:nvSpPr>
        <p:spPr>
          <a:xfrm>
            <a:off x="683568" y="1484784"/>
            <a:ext cx="7770813" cy="5040560"/>
          </a:xfrm>
        </p:spPr>
        <p:txBody>
          <a:bodyPr>
            <a:normAutofit/>
          </a:bodyPr>
          <a:lstStyle/>
          <a:p>
            <a:r>
              <a:rPr kumimoji="1" lang="en-US" altLang="zh-TW" dirty="0" smtClean="0"/>
              <a:t>LMSs (Learning Management Systems) for e-Learning</a:t>
            </a:r>
          </a:p>
          <a:p>
            <a:pPr lvl="1"/>
            <a:r>
              <a:rPr kumimoji="1" lang="en-US" altLang="zh-TW" dirty="0" smtClean="0"/>
              <a:t>Moodle, </a:t>
            </a:r>
            <a:r>
              <a:rPr kumimoji="1" lang="en-US" altLang="zh-TW" dirty="0" smtClean="0">
                <a:solidFill>
                  <a:srgbClr val="FF6600"/>
                </a:solidFill>
              </a:rPr>
              <a:t>SCORM</a:t>
            </a:r>
            <a:r>
              <a:rPr kumimoji="1" lang="en-US" altLang="zh-TW" dirty="0" smtClean="0"/>
              <a:t>-based LMS, Web CT, Blackboard</a:t>
            </a:r>
          </a:p>
          <a:p>
            <a:r>
              <a:rPr kumimoji="1" lang="en-US" altLang="zh-TW" dirty="0" smtClean="0"/>
              <a:t>MOOCs</a:t>
            </a:r>
          </a:p>
          <a:p>
            <a:pPr lvl="1"/>
            <a:r>
              <a:rPr lang="en-US" altLang="zh-TW" dirty="0" err="1" smtClean="0">
                <a:solidFill>
                  <a:srgbClr val="FF6600"/>
                </a:solidFill>
              </a:rPr>
              <a:t>Coursera</a:t>
            </a:r>
            <a:r>
              <a:rPr lang="en-US" altLang="zh-TW" dirty="0" smtClean="0"/>
              <a:t>, </a:t>
            </a:r>
            <a:r>
              <a:rPr kumimoji="1" lang="en-US" altLang="zh-TW" dirty="0" smtClean="0">
                <a:solidFill>
                  <a:srgbClr val="FF6600"/>
                </a:solidFill>
              </a:rPr>
              <a:t>Open </a:t>
            </a:r>
            <a:r>
              <a:rPr kumimoji="1" lang="en-US" altLang="zh-TW" dirty="0" err="1" smtClean="0">
                <a:solidFill>
                  <a:srgbClr val="FF6600"/>
                </a:solidFill>
              </a:rPr>
              <a:t>edX</a:t>
            </a:r>
            <a:r>
              <a:rPr kumimoji="1" lang="en-US" altLang="zh-TW" dirty="0"/>
              <a:t>, Khan Academy, </a:t>
            </a:r>
            <a:r>
              <a:rPr kumimoji="1" lang="en-US" altLang="zh-TW" dirty="0">
                <a:solidFill>
                  <a:srgbClr val="FFA917"/>
                </a:solidFill>
              </a:rPr>
              <a:t>Course </a:t>
            </a:r>
            <a:r>
              <a:rPr kumimoji="1" lang="en-US" altLang="zh-TW" dirty="0" smtClean="0">
                <a:solidFill>
                  <a:srgbClr val="FFA917"/>
                </a:solidFill>
              </a:rPr>
              <a:t>Builder </a:t>
            </a:r>
            <a:r>
              <a:rPr kumimoji="1" lang="en-US" altLang="zh-TW" dirty="0" smtClean="0"/>
              <a:t>(Google)</a:t>
            </a:r>
          </a:p>
          <a:p>
            <a:r>
              <a:rPr kumimoji="1" lang="en-US" altLang="zh-TW" dirty="0" smtClean="0"/>
              <a:t>MOOCs using </a:t>
            </a:r>
            <a:r>
              <a:rPr kumimoji="1" lang="en-US" altLang="zh-TW" dirty="0" smtClean="0">
                <a:solidFill>
                  <a:srgbClr val="FF6600"/>
                </a:solidFill>
              </a:rPr>
              <a:t>Open </a:t>
            </a:r>
            <a:r>
              <a:rPr kumimoji="1" lang="en-US" altLang="zh-TW" dirty="0" err="1" smtClean="0">
                <a:solidFill>
                  <a:srgbClr val="FF6600"/>
                </a:solidFill>
              </a:rPr>
              <a:t>edX</a:t>
            </a:r>
            <a:endParaRPr kumimoji="1" lang="en-US" altLang="zh-TW" dirty="0" smtClean="0">
              <a:solidFill>
                <a:srgbClr val="FF6600"/>
              </a:solidFill>
            </a:endParaRPr>
          </a:p>
          <a:p>
            <a:pPr lvl="1"/>
            <a:r>
              <a:rPr lang="en-US" altLang="zh-TW" sz="1600" dirty="0">
                <a:solidFill>
                  <a:srgbClr val="FFA917"/>
                </a:solidFill>
                <a:effectLst/>
                <a:latin typeface="+mj-lt"/>
              </a:rPr>
              <a:t>MIT</a:t>
            </a:r>
            <a:r>
              <a:rPr lang="en-US" altLang="zh-TW" sz="1600" dirty="0">
                <a:effectLst/>
                <a:latin typeface="+mj-lt"/>
              </a:rPr>
              <a:t>, USA </a:t>
            </a:r>
            <a:endParaRPr lang="en-US" altLang="zh-TW" sz="1600" dirty="0" smtClean="0">
              <a:effectLst/>
              <a:latin typeface="+mj-lt"/>
            </a:endParaRPr>
          </a:p>
          <a:p>
            <a:pPr lvl="1"/>
            <a:r>
              <a:rPr lang="en-US" altLang="zh-TW" sz="1600" dirty="0">
                <a:effectLst/>
                <a:latin typeface="+mj-lt"/>
              </a:rPr>
              <a:t>Stanford University, USA</a:t>
            </a:r>
          </a:p>
          <a:p>
            <a:pPr lvl="1"/>
            <a:r>
              <a:rPr lang="en-US" altLang="zh-TW" sz="1600" dirty="0" err="1">
                <a:solidFill>
                  <a:srgbClr val="FFA917"/>
                </a:solidFill>
                <a:effectLst/>
                <a:latin typeface="+mj-lt"/>
              </a:rPr>
              <a:t>XuetangX</a:t>
            </a:r>
            <a:r>
              <a:rPr lang="en-US" altLang="zh-TW" sz="1600" dirty="0">
                <a:effectLst/>
                <a:latin typeface="+mj-lt"/>
              </a:rPr>
              <a:t>, China</a:t>
            </a:r>
          </a:p>
          <a:p>
            <a:pPr lvl="1"/>
            <a:r>
              <a:rPr lang="en-US" altLang="zh-TW" sz="1600" dirty="0" err="1">
                <a:effectLst/>
                <a:latin typeface="+mj-lt"/>
              </a:rPr>
              <a:t>Institut</a:t>
            </a:r>
            <a:r>
              <a:rPr lang="en-US" altLang="zh-TW" sz="1600" dirty="0">
                <a:effectLst/>
                <a:latin typeface="+mj-lt"/>
              </a:rPr>
              <a:t> </a:t>
            </a:r>
            <a:r>
              <a:rPr lang="en-US" altLang="zh-TW" sz="1600" dirty="0" err="1">
                <a:effectLst/>
                <a:latin typeface="+mj-lt"/>
              </a:rPr>
              <a:t>Aristotélicien</a:t>
            </a:r>
            <a:r>
              <a:rPr lang="en-US" altLang="zh-TW" sz="1600" dirty="0">
                <a:effectLst/>
                <a:latin typeface="+mj-lt"/>
              </a:rPr>
              <a:t> </a:t>
            </a:r>
            <a:r>
              <a:rPr lang="en-US" altLang="zh-TW" sz="1600" dirty="0" err="1">
                <a:effectLst/>
                <a:latin typeface="+mj-lt"/>
              </a:rPr>
              <a:t>d'Études</a:t>
            </a:r>
            <a:r>
              <a:rPr lang="en-US" altLang="zh-TW" sz="1600" dirty="0">
                <a:effectLst/>
                <a:latin typeface="+mj-lt"/>
              </a:rPr>
              <a:t> </a:t>
            </a:r>
            <a:r>
              <a:rPr lang="en-US" altLang="zh-TW" sz="1600" dirty="0" err="1">
                <a:effectLst/>
                <a:latin typeface="+mj-lt"/>
              </a:rPr>
              <a:t>Scientifiques</a:t>
            </a:r>
            <a:r>
              <a:rPr lang="en-US" altLang="zh-TW" sz="1600" dirty="0">
                <a:effectLst/>
                <a:latin typeface="+mj-lt"/>
              </a:rPr>
              <a:t>, France</a:t>
            </a:r>
          </a:p>
          <a:p>
            <a:pPr lvl="1"/>
            <a:r>
              <a:rPr lang="en-US" altLang="zh-TW" sz="1600" dirty="0">
                <a:effectLst/>
                <a:latin typeface="+mj-lt"/>
              </a:rPr>
              <a:t>Universidad Carlos III de Madrid, Spain</a:t>
            </a:r>
          </a:p>
          <a:p>
            <a:pPr lvl="1"/>
            <a:r>
              <a:rPr lang="en-US" altLang="zh-TW" sz="1600" dirty="0" err="1">
                <a:effectLst/>
                <a:latin typeface="+mj-lt"/>
              </a:rPr>
              <a:t>Anadolu</a:t>
            </a:r>
            <a:r>
              <a:rPr lang="en-US" altLang="zh-TW" sz="1600" dirty="0">
                <a:effectLst/>
                <a:latin typeface="+mj-lt"/>
              </a:rPr>
              <a:t> University, Turkey</a:t>
            </a:r>
          </a:p>
          <a:p>
            <a:pPr lvl="1"/>
            <a:r>
              <a:rPr lang="en-US" altLang="zh-TW" sz="1600" dirty="0">
                <a:effectLst/>
                <a:latin typeface="+mj-lt"/>
              </a:rPr>
              <a:t>National Platform of Open Education, </a:t>
            </a:r>
            <a:r>
              <a:rPr lang="en-US" altLang="zh-TW" sz="1600" dirty="0" smtClean="0">
                <a:effectLst/>
                <a:latin typeface="+mj-lt"/>
              </a:rPr>
              <a:t>Russia</a:t>
            </a:r>
          </a:p>
          <a:p>
            <a:pPr lvl="1"/>
            <a:r>
              <a:rPr kumimoji="1" lang="en-US" altLang="zh-TW" sz="1600" dirty="0">
                <a:effectLst/>
                <a:latin typeface="+mj-lt"/>
              </a:rPr>
              <a:t>NCU Open </a:t>
            </a:r>
            <a:r>
              <a:rPr kumimoji="1" lang="en-US" altLang="zh-TW" sz="1600" dirty="0" err="1">
                <a:effectLst/>
                <a:latin typeface="+mj-lt"/>
              </a:rPr>
              <a:t>edX</a:t>
            </a:r>
            <a:r>
              <a:rPr kumimoji="1" lang="en-US" altLang="zh-TW" sz="1600" dirty="0">
                <a:effectLst/>
                <a:latin typeface="+mj-lt"/>
              </a:rPr>
              <a:t> </a:t>
            </a:r>
            <a:r>
              <a:rPr kumimoji="1" lang="en-US" altLang="zh-TW" sz="1600" dirty="0" smtClean="0">
                <a:effectLst/>
                <a:latin typeface="+mj-lt"/>
              </a:rPr>
              <a:t>Lab (</a:t>
            </a:r>
            <a:r>
              <a:rPr kumimoji="1" lang="en-US" altLang="zh-TW" sz="1600" dirty="0" smtClean="0">
                <a:solidFill>
                  <a:srgbClr val="FFA917"/>
                </a:solidFill>
                <a:effectLst/>
                <a:latin typeface="+mj-lt"/>
              </a:rPr>
              <a:t>for Open </a:t>
            </a:r>
            <a:r>
              <a:rPr kumimoji="1" lang="en-US" altLang="zh-TW" sz="1600" dirty="0" err="1" smtClean="0">
                <a:solidFill>
                  <a:srgbClr val="FFA917"/>
                </a:solidFill>
                <a:effectLst/>
                <a:latin typeface="+mj-lt"/>
              </a:rPr>
              <a:t>edX</a:t>
            </a:r>
            <a:r>
              <a:rPr kumimoji="1" lang="en-US" altLang="zh-TW" sz="1600" dirty="0" smtClean="0">
                <a:solidFill>
                  <a:srgbClr val="FFA917"/>
                </a:solidFill>
                <a:effectLst/>
                <a:latin typeface="+mj-lt"/>
              </a:rPr>
              <a:t> in Taiwan</a:t>
            </a:r>
            <a:r>
              <a:rPr kumimoji="1" lang="en-US" altLang="zh-TW" sz="1600" dirty="0" smtClean="0">
                <a:effectLst/>
                <a:latin typeface="+mj-lt"/>
              </a:rPr>
              <a:t>)</a:t>
            </a:r>
            <a:endParaRPr kumimoji="1" lang="en-US" altLang="zh-TW" dirty="0" smtClean="0">
              <a:latin typeface="+mj-lt"/>
            </a:endParaRPr>
          </a:p>
        </p:txBody>
      </p:sp>
      <p:pic>
        <p:nvPicPr>
          <p:cNvPr id="4" name="圖片 3"/>
          <p:cNvPicPr>
            <a:picLocks noChangeAspect="1"/>
          </p:cNvPicPr>
          <p:nvPr/>
        </p:nvPicPr>
        <p:blipFill>
          <a:blip r:embed="rId2"/>
          <a:stretch>
            <a:fillRect/>
          </a:stretch>
        </p:blipFill>
        <p:spPr>
          <a:xfrm>
            <a:off x="6588224" y="5949280"/>
            <a:ext cx="2086496" cy="464640"/>
          </a:xfrm>
          <a:prstGeom prst="rect">
            <a:avLst/>
          </a:prstGeom>
        </p:spPr>
      </p:pic>
    </p:spTree>
    <p:extLst>
      <p:ext uri="{BB962C8B-B14F-4D97-AF65-F5344CB8AC3E}">
        <p14:creationId xmlns:p14="http://schemas.microsoft.com/office/powerpoint/2010/main" val="210528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About Content Formats</a:t>
            </a:r>
            <a:endParaRPr kumimoji="1" lang="zh-TW" altLang="en-US" dirty="0"/>
          </a:p>
        </p:txBody>
      </p:sp>
      <p:sp>
        <p:nvSpPr>
          <p:cNvPr id="3" name="內容版面配置區 2"/>
          <p:cNvSpPr>
            <a:spLocks noGrp="1"/>
          </p:cNvSpPr>
          <p:nvPr>
            <p:ph idx="1"/>
          </p:nvPr>
        </p:nvSpPr>
        <p:spPr>
          <a:xfrm>
            <a:off x="685800" y="1484784"/>
            <a:ext cx="7770813" cy="4968552"/>
          </a:xfrm>
        </p:spPr>
        <p:txBody>
          <a:bodyPr>
            <a:normAutofit lnSpcReduction="10000"/>
          </a:bodyPr>
          <a:lstStyle/>
          <a:p>
            <a:r>
              <a:rPr kumimoji="1" lang="en-US" altLang="zh-TW" dirty="0" smtClean="0"/>
              <a:t>Most contents for MOOCs are </a:t>
            </a:r>
            <a:r>
              <a:rPr kumimoji="1" lang="en-US" altLang="zh-TW" dirty="0" smtClean="0">
                <a:solidFill>
                  <a:srgbClr val="FF6600"/>
                </a:solidFill>
              </a:rPr>
              <a:t>proprietary</a:t>
            </a:r>
          </a:p>
          <a:p>
            <a:r>
              <a:rPr kumimoji="1" lang="en-US" altLang="zh-TW" dirty="0" smtClean="0"/>
              <a:t>Different platforms are designed in different view</a:t>
            </a:r>
          </a:p>
          <a:p>
            <a:pPr lvl="1"/>
            <a:r>
              <a:rPr kumimoji="1" lang="en-US" altLang="zh-TW" dirty="0" smtClean="0">
                <a:solidFill>
                  <a:srgbClr val="FFA917"/>
                </a:solidFill>
              </a:rPr>
              <a:t>Content </a:t>
            </a:r>
            <a:r>
              <a:rPr kumimoji="1" lang="en-US" altLang="zh-TW" dirty="0" smtClean="0"/>
              <a:t>and</a:t>
            </a:r>
            <a:r>
              <a:rPr kumimoji="1" lang="en-US" altLang="zh-TW" dirty="0" smtClean="0">
                <a:solidFill>
                  <a:srgbClr val="FFA917"/>
                </a:solidFill>
              </a:rPr>
              <a:t> metadata </a:t>
            </a:r>
            <a:r>
              <a:rPr kumimoji="1" lang="en-US" altLang="zh-TW" dirty="0" smtClean="0"/>
              <a:t>representations</a:t>
            </a:r>
          </a:p>
          <a:p>
            <a:pPr lvl="1"/>
            <a:r>
              <a:rPr kumimoji="1" lang="en-US" altLang="zh-TW" dirty="0" smtClean="0">
                <a:solidFill>
                  <a:srgbClr val="FFA917"/>
                </a:solidFill>
              </a:rPr>
              <a:t>Discussion</a:t>
            </a:r>
            <a:r>
              <a:rPr kumimoji="1" lang="en-US" altLang="zh-TW" dirty="0" smtClean="0"/>
              <a:t> board – part of lecture or learning activity?</a:t>
            </a:r>
          </a:p>
          <a:p>
            <a:pPr lvl="1"/>
            <a:r>
              <a:rPr kumimoji="1" lang="en-US" altLang="zh-TW" dirty="0" smtClean="0">
                <a:solidFill>
                  <a:srgbClr val="FFA917"/>
                </a:solidFill>
              </a:rPr>
              <a:t>Assessment</a:t>
            </a:r>
            <a:r>
              <a:rPr kumimoji="1" lang="en-US" altLang="zh-TW" dirty="0" smtClean="0"/>
              <a:t> – included or separated from learning materials?</a:t>
            </a:r>
          </a:p>
          <a:p>
            <a:pPr lvl="1"/>
            <a:r>
              <a:rPr kumimoji="1" lang="en-US" altLang="zh-TW" dirty="0" smtClean="0">
                <a:solidFill>
                  <a:srgbClr val="FFA917"/>
                </a:solidFill>
              </a:rPr>
              <a:t>Virtual Lab </a:t>
            </a:r>
            <a:r>
              <a:rPr kumimoji="1" lang="en-US" altLang="zh-TW" dirty="0" smtClean="0"/>
              <a:t>exercises, homework, experience sharing</a:t>
            </a:r>
          </a:p>
          <a:p>
            <a:pPr lvl="1"/>
            <a:r>
              <a:rPr kumimoji="1" lang="en-US" altLang="zh-TW" dirty="0" smtClean="0"/>
              <a:t>Others</a:t>
            </a:r>
          </a:p>
          <a:p>
            <a:r>
              <a:rPr kumimoji="1" lang="en-US" altLang="zh-TW" dirty="0" smtClean="0"/>
              <a:t>Is there a standard for </a:t>
            </a:r>
            <a:r>
              <a:rPr kumimoji="1" lang="en-US" altLang="zh-TW" dirty="0" smtClean="0">
                <a:solidFill>
                  <a:srgbClr val="FFA917"/>
                </a:solidFill>
              </a:rPr>
              <a:t>content representation </a:t>
            </a:r>
            <a:r>
              <a:rPr kumimoji="1" lang="en-US" altLang="zh-TW" dirty="0" smtClean="0"/>
              <a:t>of MOOCs?</a:t>
            </a:r>
          </a:p>
          <a:p>
            <a:pPr lvl="1"/>
            <a:r>
              <a:rPr kumimoji="1" lang="en-US" altLang="zh-TW" dirty="0" smtClean="0"/>
              <a:t>There is one for e-Learning – </a:t>
            </a:r>
            <a:r>
              <a:rPr kumimoji="1" lang="en-US" altLang="zh-TW" dirty="0" smtClean="0">
                <a:solidFill>
                  <a:srgbClr val="FF6600"/>
                </a:solidFill>
              </a:rPr>
              <a:t>SCORM 2004</a:t>
            </a:r>
          </a:p>
          <a:p>
            <a:r>
              <a:rPr kumimoji="1" lang="en-US" altLang="zh-TW" dirty="0" smtClean="0"/>
              <a:t>Issue: Do we need such a MOOCs standard?</a:t>
            </a:r>
          </a:p>
          <a:p>
            <a:pPr lvl="1"/>
            <a:r>
              <a:rPr kumimoji="1" lang="en-US" altLang="zh-TW" dirty="0" smtClean="0"/>
              <a:t>To encourage </a:t>
            </a:r>
            <a:r>
              <a:rPr kumimoji="1" lang="en-US" altLang="zh-TW" dirty="0" smtClean="0">
                <a:solidFill>
                  <a:srgbClr val="FFA917"/>
                </a:solidFill>
              </a:rPr>
              <a:t>content</a:t>
            </a:r>
            <a:r>
              <a:rPr kumimoji="1" lang="en-US" altLang="zh-TW" dirty="0" smtClean="0"/>
              <a:t> </a:t>
            </a:r>
            <a:r>
              <a:rPr kumimoji="1" lang="en-US" altLang="zh-TW" dirty="0" smtClean="0">
                <a:solidFill>
                  <a:srgbClr val="FFA917"/>
                </a:solidFill>
              </a:rPr>
              <a:t>exchange</a:t>
            </a:r>
          </a:p>
          <a:p>
            <a:pPr lvl="1"/>
            <a:r>
              <a:rPr kumimoji="1" lang="en-US" altLang="zh-TW" dirty="0" smtClean="0"/>
              <a:t>To build a </a:t>
            </a:r>
            <a:r>
              <a:rPr kumimoji="1" lang="en-US" altLang="zh-TW" dirty="0" smtClean="0">
                <a:solidFill>
                  <a:srgbClr val="FFA917"/>
                </a:solidFill>
              </a:rPr>
              <a:t>social community</a:t>
            </a:r>
            <a:endParaRPr kumimoji="1" lang="zh-TW" altLang="en-US" dirty="0">
              <a:solidFill>
                <a:srgbClr val="FFA917"/>
              </a:solidFill>
            </a:endParaRPr>
          </a:p>
        </p:txBody>
      </p:sp>
    </p:spTree>
    <p:extLst>
      <p:ext uri="{BB962C8B-B14F-4D97-AF65-F5344CB8AC3E}">
        <p14:creationId xmlns:p14="http://schemas.microsoft.com/office/powerpoint/2010/main" val="993793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dirty="0" smtClean="0"/>
              <a:t>About MOOCs Social Communities</a:t>
            </a:r>
            <a:endParaRPr kumimoji="1" lang="zh-TW" altLang="en-US" dirty="0"/>
          </a:p>
        </p:txBody>
      </p:sp>
      <p:sp>
        <p:nvSpPr>
          <p:cNvPr id="3" name="內容版面配置區 2"/>
          <p:cNvSpPr>
            <a:spLocks noGrp="1"/>
          </p:cNvSpPr>
          <p:nvPr>
            <p:ph idx="1"/>
          </p:nvPr>
        </p:nvSpPr>
        <p:spPr>
          <a:xfrm>
            <a:off x="4788024" y="1772816"/>
            <a:ext cx="4104456" cy="4680520"/>
          </a:xfrm>
        </p:spPr>
        <p:txBody>
          <a:bodyPr>
            <a:normAutofit/>
          </a:bodyPr>
          <a:lstStyle/>
          <a:p>
            <a:r>
              <a:rPr kumimoji="1" lang="en-US" altLang="zh-TW" dirty="0" smtClean="0"/>
              <a:t>Education is powerful</a:t>
            </a:r>
          </a:p>
          <a:p>
            <a:r>
              <a:rPr kumimoji="1" lang="en-US" altLang="zh-TW" dirty="0" smtClean="0">
                <a:solidFill>
                  <a:srgbClr val="FFA917"/>
                </a:solidFill>
              </a:rPr>
              <a:t>Social media </a:t>
            </a:r>
            <a:r>
              <a:rPr kumimoji="1" lang="en-US" altLang="zh-TW" dirty="0" smtClean="0"/>
              <a:t>is also powerful</a:t>
            </a:r>
          </a:p>
          <a:p>
            <a:r>
              <a:rPr kumimoji="1" lang="en-US" altLang="zh-TW" dirty="0" smtClean="0"/>
              <a:t>How about Social Media for Education?</a:t>
            </a:r>
          </a:p>
          <a:p>
            <a:r>
              <a:rPr kumimoji="1" lang="en-US" altLang="zh-TW" dirty="0" smtClean="0">
                <a:solidFill>
                  <a:srgbClr val="FFA917"/>
                </a:solidFill>
              </a:rPr>
              <a:t>Content</a:t>
            </a:r>
            <a:r>
              <a:rPr kumimoji="1" lang="en-US" altLang="zh-TW" dirty="0" smtClean="0"/>
              <a:t> is the Key</a:t>
            </a:r>
          </a:p>
          <a:p>
            <a:r>
              <a:rPr kumimoji="1" lang="en-US" altLang="zh-TW" dirty="0" smtClean="0"/>
              <a:t>Students and instructors are the </a:t>
            </a:r>
            <a:r>
              <a:rPr kumimoji="1" lang="en-US" altLang="zh-TW" dirty="0" smtClean="0">
                <a:solidFill>
                  <a:srgbClr val="FFA917"/>
                </a:solidFill>
              </a:rPr>
              <a:t>channels</a:t>
            </a:r>
          </a:p>
          <a:p>
            <a:r>
              <a:rPr kumimoji="1" lang="en-US" altLang="zh-TW" dirty="0" smtClean="0">
                <a:solidFill>
                  <a:srgbClr val="FFA917"/>
                </a:solidFill>
              </a:rPr>
              <a:t>Goal</a:t>
            </a:r>
            <a:r>
              <a:rPr kumimoji="1" lang="en-US" altLang="zh-TW" dirty="0" smtClean="0"/>
              <a:t>: to promote MOOC contents</a:t>
            </a:r>
            <a:endParaRPr kumimoji="1" lang="zh-TW" altLang="en-US" dirty="0"/>
          </a:p>
        </p:txBody>
      </p:sp>
      <p:pic>
        <p:nvPicPr>
          <p:cNvPr id="4" name="圖片 3"/>
          <p:cNvPicPr>
            <a:picLocks noChangeAspect="1"/>
          </p:cNvPicPr>
          <p:nvPr/>
        </p:nvPicPr>
        <p:blipFill>
          <a:blip r:embed="rId2"/>
          <a:stretch>
            <a:fillRect/>
          </a:stretch>
        </p:blipFill>
        <p:spPr>
          <a:xfrm>
            <a:off x="251520" y="1772816"/>
            <a:ext cx="4248472" cy="2736304"/>
          </a:xfrm>
          <a:prstGeom prst="rect">
            <a:avLst/>
          </a:prstGeom>
        </p:spPr>
      </p:pic>
      <p:sp>
        <p:nvSpPr>
          <p:cNvPr id="5" name="文字方塊 4"/>
          <p:cNvSpPr txBox="1"/>
          <p:nvPr/>
        </p:nvSpPr>
        <p:spPr>
          <a:xfrm>
            <a:off x="251520" y="6093296"/>
            <a:ext cx="3096344" cy="246221"/>
          </a:xfrm>
          <a:prstGeom prst="rect">
            <a:avLst/>
          </a:prstGeom>
          <a:noFill/>
        </p:spPr>
        <p:txBody>
          <a:bodyPr wrap="square" rtlCol="0">
            <a:spAutoFit/>
          </a:bodyPr>
          <a:lstStyle/>
          <a:p>
            <a:r>
              <a:rPr kumimoji="1" lang="en-US" altLang="zh-TW" sz="1000" b="0" dirty="0"/>
              <a:t>http://c4lpt.co.uk</a:t>
            </a:r>
            <a:endParaRPr kumimoji="1" lang="zh-TW" altLang="en-US" sz="1000" b="0" dirty="0"/>
          </a:p>
        </p:txBody>
      </p:sp>
      <p:pic>
        <p:nvPicPr>
          <p:cNvPr id="7" name="圖片 6"/>
          <p:cNvPicPr/>
          <p:nvPr/>
        </p:nvPicPr>
        <p:blipFill rotWithShape="1">
          <a:blip r:embed="rId3">
            <a:extLst>
              <a:ext uri="{28A0092B-C50C-407E-A947-70E740481C1C}">
                <a14:useLocalDpi xmlns:a14="http://schemas.microsoft.com/office/drawing/2010/main" val="0"/>
              </a:ext>
            </a:extLst>
          </a:blip>
          <a:srcRect l="4146" r="38780"/>
          <a:stretch/>
        </p:blipFill>
        <p:spPr bwMode="auto">
          <a:xfrm>
            <a:off x="251520" y="4725144"/>
            <a:ext cx="1152128" cy="520204"/>
          </a:xfrm>
          <a:prstGeom prst="rect">
            <a:avLst/>
          </a:prstGeom>
          <a:noFill/>
          <a:ln>
            <a:noFill/>
          </a:ln>
          <a:extLst>
            <a:ext uri="{53640926-AAD7-44d8-BBD7-CCE9431645EC}">
              <a14:shadowObscured xmlns:a14="http://schemas.microsoft.com/office/drawing/2010/main"/>
            </a:ext>
          </a:extLst>
        </p:spPr>
      </p:pic>
      <p:pic>
        <p:nvPicPr>
          <p:cNvPr id="9" name="圖片 8"/>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725144"/>
            <a:ext cx="1584176" cy="504056"/>
          </a:xfrm>
          <a:prstGeom prst="rect">
            <a:avLst/>
          </a:prstGeom>
          <a:noFill/>
          <a:ln>
            <a:noFill/>
          </a:ln>
        </p:spPr>
      </p:pic>
      <p:pic>
        <p:nvPicPr>
          <p:cNvPr id="12" name="圖片 1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4725144"/>
            <a:ext cx="1152128" cy="504056"/>
          </a:xfrm>
          <a:prstGeom prst="rect">
            <a:avLst/>
          </a:prstGeom>
          <a:noFill/>
          <a:ln>
            <a:noFill/>
          </a:ln>
        </p:spPr>
      </p:pic>
      <p:pic>
        <p:nvPicPr>
          <p:cNvPr id="14" name="圖片 13"/>
          <p:cNvPicPr/>
          <p:nvPr/>
        </p:nvPicPr>
        <p:blipFill>
          <a:blip r:embed="rId6">
            <a:extLst>
              <a:ext uri="{28A0092B-C50C-407E-A947-70E740481C1C}">
                <a14:useLocalDpi xmlns:a14="http://schemas.microsoft.com/office/drawing/2010/main" val="0"/>
              </a:ext>
            </a:extLst>
          </a:blip>
          <a:srcRect/>
          <a:stretch>
            <a:fillRect/>
          </a:stretch>
        </p:blipFill>
        <p:spPr bwMode="auto">
          <a:xfrm>
            <a:off x="323528" y="5445224"/>
            <a:ext cx="1066800" cy="381000"/>
          </a:xfrm>
          <a:prstGeom prst="rect">
            <a:avLst/>
          </a:prstGeom>
          <a:noFill/>
          <a:ln>
            <a:noFill/>
          </a:ln>
        </p:spPr>
      </p:pic>
      <p:pic>
        <p:nvPicPr>
          <p:cNvPr id="16" name="圖片 15"/>
          <p:cNvPicPr/>
          <p:nvPr/>
        </p:nvPicPr>
        <p:blipFill>
          <a:blip r:embed="rId7">
            <a:extLst>
              <a:ext uri="{28A0092B-C50C-407E-A947-70E740481C1C}">
                <a14:useLocalDpi xmlns:a14="http://schemas.microsoft.com/office/drawing/2010/main" val="0"/>
              </a:ext>
            </a:extLst>
          </a:blip>
          <a:srcRect/>
          <a:stretch>
            <a:fillRect/>
          </a:stretch>
        </p:blipFill>
        <p:spPr bwMode="auto">
          <a:xfrm>
            <a:off x="1907704" y="5445224"/>
            <a:ext cx="1028700" cy="382270"/>
          </a:xfrm>
          <a:prstGeom prst="rect">
            <a:avLst/>
          </a:prstGeom>
          <a:noFill/>
          <a:ln>
            <a:noFill/>
          </a:ln>
        </p:spPr>
      </p:pic>
      <p:pic>
        <p:nvPicPr>
          <p:cNvPr id="17" name="圖片 16"/>
          <p:cNvPicPr/>
          <p:nvPr/>
        </p:nvPicPr>
        <p:blipFill>
          <a:blip r:embed="rId8">
            <a:extLst>
              <a:ext uri="{28A0092B-C50C-407E-A947-70E740481C1C}">
                <a14:useLocalDpi xmlns:a14="http://schemas.microsoft.com/office/drawing/2010/main" val="0"/>
              </a:ext>
            </a:extLst>
          </a:blip>
          <a:srcRect/>
          <a:stretch>
            <a:fillRect/>
          </a:stretch>
        </p:blipFill>
        <p:spPr bwMode="auto">
          <a:xfrm>
            <a:off x="3275856" y="5373216"/>
            <a:ext cx="1143000" cy="390525"/>
          </a:xfrm>
          <a:prstGeom prst="rect">
            <a:avLst/>
          </a:prstGeom>
          <a:noFill/>
          <a:ln>
            <a:noFill/>
          </a:ln>
        </p:spPr>
      </p:pic>
    </p:spTree>
    <p:extLst>
      <p:ext uri="{BB962C8B-B14F-4D97-AF65-F5344CB8AC3E}">
        <p14:creationId xmlns:p14="http://schemas.microsoft.com/office/powerpoint/2010/main" val="18923420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故事">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故事">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4488</TotalTime>
  <Words>5834</Words>
  <Application>Microsoft Macintosh PowerPoint</Application>
  <PresentationFormat>如螢幕大小 (4:3)</PresentationFormat>
  <Paragraphs>987</Paragraphs>
  <Slides>65</Slides>
  <Notes>18</Notes>
  <HiddenSlides>12</HiddenSlides>
  <MMClips>0</MMClips>
  <ScaleCrop>false</ScaleCrop>
  <HeadingPairs>
    <vt:vector size="6" baseType="variant">
      <vt:variant>
        <vt:lpstr>佈景主題</vt:lpstr>
      </vt:variant>
      <vt:variant>
        <vt:i4>1</vt:i4>
      </vt:variant>
      <vt:variant>
        <vt:lpstr>內嵌 OLE 伺服器</vt:lpstr>
      </vt:variant>
      <vt:variant>
        <vt:i4>2</vt:i4>
      </vt:variant>
      <vt:variant>
        <vt:lpstr>投影片標題</vt:lpstr>
      </vt:variant>
      <vt:variant>
        <vt:i4>65</vt:i4>
      </vt:variant>
    </vt:vector>
  </HeadingPairs>
  <TitlesOfParts>
    <vt:vector size="68" baseType="lpstr">
      <vt:lpstr>故事</vt:lpstr>
      <vt:lpstr>方程式</vt:lpstr>
      <vt:lpstr>點陣圖影像</vt:lpstr>
      <vt:lpstr>Building Social Community for MOOCs Content Users  (Based on a project from the 2015 Google MOOC Focused Research Award) </vt:lpstr>
      <vt:lpstr>About My University</vt:lpstr>
      <vt:lpstr>Outline</vt:lpstr>
      <vt:lpstr>The Big Picture</vt:lpstr>
      <vt:lpstr>What are MOOCs</vt:lpstr>
      <vt:lpstr>Differences between e-Learning and MOOCs</vt:lpstr>
      <vt:lpstr>About Platforms</vt:lpstr>
      <vt:lpstr>About Content Formats</vt:lpstr>
      <vt:lpstr>About MOOCs Social Communities</vt:lpstr>
      <vt:lpstr>About Google Project</vt:lpstr>
      <vt:lpstr>Three Goals</vt:lpstr>
      <vt:lpstr>The Project Scope</vt:lpstr>
      <vt:lpstr>Tools Developed</vt:lpstr>
      <vt:lpstr>About Learning Objects</vt:lpstr>
      <vt:lpstr>About the SCORM Specification</vt:lpstr>
      <vt:lpstr>The Development Groups</vt:lpstr>
      <vt:lpstr>The Missing SCORM Pieces</vt:lpstr>
      <vt:lpstr>SCORM Overview</vt:lpstr>
      <vt:lpstr>Conceptual Point for SCORM </vt:lpstr>
      <vt:lpstr>Conceptual Point for SCORM</vt:lpstr>
      <vt:lpstr>Overview of the SCORM Content Aggregation Model </vt:lpstr>
      <vt:lpstr>Overview of the SCORM Run-Time Environment </vt:lpstr>
      <vt:lpstr>Overview of the SCORM Sequencing and Navigation</vt:lpstr>
      <vt:lpstr>Functionality by Projects</vt:lpstr>
      <vt:lpstr>Reusability and Revisions of LOs</vt:lpstr>
      <vt:lpstr>The Reusability Tree</vt:lpstr>
      <vt:lpstr>Metadata as Search Criteria</vt:lpstr>
      <vt:lpstr>Reusability Tree</vt:lpstr>
      <vt:lpstr>Search Criteria – Analysis of LOM </vt:lpstr>
      <vt:lpstr>Search Criteria – Analysis of LOM</vt:lpstr>
      <vt:lpstr>Match Function </vt:lpstr>
      <vt:lpstr>Similarity Function</vt:lpstr>
      <vt:lpstr>An Example</vt:lpstr>
      <vt:lpstr>Diversity Function</vt:lpstr>
      <vt:lpstr>Revised Diversity Function</vt:lpstr>
      <vt:lpstr>An Example to Show Diversity</vt:lpstr>
      <vt:lpstr>Relevancy Function</vt:lpstr>
      <vt:lpstr>An Example to Show Relevancy</vt:lpstr>
      <vt:lpstr>An Example to Show Relevancy (cont.)</vt:lpstr>
      <vt:lpstr>Next: Sharing ELOs</vt:lpstr>
      <vt:lpstr>Goal: in Social Community</vt:lpstr>
      <vt:lpstr>The Big Picture</vt:lpstr>
      <vt:lpstr>The ELO Network</vt:lpstr>
      <vt:lpstr>The Author Network</vt:lpstr>
      <vt:lpstr>Information of an Author</vt:lpstr>
      <vt:lpstr>Forming Author Groups</vt:lpstr>
      <vt:lpstr>The Social Network</vt:lpstr>
      <vt:lpstr>Goals</vt:lpstr>
      <vt:lpstr>Computing Functions</vt:lpstr>
      <vt:lpstr>ELO Properties</vt:lpstr>
      <vt:lpstr>ELO Influence</vt:lpstr>
      <vt:lpstr>ELO Influence (cont.)</vt:lpstr>
      <vt:lpstr>Group and Author Properties</vt:lpstr>
      <vt:lpstr>Author-Group Influence</vt:lpstr>
      <vt:lpstr>Degree of Participation</vt:lpstr>
      <vt:lpstr>Areas of Expertise</vt:lpstr>
      <vt:lpstr>Recommending Leading Authors and Popular ELOs</vt:lpstr>
      <vt:lpstr>The Proposed Algorithms (1)</vt:lpstr>
      <vt:lpstr>The Proposed Algorithms (2)</vt:lpstr>
      <vt:lpstr>The Proposed Algorithms (3)</vt:lpstr>
      <vt:lpstr>The Proposed Algorithms (4)</vt:lpstr>
      <vt:lpstr>Project Website</vt:lpstr>
      <vt:lpstr>Video Demonstrations</vt:lpstr>
      <vt:lpstr>We Are Looking for Partners</vt:lpstr>
      <vt:lpstr>Summary</vt:lpstr>
    </vt:vector>
  </TitlesOfParts>
  <Company>CMT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 SCORM Authoring Tools and Mobile LMSs</dc:title>
  <dc:creator>Shih</dc:creator>
  <cp:lastModifiedBy>Timothy K. Shih</cp:lastModifiedBy>
  <cp:revision>862</cp:revision>
  <cp:lastPrinted>1601-01-01T00:00:00Z</cp:lastPrinted>
  <dcterms:created xsi:type="dcterms:W3CDTF">2005-02-13T02:14:20Z</dcterms:created>
  <dcterms:modified xsi:type="dcterms:W3CDTF">2016-07-22T03:12:47Z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TC010603481028</vt:lpwstr>
  </property>
</Properties>
</file>