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1" r:id="rId3"/>
    <p:sldId id="282" r:id="rId5"/>
    <p:sldId id="284" r:id="rId6"/>
    <p:sldId id="277" r:id="rId7"/>
    <p:sldId id="301" r:id="rId8"/>
    <p:sldId id="305" r:id="rId9"/>
    <p:sldId id="270" r:id="rId10"/>
    <p:sldId id="306" r:id="rId11"/>
    <p:sldId id="302" r:id="rId12"/>
    <p:sldId id="269" r:id="rId13"/>
    <p:sldId id="303" r:id="rId14"/>
    <p:sldId id="304" r:id="rId15"/>
    <p:sldId id="307" r:id="rId16"/>
    <p:sldId id="309" r:id="rId17"/>
    <p:sldId id="310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24D"/>
    <a:srgbClr val="7AA06B"/>
    <a:srgbClr val="CBDCB1"/>
    <a:srgbClr val="DB732C"/>
    <a:srgbClr val="D0EDA9"/>
    <a:srgbClr val="B8C69C"/>
    <a:srgbClr val="BCF484"/>
    <a:srgbClr val="88F97F"/>
    <a:srgbClr val="994C52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3000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502845" y="2505249"/>
            <a:ext cx="333363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dirty="0">
                <a:solidFill>
                  <a:srgbClr val="17324D"/>
                </a:solidFill>
                <a:latin typeface="+mn-ea"/>
                <a:cs typeface="经典综艺体简" panose="02010609000101010101" pitchFamily="49" charset="-122"/>
              </a:rPr>
              <a:t>天气预测系统答辩</a:t>
            </a:r>
            <a:endParaRPr lang="zh-CN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经典综艺体简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34353" y="1563756"/>
            <a:ext cx="3082319" cy="757891"/>
            <a:chOff x="4634353" y="1563756"/>
            <a:chExt cx="3082319" cy="757891"/>
          </a:xfrm>
        </p:grpSpPr>
        <p:sp>
          <p:nvSpPr>
            <p:cNvPr id="2" name="矩形 1"/>
            <p:cNvSpPr/>
            <p:nvPr/>
          </p:nvSpPr>
          <p:spPr>
            <a:xfrm>
              <a:off x="4810539" y="1563756"/>
              <a:ext cx="2729948" cy="757891"/>
            </a:xfrm>
            <a:prstGeom prst="rect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634353" y="1780468"/>
              <a:ext cx="30823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汇报人：何文龙  </a:t>
              </a:r>
              <a:endParaRPr lang="en-US" altLang="zh-CN" sz="1400" dirty="0">
                <a:solidFill>
                  <a:schemeClr val="bg1"/>
                </a:solidFill>
                <a:latin typeface="+mn-ea"/>
                <a:cs typeface="经典综艺体简" panose="02010609000101010101" pitchFamily="49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汇报时间：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2020.7.13</a:t>
              </a:r>
              <a:endParaRPr lang="zh-CN" altLang="en-US" sz="1400" dirty="0">
                <a:solidFill>
                  <a:schemeClr val="bg1"/>
                </a:solidFill>
                <a:latin typeface="+mn-ea"/>
                <a:cs typeface="经典综艺体简" panose="02010609000101010101" pitchFamily="49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4502846" y="980661"/>
            <a:ext cx="1129328" cy="134098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169660" y="3121454"/>
            <a:ext cx="2516899" cy="298861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136961" y="4591513"/>
            <a:ext cx="807051" cy="95830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94096" y="4332003"/>
            <a:ext cx="2600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组长：尚达</a:t>
            </a:r>
            <a:endParaRPr lang="en-US" altLang="zh-CN" dirty="0"/>
          </a:p>
          <a:p>
            <a:r>
              <a:rPr lang="zh-CN" altLang="en-US" dirty="0"/>
              <a:t>组员：施泽宇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何文龙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徐帅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王贺盟</a:t>
            </a:r>
            <a:endParaRPr lang="zh-CN" altLang="en-US" dirty="0"/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4761426" y="443923"/>
            <a:ext cx="274009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技术要点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582746" y="1631773"/>
            <a:ext cx="6645217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Fbprophet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模型的运用和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json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文件的读取和处理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82745" y="2296941"/>
            <a:ext cx="490179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Python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socket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进行交互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89502" y="29888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数据库框架的建立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82745" y="361262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验证码功能的实现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22245" y="1599559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01.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29002" y="2264974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02.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22245" y="2956751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03.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22245" y="3574666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04.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29002" y="4183493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05.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89502" y="424054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多个界面的跳转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129002" y="4793093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06.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589502" y="4850148"/>
            <a:ext cx="402007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Tomcat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对整体框架进行部署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38527" y="5450318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07.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599027" y="550737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多个线程的实现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2" grpId="0"/>
      <p:bldP spid="43" grpId="0"/>
      <p:bldP spid="44" grpId="0"/>
      <p:bldP spid="59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24885" y="3091621"/>
            <a:ext cx="3923083" cy="707886"/>
          </a:xfrm>
          <a:prstGeom prst="rect">
            <a:avLst/>
          </a:prstGeom>
          <a:solidFill>
            <a:srgbClr val="17324D"/>
          </a:solidFill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24886" y="2275797"/>
            <a:ext cx="4044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272506" y="18155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763766" y="3981623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69984" y="306319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项目总结展示</a:t>
            </a:r>
            <a:endParaRPr lang="zh-CN" altLang="en-US" sz="4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648715" y="41178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项目结果展示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745" y="1167130"/>
            <a:ext cx="4911090" cy="2600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686175"/>
            <a:ext cx="4963795" cy="2724785"/>
          </a:xfrm>
          <a:prstGeom prst="rect">
            <a:avLst/>
          </a:prstGeom>
        </p:spPr>
      </p:pic>
    </p:spTree>
  </p:cSld>
  <p:clrMapOvr>
    <a:masterClrMapping/>
  </p:clrMapOvr>
  <p:transition spd="slow" advTm="3000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648715" y="41178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项目结果展示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6435" y="1092200"/>
            <a:ext cx="5050790" cy="2453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15" y="1092835"/>
            <a:ext cx="4968240" cy="2305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" y="3786505"/>
            <a:ext cx="5050790" cy="2755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780" y="3663950"/>
            <a:ext cx="5064125" cy="2816225"/>
          </a:xfrm>
          <a:prstGeom prst="rect">
            <a:avLst/>
          </a:prstGeom>
        </p:spPr>
      </p:pic>
    </p:spTree>
  </p:cSld>
  <p:clrMapOvr>
    <a:masterClrMapping/>
  </p:clrMapOvr>
  <p:transition spd="slow" advTm="3000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24885" y="3091621"/>
            <a:ext cx="3923083" cy="707886"/>
          </a:xfrm>
          <a:prstGeom prst="rect">
            <a:avLst/>
          </a:prstGeom>
          <a:solidFill>
            <a:srgbClr val="17324D"/>
          </a:solidFill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24886" y="2275797"/>
            <a:ext cx="4044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05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272506" y="18155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763766" y="3981623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03577" y="3063195"/>
            <a:ext cx="404439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总结与分析</a:t>
            </a:r>
            <a:endParaRPr lang="zh-CN" altLang="en-US" sz="4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853899" y="41178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总结与分析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276985" y="1763395"/>
            <a:ext cx="9389745" cy="416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通过这次小学期项目，我们分别对各自负责的部分了解更深刻，学到了很多诸如</a:t>
            </a:r>
            <a:endParaRPr lang="zh-CN" altLang="en-US"/>
          </a:p>
          <a:p>
            <a:pPr algn="ctr"/>
            <a:r>
              <a:rPr lang="zh-CN" altLang="en-US"/>
              <a:t>数学模型，jsp变成，python与java之间的交互，spark与hadoop集群大数据清洗</a:t>
            </a:r>
            <a:endParaRPr lang="zh-CN" altLang="en-US"/>
          </a:p>
          <a:p>
            <a:pPr algn="ctr"/>
            <a:r>
              <a:rPr lang="zh-CN" altLang="en-US"/>
              <a:t>等知识，并通过对接对自己并未负责的部分也有了了解，对我们以后的发展提供了</a:t>
            </a:r>
            <a:endParaRPr lang="zh-CN" altLang="en-US"/>
          </a:p>
          <a:p>
            <a:pPr algn="ctr"/>
            <a:r>
              <a:rPr lang="zh-CN" altLang="en-US"/>
              <a:t>基础，让我们更好的了解了软件这门行业的工作状态及形式，为我们将来更进一步</a:t>
            </a:r>
            <a:endParaRPr lang="zh-CN" altLang="en-US"/>
          </a:p>
          <a:p>
            <a:pPr algn="ctr"/>
            <a:r>
              <a:rPr lang="zh-CN" altLang="en-US"/>
              <a:t>的深造打造了良好的基础。</a:t>
            </a:r>
            <a:endParaRPr lang="zh-CN" altLang="en-US"/>
          </a:p>
        </p:txBody>
      </p:sp>
    </p:spTree>
  </p:cSld>
  <p:clrMapOvr>
    <a:masterClrMapping/>
  </p:clrMapOvr>
  <p:transition spd="slow" advTm="3000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10382" y="2868876"/>
            <a:ext cx="333363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经典综艺体简" panose="02010609000101010101" pitchFamily="49" charset="-122"/>
              </a:rPr>
              <a:t>谢谢观看</a:t>
            </a:r>
            <a:endParaRPr lang="zh-CN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经典综艺体简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34353" y="1563756"/>
            <a:ext cx="3082319" cy="757891"/>
            <a:chOff x="4634353" y="1563756"/>
            <a:chExt cx="3082319" cy="757891"/>
          </a:xfrm>
        </p:grpSpPr>
        <p:sp>
          <p:nvSpPr>
            <p:cNvPr id="2" name="矩形 1"/>
            <p:cNvSpPr/>
            <p:nvPr/>
          </p:nvSpPr>
          <p:spPr>
            <a:xfrm>
              <a:off x="4810539" y="1563756"/>
              <a:ext cx="2729948" cy="757891"/>
            </a:xfrm>
            <a:prstGeom prst="rect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634353" y="1780468"/>
              <a:ext cx="30823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汇报人：何文龙  </a:t>
              </a:r>
              <a:endParaRPr lang="en-US" altLang="zh-CN" sz="1400" dirty="0">
                <a:solidFill>
                  <a:schemeClr val="bg1"/>
                </a:solidFill>
                <a:latin typeface="+mn-ea"/>
                <a:cs typeface="经典综艺体简" panose="02010609000101010101" pitchFamily="49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汇报时间：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  <a:cs typeface="经典综艺体简" panose="02010609000101010101" pitchFamily="49" charset="-122"/>
                </a:rPr>
                <a:t>2020.7.13</a:t>
              </a:r>
              <a:endParaRPr lang="zh-CN" altLang="en-US" sz="1400" dirty="0">
                <a:solidFill>
                  <a:schemeClr val="bg1"/>
                </a:solidFill>
                <a:latin typeface="+mn-ea"/>
                <a:cs typeface="经典综艺体简" panose="02010609000101010101" pitchFamily="49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4502846" y="980661"/>
            <a:ext cx="1129328" cy="134098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169660" y="3121454"/>
            <a:ext cx="2516899" cy="298861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136961" y="4591513"/>
            <a:ext cx="807051" cy="95830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6065" y="3003330"/>
            <a:ext cx="3127513" cy="847839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54646" y="163177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组员分工工作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54645" y="240171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系统整体框架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61402" y="31508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技术要点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4645" y="39079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94145" y="1599559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01.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00902" y="2369749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02.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94145" y="3118676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03.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94145" y="3869941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04.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4996" y="3102347"/>
            <a:ext cx="364172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CONTENT</a:t>
            </a:r>
            <a:endParaRPr lang="zh-CN" altLang="en-US" sz="4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27710" y="1599559"/>
            <a:ext cx="1075733" cy="1075733"/>
            <a:chOff x="1627710" y="1599559"/>
            <a:chExt cx="1075733" cy="1075733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627710" y="1599559"/>
              <a:ext cx="1075733" cy="1075733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2085840" y="2130555"/>
              <a:ext cx="411736" cy="411737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2245313" y="4167382"/>
            <a:ext cx="1075733" cy="1075733"/>
            <a:chOff x="2245313" y="4167382"/>
            <a:chExt cx="1075733" cy="1075733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2245313" y="4167382"/>
              <a:ext cx="1075733" cy="1075733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2703443" y="4698378"/>
              <a:ext cx="411736" cy="411737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00902" y="4574018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05.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61402" y="463107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总结和分析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8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24885" y="3091621"/>
            <a:ext cx="3923083" cy="707886"/>
          </a:xfrm>
          <a:prstGeom prst="rect">
            <a:avLst/>
          </a:prstGeom>
          <a:solidFill>
            <a:srgbClr val="17324D"/>
          </a:solidFill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69983" y="305851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组员分工工作</a:t>
            </a:r>
            <a:endParaRPr lang="zh-CN" altLang="en-US" sz="4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24886" y="2275797"/>
            <a:ext cx="4044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01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272506" y="18155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763766" y="40673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648715" y="41178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组员分工工作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580407"/>
            <a:ext cx="4242018" cy="10732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24" y="3237463"/>
            <a:ext cx="4242018" cy="253237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1025" y="1343025"/>
            <a:ext cx="67145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尚达： 用户数据库的建立，虚拟机集群的配置，数据的清洗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何文龙：服务器和客户端的交互实现，代码的整合</a:t>
            </a:r>
            <a:endParaRPr lang="en-US" altLang="zh-CN" dirty="0"/>
          </a:p>
          <a:p>
            <a:r>
              <a:rPr lang="en-US" altLang="zh-CN" dirty="0"/>
              <a:t>              flask</a:t>
            </a:r>
            <a:r>
              <a:rPr lang="zh-CN" altLang="en-US" dirty="0"/>
              <a:t>框架的建立（讨论之后未使用）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施泽宇：</a:t>
            </a:r>
            <a:r>
              <a:rPr lang="en-US" altLang="zh-CN" dirty="0" err="1"/>
              <a:t>fbprophet</a:t>
            </a:r>
            <a:r>
              <a:rPr lang="zh-CN" altLang="en-US" dirty="0"/>
              <a:t>模型的构建，数据的处理和</a:t>
            </a:r>
            <a:r>
              <a:rPr lang="en-US" altLang="zh-CN" dirty="0"/>
              <a:t>json</a:t>
            </a:r>
            <a:r>
              <a:rPr lang="zh-CN" altLang="en-US" dirty="0"/>
              <a:t>文件建立</a:t>
            </a:r>
            <a:endParaRPr lang="en-US" altLang="zh-CN" dirty="0"/>
          </a:p>
          <a:p>
            <a:r>
              <a:rPr lang="en-US" altLang="zh-CN" dirty="0"/>
              <a:t>              java</a:t>
            </a:r>
            <a:r>
              <a:rPr lang="zh-CN" altLang="en-US" dirty="0"/>
              <a:t>读取</a:t>
            </a:r>
            <a:r>
              <a:rPr lang="en-US" altLang="zh-CN" dirty="0"/>
              <a:t>json</a:t>
            </a:r>
            <a:r>
              <a:rPr lang="zh-CN" altLang="en-US" dirty="0"/>
              <a:t>文件并进行处理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knn</a:t>
            </a:r>
            <a:r>
              <a:rPr lang="zh-CN" altLang="en-US" dirty="0"/>
              <a:t>模型的建立（未使用）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徐帅：前端网页界面的实现，多个界面的跳转和显示功能实现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王贺盟：</a:t>
            </a:r>
            <a:r>
              <a:rPr lang="en-US" altLang="zh-CN" dirty="0"/>
              <a:t>SARIMA</a:t>
            </a:r>
            <a:r>
              <a:rPr lang="zh-CN" altLang="en-US" dirty="0"/>
              <a:t>模型的建立，</a:t>
            </a:r>
            <a:r>
              <a:rPr lang="en-US" altLang="zh-CN" dirty="0"/>
              <a:t>json</a:t>
            </a:r>
            <a:r>
              <a:rPr lang="zh-CN" altLang="en-US" dirty="0"/>
              <a:t>接口实现（比较之后未使用）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数据的收集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进行部分功能的测试和调试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文档的编写</a:t>
            </a:r>
            <a:endParaRPr lang="zh-CN" altLang="en-US" dirty="0"/>
          </a:p>
        </p:txBody>
      </p:sp>
    </p:spTree>
  </p:cSld>
  <p:clrMapOvr>
    <a:masterClrMapping/>
  </p:clrMapOvr>
  <p:transition spd="slow" advTm="3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24885" y="3091621"/>
            <a:ext cx="3923083" cy="707886"/>
          </a:xfrm>
          <a:prstGeom prst="rect">
            <a:avLst/>
          </a:prstGeom>
          <a:solidFill>
            <a:srgbClr val="17324D"/>
          </a:solidFill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24886" y="2275797"/>
            <a:ext cx="4044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272506" y="18155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763766" y="40292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69984" y="303669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系统整体框架</a:t>
            </a:r>
            <a:endParaRPr lang="zh-CN" altLang="en-US" sz="4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6065" y="3003330"/>
            <a:ext cx="3127513" cy="847839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54646" y="163177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模型和数据分析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54645" y="2401716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前端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61402" y="31508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后端和服务器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4645" y="39079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数据库系统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94145" y="1599559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01.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00902" y="2369749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02.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94145" y="3118676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03.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94145" y="3869941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04.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4996" y="3102347"/>
            <a:ext cx="364172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CONTENT</a:t>
            </a:r>
            <a:endParaRPr lang="zh-CN" altLang="en-US" sz="4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27710" y="1599559"/>
            <a:ext cx="1075733" cy="1075733"/>
            <a:chOff x="1627710" y="1599559"/>
            <a:chExt cx="1075733" cy="1075733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627710" y="1599559"/>
              <a:ext cx="1075733" cy="1075733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2085840" y="2130555"/>
              <a:ext cx="411736" cy="411737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2245313" y="4167382"/>
            <a:ext cx="1075733" cy="1075733"/>
            <a:chOff x="2245313" y="4167382"/>
            <a:chExt cx="1075733" cy="1075733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2245313" y="4167382"/>
              <a:ext cx="1075733" cy="1075733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2703443" y="4698378"/>
              <a:ext cx="411736" cy="411737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00902" y="4574018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05.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61402" y="46310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整合联结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86223" y="4509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系统整体框架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8" grpId="0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771364" y="4109552"/>
            <a:ext cx="2885371" cy="1156908"/>
            <a:chOff x="7523107" y="3278623"/>
            <a:chExt cx="2885371" cy="1156908"/>
          </a:xfrm>
        </p:grpSpPr>
        <p:sp>
          <p:nvSpPr>
            <p:cNvPr id="81" name="矩形 80"/>
            <p:cNvSpPr/>
            <p:nvPr/>
          </p:nvSpPr>
          <p:spPr>
            <a:xfrm>
              <a:off x="7523107" y="3278623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523107" y="3641467"/>
              <a:ext cx="288537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786223" y="4509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系统整体框架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7701" y="1035711"/>
            <a:ext cx="59245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模型数据与分析</a:t>
            </a:r>
            <a:endParaRPr lang="en-US" altLang="zh-CN" sz="2400" dirty="0"/>
          </a:p>
          <a:p>
            <a:r>
              <a:rPr lang="zh-CN" altLang="en-US" dirty="0"/>
              <a:t>初期参考了三个不同的模型进行选择和操作，最终比较决定使用</a:t>
            </a:r>
            <a:r>
              <a:rPr lang="en-US" altLang="zh-CN" dirty="0" err="1"/>
              <a:t>fbprophet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Prophet</a:t>
            </a:r>
            <a:r>
              <a:rPr lang="zh-CN" altLang="en-US" dirty="0"/>
              <a:t>是</a:t>
            </a:r>
            <a:r>
              <a:rPr lang="en-US" altLang="zh-CN" dirty="0" err="1"/>
              <a:t>facebook</a:t>
            </a:r>
            <a:r>
              <a:rPr lang="zh-CN" altLang="en-US" dirty="0"/>
              <a:t>开源的一个时间序列预测工具</a:t>
            </a:r>
            <a:r>
              <a:rPr lang="en-US" altLang="zh-CN" dirty="0"/>
              <a:t>,</a:t>
            </a:r>
            <a:r>
              <a:rPr lang="zh-CN" altLang="en-US" dirty="0"/>
              <a:t>使用了时间序列分解与机器学习拟合的方法。根据</a:t>
            </a:r>
            <a:r>
              <a:rPr lang="en-US" altLang="zh-CN" dirty="0" err="1"/>
              <a:t>fbprophet</a:t>
            </a:r>
            <a:r>
              <a:rPr lang="zh-CN" altLang="en-US" dirty="0"/>
              <a:t>模型，进行对天气数据的预测运算</a:t>
            </a:r>
            <a:endParaRPr lang="zh-CN" altLang="en-US" dirty="0"/>
          </a:p>
          <a:p>
            <a:r>
              <a:rPr lang="zh-CN" altLang="en-US" dirty="0"/>
              <a:t>我们进行了调试参数，使数据结果更加符合预期</a:t>
            </a:r>
            <a:endParaRPr lang="zh-CN" altLang="en-US" dirty="0"/>
          </a:p>
          <a:p>
            <a:r>
              <a:rPr lang="zh-CN" altLang="en-US" dirty="0"/>
              <a:t>同时预测出预测数据的波动区间即，实际的数据如果不完全吻合预测数据，也会落在一个温度区间之内</a:t>
            </a:r>
            <a:endParaRPr lang="zh-CN" altLang="en-US" dirty="0"/>
          </a:p>
          <a:p>
            <a:r>
              <a:rPr lang="zh-CN" altLang="en-US" dirty="0"/>
              <a:t>由于</a:t>
            </a:r>
            <a:r>
              <a:rPr lang="en-US" altLang="zh-CN" dirty="0" err="1"/>
              <a:t>fbprophet</a:t>
            </a:r>
            <a:r>
              <a:rPr lang="zh-CN" altLang="en-US" dirty="0"/>
              <a:t>的部分函数的封装，无法直接对输出结果进行处理</a:t>
            </a:r>
            <a:endParaRPr lang="zh-CN" altLang="en-US" dirty="0"/>
          </a:p>
          <a:p>
            <a:r>
              <a:rPr lang="zh-CN" altLang="en-US" dirty="0"/>
              <a:t>因此将结果直接写入</a:t>
            </a:r>
            <a:r>
              <a:rPr lang="en-US" altLang="zh-CN" dirty="0"/>
              <a:t>txt</a:t>
            </a:r>
            <a:r>
              <a:rPr lang="zh-CN" altLang="en-US" dirty="0"/>
              <a:t>文件之中，再次通过这个</a:t>
            </a:r>
            <a:r>
              <a:rPr lang="en-US" altLang="zh-CN" dirty="0"/>
              <a:t>txt</a:t>
            </a:r>
            <a:r>
              <a:rPr lang="zh-CN" altLang="en-US" dirty="0"/>
              <a:t>文件进行数据处理，将数据处理为</a:t>
            </a:r>
            <a:r>
              <a:rPr lang="en-US" altLang="zh-CN" dirty="0"/>
              <a:t>json</a:t>
            </a:r>
            <a:r>
              <a:rPr lang="zh-CN" altLang="en-US" dirty="0"/>
              <a:t>文件并保存</a:t>
            </a:r>
            <a:endParaRPr lang="zh-CN" altLang="en-US" dirty="0"/>
          </a:p>
          <a:p>
            <a:r>
              <a:rPr lang="zh-CN" altLang="en-US" dirty="0"/>
              <a:t>在前端的</a:t>
            </a:r>
            <a:r>
              <a:rPr lang="en-US" altLang="zh-CN" dirty="0"/>
              <a:t>java</a:t>
            </a:r>
            <a:r>
              <a:rPr lang="zh-CN" altLang="en-US" dirty="0"/>
              <a:t>当中，编写了关于读取</a:t>
            </a:r>
            <a:r>
              <a:rPr lang="en-US" altLang="zh-CN" dirty="0"/>
              <a:t>json</a:t>
            </a:r>
            <a:r>
              <a:rPr lang="zh-CN" altLang="en-US" dirty="0"/>
              <a:t>文件，处理相应的数据的程序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25" y="1035711"/>
            <a:ext cx="3721198" cy="23655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29" y="3613942"/>
            <a:ext cx="4858397" cy="2893203"/>
          </a:xfrm>
          <a:prstGeom prst="rect">
            <a:avLst/>
          </a:prstGeom>
        </p:spPr>
      </p:pic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771364" y="4109552"/>
            <a:ext cx="2885371" cy="1156908"/>
            <a:chOff x="7523107" y="3278623"/>
            <a:chExt cx="2885371" cy="1156908"/>
          </a:xfrm>
        </p:grpSpPr>
        <p:sp>
          <p:nvSpPr>
            <p:cNvPr id="81" name="矩形 80"/>
            <p:cNvSpPr/>
            <p:nvPr/>
          </p:nvSpPr>
          <p:spPr>
            <a:xfrm>
              <a:off x="7523107" y="3278623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523107" y="3641467"/>
              <a:ext cx="288537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786223" y="4509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系统整体框架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7701" y="1035711"/>
            <a:ext cx="5924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前端</a:t>
            </a:r>
            <a:r>
              <a:rPr lang="en-US" altLang="zh-CN" sz="2400" dirty="0"/>
              <a:t>html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r>
              <a:rPr lang="zh-CN" altLang="en-US" dirty="0"/>
              <a:t>网页由超文本标记语言编写</a:t>
            </a:r>
            <a:endParaRPr lang="en-US" altLang="zh-CN" dirty="0"/>
          </a:p>
          <a:p>
            <a:r>
              <a:rPr lang="zh-CN" altLang="en-US" dirty="0"/>
              <a:t>实现网页跳转功能，主要是通过按钮</a:t>
            </a:r>
            <a:r>
              <a:rPr lang="en-US" altLang="zh-CN" dirty="0"/>
              <a:t>&lt;button&gt;</a:t>
            </a:r>
            <a:r>
              <a:rPr lang="zh-CN" altLang="en-US" dirty="0"/>
              <a:t>和</a:t>
            </a:r>
            <a:r>
              <a:rPr lang="en-US" altLang="zh-CN" dirty="0"/>
              <a:t>JSP</a:t>
            </a:r>
            <a:r>
              <a:rPr lang="zh-CN" altLang="en-US" dirty="0"/>
              <a:t>中的方法实现。</a:t>
            </a:r>
            <a:endParaRPr lang="en-US" altLang="zh-CN" dirty="0"/>
          </a:p>
          <a:p>
            <a:r>
              <a:rPr lang="zh-CN" altLang="en-US" dirty="0"/>
              <a:t>实现读取</a:t>
            </a:r>
            <a:r>
              <a:rPr lang="en-US" altLang="zh-CN" dirty="0"/>
              <a:t>json</a:t>
            </a:r>
            <a:r>
              <a:rPr lang="zh-CN" altLang="en-US" dirty="0"/>
              <a:t>文件并进行在界面上面的显示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服务器的联通与交互</a:t>
            </a:r>
            <a:endParaRPr lang="en-US" altLang="zh-CN" sz="2400" dirty="0"/>
          </a:p>
          <a:p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进行连接，</a:t>
            </a:r>
            <a:r>
              <a:rPr lang="en-US" altLang="zh-CN" dirty="0"/>
              <a:t>python</a:t>
            </a:r>
            <a:r>
              <a:rPr lang="zh-CN" altLang="en-US" dirty="0"/>
              <a:t>端使用</a:t>
            </a:r>
            <a:r>
              <a:rPr lang="en-US" altLang="zh-CN" dirty="0" err="1"/>
              <a:t>pythonsocket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端使用</a:t>
            </a:r>
            <a:r>
              <a:rPr lang="en-US" altLang="zh-CN" dirty="0" err="1"/>
              <a:t>Javasocket</a:t>
            </a:r>
            <a:r>
              <a:rPr lang="zh-CN" altLang="en-US" dirty="0"/>
              <a:t>，实行数据的交互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数据库的建立</a:t>
            </a:r>
            <a:endParaRPr lang="en-US" altLang="zh-CN" sz="2400" dirty="0"/>
          </a:p>
          <a:p>
            <a:r>
              <a:rPr lang="zh-CN" altLang="en-US" dirty="0"/>
              <a:t>数据库实现登录，注册等功能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56" y="934763"/>
            <a:ext cx="3003704" cy="5473981"/>
          </a:xfrm>
          <a:prstGeom prst="rect">
            <a:avLst/>
          </a:prstGeom>
        </p:spPr>
      </p:pic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24885" y="3091621"/>
            <a:ext cx="3923083" cy="707886"/>
          </a:xfrm>
          <a:prstGeom prst="rect">
            <a:avLst/>
          </a:prstGeom>
          <a:solidFill>
            <a:srgbClr val="17324D"/>
          </a:solidFill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24886" y="2275797"/>
            <a:ext cx="4044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经典综艺体简" panose="02010609000101010101" pitchFamily="49" charset="-122"/>
              </a:rPr>
              <a:t>03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经典综艺体简" panose="0201060900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272506" y="18155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763766" y="4057823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24886" y="3049943"/>
            <a:ext cx="392308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技术要点</a:t>
            </a:r>
            <a:endParaRPr lang="zh-CN" altLang="en-US" sz="4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8140,&quot;width&quot;:19140}"/>
</p:tagLst>
</file>

<file path=ppt/theme/theme1.xml><?xml version="1.0" encoding="utf-8"?>
<a:theme xmlns:a="http://schemas.openxmlformats.org/drawingml/2006/main" name="包图主题2">
  <a:themeElements>
    <a:clrScheme name="自定义 32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4491A"/>
      </a:accent1>
      <a:accent2>
        <a:srgbClr val="0EDCCD"/>
      </a:accent2>
      <a:accent3>
        <a:srgbClr val="E4491A"/>
      </a:accent3>
      <a:accent4>
        <a:srgbClr val="0EDCCD"/>
      </a:accent4>
      <a:accent5>
        <a:srgbClr val="E4491A"/>
      </a:accent5>
      <a:accent6>
        <a:srgbClr val="0EDCCD"/>
      </a:accent6>
      <a:hlink>
        <a:srgbClr val="E4491A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1614</Words>
  <Application>WPS 演示</Application>
  <PresentationFormat>宽屏</PresentationFormat>
  <Paragraphs>174</Paragraphs>
  <Slides>16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经典综艺体简</vt:lpstr>
      <vt:lpstr>思源黑体 CN Light</vt:lpstr>
      <vt:lpstr>黑体</vt:lpstr>
      <vt:lpstr>Century Gothic</vt:lpstr>
      <vt:lpstr>Arial Unicode MS</vt:lpstr>
      <vt:lpstr>等线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极简线条感工作报告PPT模板</dc:title>
  <dc:creator>WIN7</dc:creator>
  <cp:lastModifiedBy>北冥鲲</cp:lastModifiedBy>
  <cp:revision>110</cp:revision>
  <dcterms:created xsi:type="dcterms:W3CDTF">2017-08-18T03:02:00Z</dcterms:created>
  <dcterms:modified xsi:type="dcterms:W3CDTF">2020-07-12T17:57:04Z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