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704210-0733-4755-B2EE-F2B97D8856FE}" v="496" dt="2023-10-20T10:04:19.583"/>
    <p1510:client id="{B850AE85-D377-494E-97C1-320241470717}" v="29" dt="2023-10-20T10:53:36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林胤宏" userId="0db0e926-2149-4ab2-a5ba-0202de5ca3e7" providerId="ADAL" clId="{B850AE85-D377-494E-97C1-320241470717}"/>
    <pc:docChg chg="undo custSel modSld">
      <pc:chgData name="林胤宏" userId="0db0e926-2149-4ab2-a5ba-0202de5ca3e7" providerId="ADAL" clId="{B850AE85-D377-494E-97C1-320241470717}" dt="2023-10-20T10:48:14.757" v="82"/>
      <pc:docMkLst>
        <pc:docMk/>
      </pc:docMkLst>
      <pc:sldChg chg="addSp delSp modSp mod modTransition delAnim modAnim">
        <pc:chgData name="林胤宏" userId="0db0e926-2149-4ab2-a5ba-0202de5ca3e7" providerId="ADAL" clId="{B850AE85-D377-494E-97C1-320241470717}" dt="2023-10-20T10:45:45.435" v="75"/>
        <pc:sldMkLst>
          <pc:docMk/>
          <pc:sldMk cId="1806883354" sldId="256"/>
        </pc:sldMkLst>
        <pc:spChg chg="add mod">
          <ac:chgData name="林胤宏" userId="0db0e926-2149-4ab2-a5ba-0202de5ca3e7" providerId="ADAL" clId="{B850AE85-D377-494E-97C1-320241470717}" dt="2023-10-19T18:54:45.695" v="27" actId="20577"/>
          <ac:spMkLst>
            <pc:docMk/>
            <pc:sldMk cId="1806883354" sldId="256"/>
            <ac:spMk id="2" creationId="{923E3E20-D489-65EA-CE42-360E756CB019}"/>
          </ac:spMkLst>
        </pc:spChg>
        <pc:spChg chg="add mod">
          <ac:chgData name="林胤宏" userId="0db0e926-2149-4ab2-a5ba-0202de5ca3e7" providerId="ADAL" clId="{B850AE85-D377-494E-97C1-320241470717}" dt="2023-10-19T18:55:16.380" v="33" actId="1076"/>
          <ac:spMkLst>
            <pc:docMk/>
            <pc:sldMk cId="1806883354" sldId="256"/>
            <ac:spMk id="6" creationId="{CE8B1287-E5EA-A10F-7CE4-3AA9BBD7F7E7}"/>
          </ac:spMkLst>
        </pc:spChg>
        <pc:picChg chg="add del mod">
          <ac:chgData name="林胤宏" userId="0db0e926-2149-4ab2-a5ba-0202de5ca3e7" providerId="ADAL" clId="{B850AE85-D377-494E-97C1-320241470717}" dt="2023-10-20T10:42:32.184" v="68"/>
          <ac:picMkLst>
            <pc:docMk/>
            <pc:sldMk cId="1806883354" sldId="256"/>
            <ac:picMk id="2" creationId="{43D81247-20CB-6E26-3F6F-71E5C38A5ABE}"/>
          </ac:picMkLst>
        </pc:picChg>
        <pc:picChg chg="add mod">
          <ac:chgData name="林胤宏" userId="0db0e926-2149-4ab2-a5ba-0202de5ca3e7" providerId="ADAL" clId="{B850AE85-D377-494E-97C1-320241470717}" dt="2023-10-19T18:55:09.498" v="31" actId="1076"/>
          <ac:picMkLst>
            <pc:docMk/>
            <pc:sldMk cId="1806883354" sldId="256"/>
            <ac:picMk id="4" creationId="{D9ECAFCD-82C3-FAB6-3ABB-FF820DAA504E}"/>
          </ac:picMkLst>
        </pc:picChg>
        <pc:picChg chg="add del mod">
          <ac:chgData name="林胤宏" userId="0db0e926-2149-4ab2-a5ba-0202de5ca3e7" providerId="ADAL" clId="{B850AE85-D377-494E-97C1-320241470717}" dt="2023-10-20T10:35:32.861" v="45" actId="478"/>
          <ac:picMkLst>
            <pc:docMk/>
            <pc:sldMk cId="1806883354" sldId="256"/>
            <ac:picMk id="5" creationId="{1628D132-AEF2-DF13-3951-C491D4B41355}"/>
          </ac:picMkLst>
        </pc:picChg>
        <pc:picChg chg="mod modCrop">
          <ac:chgData name="林胤宏" userId="0db0e926-2149-4ab2-a5ba-0202de5ca3e7" providerId="ADAL" clId="{B850AE85-D377-494E-97C1-320241470717}" dt="2023-10-19T18:54:21.130" v="1" actId="732"/>
          <ac:picMkLst>
            <pc:docMk/>
            <pc:sldMk cId="1806883354" sldId="256"/>
            <ac:picMk id="7" creationId="{7C0CA1C3-CE29-D199-7630-217FB3DA95AA}"/>
          </ac:picMkLst>
        </pc:picChg>
        <pc:picChg chg="add del mod">
          <ac:chgData name="林胤宏" userId="0db0e926-2149-4ab2-a5ba-0202de5ca3e7" providerId="ADAL" clId="{B850AE85-D377-494E-97C1-320241470717}" dt="2023-10-20T10:45:13.870" v="71"/>
          <ac:picMkLst>
            <pc:docMk/>
            <pc:sldMk cId="1806883354" sldId="256"/>
            <ac:picMk id="9" creationId="{49F78343-F6D9-74B7-9AC8-2C32D35F173B}"/>
          </ac:picMkLst>
        </pc:picChg>
        <pc:picChg chg="add del mod">
          <ac:chgData name="林胤宏" userId="0db0e926-2149-4ab2-a5ba-0202de5ca3e7" providerId="ADAL" clId="{B850AE85-D377-494E-97C1-320241470717}" dt="2023-10-20T10:36:19.397" v="49"/>
          <ac:picMkLst>
            <pc:docMk/>
            <pc:sldMk cId="1806883354" sldId="256"/>
            <ac:picMk id="9" creationId="{7A4E8599-0C92-C7F5-1180-A50F93F745B6}"/>
          </ac:picMkLst>
        </pc:picChg>
        <pc:picChg chg="add del mod ord">
          <ac:chgData name="林胤宏" userId="0db0e926-2149-4ab2-a5ba-0202de5ca3e7" providerId="ADAL" clId="{B850AE85-D377-494E-97C1-320241470717}" dt="2023-10-20T10:39:54.827" v="50"/>
          <ac:picMkLst>
            <pc:docMk/>
            <pc:sldMk cId="1806883354" sldId="256"/>
            <ac:picMk id="14" creationId="{9C2A954A-DA31-E2A7-921F-94E128617380}"/>
          </ac:picMkLst>
        </pc:picChg>
        <pc:picChg chg="add del mod ord">
          <ac:chgData name="林胤宏" userId="0db0e926-2149-4ab2-a5ba-0202de5ca3e7" providerId="ADAL" clId="{B850AE85-D377-494E-97C1-320241470717}" dt="2023-10-20T10:45:22.025" v="72"/>
          <ac:picMkLst>
            <pc:docMk/>
            <pc:sldMk cId="1806883354" sldId="256"/>
            <ac:picMk id="15" creationId="{2BAA8A95-CE78-ED3C-A99D-251716FCBE0A}"/>
          </ac:picMkLst>
        </pc:picChg>
        <pc:picChg chg="add del mod">
          <ac:chgData name="林胤宏" userId="0db0e926-2149-4ab2-a5ba-0202de5ca3e7" providerId="ADAL" clId="{B850AE85-D377-494E-97C1-320241470717}" dt="2023-10-20T10:45:24.216" v="74"/>
          <ac:picMkLst>
            <pc:docMk/>
            <pc:sldMk cId="1806883354" sldId="256"/>
            <ac:picMk id="16" creationId="{48205A76-2982-E608-2FCD-839307C9F1F0}"/>
          </ac:picMkLst>
        </pc:picChg>
        <pc:picChg chg="add del mod ord">
          <ac:chgData name="林胤宏" userId="0db0e926-2149-4ab2-a5ba-0202de5ca3e7" providerId="ADAL" clId="{B850AE85-D377-494E-97C1-320241470717}" dt="2023-10-20T10:45:45.435" v="75"/>
          <ac:picMkLst>
            <pc:docMk/>
            <pc:sldMk cId="1806883354" sldId="256"/>
            <ac:picMk id="19" creationId="{28894DBF-D40C-6213-08E0-59E5A95E1F5F}"/>
          </ac:picMkLst>
        </pc:picChg>
        <pc:picChg chg="add mod">
          <ac:chgData name="林胤宏" userId="0db0e926-2149-4ab2-a5ba-0202de5ca3e7" providerId="ADAL" clId="{B850AE85-D377-494E-97C1-320241470717}" dt="2023-10-20T10:45:45.435" v="75"/>
          <ac:picMkLst>
            <pc:docMk/>
            <pc:sldMk cId="1806883354" sldId="256"/>
            <ac:picMk id="21" creationId="{CC59C084-0BE6-C423-27BB-708E5ED61A11}"/>
          </ac:picMkLst>
        </pc:picChg>
      </pc:sldChg>
      <pc:sldChg chg="addSp delSp modSp mod modTransition delAnim modAnim">
        <pc:chgData name="林胤宏" userId="0db0e926-2149-4ab2-a5ba-0202de5ca3e7" providerId="ADAL" clId="{B850AE85-D377-494E-97C1-320241470717}" dt="2023-10-20T10:47:52.491" v="81"/>
        <pc:sldMkLst>
          <pc:docMk/>
          <pc:sldMk cId="3897336060" sldId="257"/>
        </pc:sldMkLst>
        <pc:spChg chg="mod ord">
          <ac:chgData name="林胤宏" userId="0db0e926-2149-4ab2-a5ba-0202de5ca3e7" providerId="ADAL" clId="{B850AE85-D377-494E-97C1-320241470717}" dt="2023-10-20T10:42:04.260" v="60" actId="1076"/>
          <ac:spMkLst>
            <pc:docMk/>
            <pc:sldMk cId="3897336060" sldId="257"/>
            <ac:spMk id="15" creationId="{1EFC9FA3-1538-453F-63B0-B4A2797288A0}"/>
          </ac:spMkLst>
        </pc:spChg>
        <pc:grpChg chg="mod">
          <ac:chgData name="林胤宏" userId="0db0e926-2149-4ab2-a5ba-0202de5ca3e7" providerId="ADAL" clId="{B850AE85-D377-494E-97C1-320241470717}" dt="2023-10-20T10:35:16.472" v="41" actId="1076"/>
          <ac:grpSpMkLst>
            <pc:docMk/>
            <pc:sldMk cId="3897336060" sldId="257"/>
            <ac:grpSpMk id="5" creationId="{49666213-FFB3-4C45-B2CF-52B425093460}"/>
          </ac:grpSpMkLst>
        </pc:grpChg>
        <pc:picChg chg="mod modCrop">
          <ac:chgData name="林胤宏" userId="0db0e926-2149-4ab2-a5ba-0202de5ca3e7" providerId="ADAL" clId="{B850AE85-D377-494E-97C1-320241470717}" dt="2023-10-19T18:55:30.958" v="36" actId="1076"/>
          <ac:picMkLst>
            <pc:docMk/>
            <pc:sldMk cId="3897336060" sldId="257"/>
            <ac:picMk id="3" creationId="{3C92F45F-87A7-AFFA-CF46-01C1E99668AB}"/>
          </ac:picMkLst>
        </pc:picChg>
        <pc:picChg chg="add mod">
          <ac:chgData name="林胤宏" userId="0db0e926-2149-4ab2-a5ba-0202de5ca3e7" providerId="ADAL" clId="{B850AE85-D377-494E-97C1-320241470717}" dt="2023-10-20T10:41:53.349" v="55"/>
          <ac:picMkLst>
            <pc:docMk/>
            <pc:sldMk cId="3897336060" sldId="257"/>
            <ac:picMk id="6" creationId="{74E813A5-F2A5-96BA-923C-17A8D34405D9}"/>
          </ac:picMkLst>
        </pc:picChg>
        <pc:picChg chg="add del mod">
          <ac:chgData name="林胤宏" userId="0db0e926-2149-4ab2-a5ba-0202de5ca3e7" providerId="ADAL" clId="{B850AE85-D377-494E-97C1-320241470717}" dt="2023-10-20T10:35:25.672" v="42" actId="478"/>
          <ac:picMkLst>
            <pc:docMk/>
            <pc:sldMk cId="3897336060" sldId="257"/>
            <ac:picMk id="7" creationId="{9067B939-80DE-486D-221C-B1F92B15D5BD}"/>
          </ac:picMkLst>
        </pc:picChg>
        <pc:picChg chg="add del mod">
          <ac:chgData name="林胤宏" userId="0db0e926-2149-4ab2-a5ba-0202de5ca3e7" providerId="ADAL" clId="{B850AE85-D377-494E-97C1-320241470717}" dt="2023-10-20T10:47:33.029" v="80"/>
          <ac:picMkLst>
            <pc:docMk/>
            <pc:sldMk cId="3897336060" sldId="257"/>
            <ac:picMk id="9" creationId="{CD72972B-D1FD-F377-332B-ACAF2D42E775}"/>
          </ac:picMkLst>
        </pc:picChg>
        <pc:picChg chg="del mod">
          <ac:chgData name="林胤宏" userId="0db0e926-2149-4ab2-a5ba-0202de5ca3e7" providerId="ADAL" clId="{B850AE85-D377-494E-97C1-320241470717}" dt="2023-10-20T10:41:57.764" v="57" actId="478"/>
          <ac:picMkLst>
            <pc:docMk/>
            <pc:sldMk cId="3897336060" sldId="257"/>
            <ac:picMk id="18" creationId="{9AD77B96-6740-D11E-2B7C-6D3F4B8F31B6}"/>
          </ac:picMkLst>
        </pc:picChg>
        <pc:picChg chg="add del mod ord">
          <ac:chgData name="林胤宏" userId="0db0e926-2149-4ab2-a5ba-0202de5ca3e7" providerId="ADAL" clId="{B850AE85-D377-494E-97C1-320241470717}" dt="2023-10-20T10:47:52.491" v="81"/>
          <ac:picMkLst>
            <pc:docMk/>
            <pc:sldMk cId="3897336060" sldId="257"/>
            <ac:picMk id="20" creationId="{D3B8F639-AF12-E66A-0E7F-DFF1F11103A4}"/>
          </ac:picMkLst>
        </pc:picChg>
        <pc:picChg chg="add mod">
          <ac:chgData name="林胤宏" userId="0db0e926-2149-4ab2-a5ba-0202de5ca3e7" providerId="ADAL" clId="{B850AE85-D377-494E-97C1-320241470717}" dt="2023-10-20T10:47:52.491" v="81"/>
          <ac:picMkLst>
            <pc:docMk/>
            <pc:sldMk cId="3897336060" sldId="257"/>
            <ac:picMk id="21" creationId="{C0F903CA-1A75-41C9-E8C0-768784EBB4C2}"/>
          </ac:picMkLst>
        </pc:picChg>
      </pc:sldChg>
      <pc:sldChg chg="addSp delSp modSp mod modTransition delAnim">
        <pc:chgData name="林胤宏" userId="0db0e926-2149-4ab2-a5ba-0202de5ca3e7" providerId="ADAL" clId="{B850AE85-D377-494E-97C1-320241470717}" dt="2023-10-20T10:48:14.757" v="82"/>
        <pc:sldMkLst>
          <pc:docMk/>
          <pc:sldMk cId="3203597944" sldId="258"/>
        </pc:sldMkLst>
        <pc:picChg chg="add del mod">
          <ac:chgData name="林胤宏" userId="0db0e926-2149-4ab2-a5ba-0202de5ca3e7" providerId="ADAL" clId="{B850AE85-D377-494E-97C1-320241470717}" dt="2023-10-20T10:35:12.652" v="39" actId="478"/>
          <ac:picMkLst>
            <pc:docMk/>
            <pc:sldMk cId="3203597944" sldId="258"/>
            <ac:picMk id="3" creationId="{46F201E3-55ED-06F0-1847-B618CF85A8A9}"/>
          </ac:picMkLst>
        </pc:picChg>
        <pc:picChg chg="add mod">
          <ac:chgData name="林胤宏" userId="0db0e926-2149-4ab2-a5ba-0202de5ca3e7" providerId="ADAL" clId="{B850AE85-D377-494E-97C1-320241470717}" dt="2023-10-20T10:48:14.757" v="82"/>
          <ac:picMkLst>
            <pc:docMk/>
            <pc:sldMk cId="3203597944" sldId="258"/>
            <ac:picMk id="6" creationId="{91C6CB7B-6169-A168-A950-F7DFC212E994}"/>
          </ac:picMkLst>
        </pc:picChg>
      </pc:sldChg>
      <pc:sldChg chg="addSp delSp modSp mod modTransition delAnim modAnim">
        <pc:chgData name="林胤宏" userId="0db0e926-2149-4ab2-a5ba-0202de5ca3e7" providerId="ADAL" clId="{B850AE85-D377-494E-97C1-320241470717}" dt="2023-10-20T10:46:34.944" v="77"/>
        <pc:sldMkLst>
          <pc:docMk/>
          <pc:sldMk cId="327117480" sldId="259"/>
        </pc:sldMkLst>
        <pc:spChg chg="mod ord">
          <ac:chgData name="林胤宏" userId="0db0e926-2149-4ab2-a5ba-0202de5ca3e7" providerId="ADAL" clId="{B850AE85-D377-494E-97C1-320241470717}" dt="2023-10-20T10:42:20.210" v="67" actId="14100"/>
          <ac:spMkLst>
            <pc:docMk/>
            <pc:sldMk cId="327117480" sldId="259"/>
            <ac:spMk id="15" creationId="{1EFC9FA3-1538-453F-63B0-B4A2797288A0}"/>
          </ac:spMkLst>
        </pc:spChg>
        <pc:picChg chg="add del mod">
          <ac:chgData name="林胤宏" userId="0db0e926-2149-4ab2-a5ba-0202de5ca3e7" providerId="ADAL" clId="{B850AE85-D377-494E-97C1-320241470717}" dt="2023-10-20T10:35:28.228" v="43" actId="478"/>
          <ac:picMkLst>
            <pc:docMk/>
            <pc:sldMk cId="327117480" sldId="259"/>
            <ac:picMk id="8" creationId="{D2D63FC9-8FAD-B8C8-4104-73FB63385FF4}"/>
          </ac:picMkLst>
        </pc:picChg>
        <pc:picChg chg="del">
          <ac:chgData name="林胤宏" userId="0db0e926-2149-4ab2-a5ba-0202de5ca3e7" providerId="ADAL" clId="{B850AE85-D377-494E-97C1-320241470717}" dt="2023-10-20T10:41:51.079" v="54" actId="21"/>
          <ac:picMkLst>
            <pc:docMk/>
            <pc:sldMk cId="327117480" sldId="259"/>
            <ac:picMk id="9" creationId="{06B9E47E-3F31-F9EA-170A-AF7588A5E512}"/>
          </ac:picMkLst>
        </pc:picChg>
        <pc:picChg chg="add del mod">
          <ac:chgData name="林胤宏" userId="0db0e926-2149-4ab2-a5ba-0202de5ca3e7" providerId="ADAL" clId="{B850AE85-D377-494E-97C1-320241470717}" dt="2023-10-20T10:42:32.184" v="68"/>
          <ac:picMkLst>
            <pc:docMk/>
            <pc:sldMk cId="327117480" sldId="259"/>
            <ac:picMk id="17" creationId="{89AEF861-341C-9372-90A4-C3F715EA4143}"/>
          </ac:picMkLst>
        </pc:picChg>
        <pc:picChg chg="add mod">
          <ac:chgData name="林胤宏" userId="0db0e926-2149-4ab2-a5ba-0202de5ca3e7" providerId="ADAL" clId="{B850AE85-D377-494E-97C1-320241470717}" dt="2023-10-20T10:42:13.884" v="65" actId="1076"/>
          <ac:picMkLst>
            <pc:docMk/>
            <pc:sldMk cId="327117480" sldId="259"/>
            <ac:picMk id="20" creationId="{DFF6EB47-AD92-B0CC-5AF9-7E51A03F8728}"/>
          </ac:picMkLst>
        </pc:picChg>
        <pc:picChg chg="add mod">
          <ac:chgData name="林胤宏" userId="0db0e926-2149-4ab2-a5ba-0202de5ca3e7" providerId="ADAL" clId="{B850AE85-D377-494E-97C1-320241470717}" dt="2023-10-20T10:46:34.944" v="77"/>
          <ac:picMkLst>
            <pc:docMk/>
            <pc:sldMk cId="327117480" sldId="259"/>
            <ac:picMk id="23" creationId="{121F8498-505E-0D95-6E36-46A58F41F8B1}"/>
          </ac:picMkLst>
        </pc:picChg>
      </pc:sldChg>
      <pc:sldChg chg="addSp delSp modSp mod modTransition delAnim modAnim">
        <pc:chgData name="林胤宏" userId="0db0e926-2149-4ab2-a5ba-0202de5ca3e7" providerId="ADAL" clId="{B850AE85-D377-494E-97C1-320241470717}" dt="2023-10-20T10:46:03.557" v="76"/>
        <pc:sldMkLst>
          <pc:docMk/>
          <pc:sldMk cId="1113438855" sldId="260"/>
        </pc:sldMkLst>
        <pc:picChg chg="add del mod">
          <ac:chgData name="林胤宏" userId="0db0e926-2149-4ab2-a5ba-0202de5ca3e7" providerId="ADAL" clId="{B850AE85-D377-494E-97C1-320241470717}" dt="2023-10-20T10:42:32.184" v="68"/>
          <ac:picMkLst>
            <pc:docMk/>
            <pc:sldMk cId="1113438855" sldId="260"/>
            <ac:picMk id="6" creationId="{09A72181-1D2C-75B8-5D4C-637ACE8E53F2}"/>
          </ac:picMkLst>
        </pc:picChg>
        <pc:picChg chg="add del mod">
          <ac:chgData name="林胤宏" userId="0db0e926-2149-4ab2-a5ba-0202de5ca3e7" providerId="ADAL" clId="{B850AE85-D377-494E-97C1-320241470717}" dt="2023-10-20T10:35:30.557" v="44" actId="478"/>
          <ac:picMkLst>
            <pc:docMk/>
            <pc:sldMk cId="1113438855" sldId="260"/>
            <ac:picMk id="6" creationId="{643E092A-EEEA-8516-B928-9D13EE70137E}"/>
          </ac:picMkLst>
        </pc:picChg>
        <pc:picChg chg="add mod">
          <ac:chgData name="林胤宏" userId="0db0e926-2149-4ab2-a5ba-0202de5ca3e7" providerId="ADAL" clId="{B850AE85-D377-494E-97C1-320241470717}" dt="2023-10-20T10:46:03.557" v="76"/>
          <ac:picMkLst>
            <pc:docMk/>
            <pc:sldMk cId="1113438855" sldId="260"/>
            <ac:picMk id="19" creationId="{F947F5AD-986A-222B-6F73-D21FEE35341D}"/>
          </ac:picMkLst>
        </pc:picChg>
      </pc:sldChg>
    </pc:docChg>
  </pc:docChgLst>
  <pc:docChgLst>
    <pc:chgData name="林胤宏" userId="0db0e926-2149-4ab2-a5ba-0202de5ca3e7" providerId="ADAL" clId="{B3704210-0733-4755-B2EE-F2B97D8856FE}"/>
    <pc:docChg chg="undo custSel addSld modSld sldOrd">
      <pc:chgData name="林胤宏" userId="0db0e926-2149-4ab2-a5ba-0202de5ca3e7" providerId="ADAL" clId="{B3704210-0733-4755-B2EE-F2B97D8856FE}" dt="2023-10-20T10:04:19.583" v="496" actId="1035"/>
      <pc:docMkLst>
        <pc:docMk/>
      </pc:docMkLst>
      <pc:sldChg chg="addSp delSp modSp mod modTransition modAnim modNotesTx">
        <pc:chgData name="林胤宏" userId="0db0e926-2149-4ab2-a5ba-0202de5ca3e7" providerId="ADAL" clId="{B3704210-0733-4755-B2EE-F2B97D8856FE}" dt="2023-10-20T10:02:42.058" v="473"/>
        <pc:sldMkLst>
          <pc:docMk/>
          <pc:sldMk cId="1806883354" sldId="256"/>
        </pc:sldMkLst>
        <pc:spChg chg="del">
          <ac:chgData name="林胤宏" userId="0db0e926-2149-4ab2-a5ba-0202de5ca3e7" providerId="ADAL" clId="{B3704210-0733-4755-B2EE-F2B97D8856FE}" dt="2023-10-20T09:37:45.489" v="278" actId="478"/>
          <ac:spMkLst>
            <pc:docMk/>
            <pc:sldMk cId="1806883354" sldId="256"/>
            <ac:spMk id="2" creationId="{923E3E20-D489-65EA-CE42-360E756CB019}"/>
          </ac:spMkLst>
        </pc:spChg>
        <pc:spChg chg="del">
          <ac:chgData name="林胤宏" userId="0db0e926-2149-4ab2-a5ba-0202de5ca3e7" providerId="ADAL" clId="{B3704210-0733-4755-B2EE-F2B97D8856FE}" dt="2023-10-20T09:37:47.155" v="280" actId="478"/>
          <ac:spMkLst>
            <pc:docMk/>
            <pc:sldMk cId="1806883354" sldId="256"/>
            <ac:spMk id="6" creationId="{CE8B1287-E5EA-A10F-7CE4-3AA9BBD7F7E7}"/>
          </ac:spMkLst>
        </pc:spChg>
        <pc:spChg chg="mod">
          <ac:chgData name="林胤宏" userId="0db0e926-2149-4ab2-a5ba-0202de5ca3e7" providerId="ADAL" clId="{B3704210-0733-4755-B2EE-F2B97D8856FE}" dt="2023-10-20T09:38:08.834" v="286" actId="1076"/>
          <ac:spMkLst>
            <pc:docMk/>
            <pc:sldMk cId="1806883354" sldId="256"/>
            <ac:spMk id="12" creationId="{BBD61CAF-F527-0550-5285-5E52EE787854}"/>
          </ac:spMkLst>
        </pc:spChg>
        <pc:spChg chg="mod">
          <ac:chgData name="林胤宏" userId="0db0e926-2149-4ab2-a5ba-0202de5ca3e7" providerId="ADAL" clId="{B3704210-0733-4755-B2EE-F2B97D8856FE}" dt="2023-10-20T09:38:04.088" v="284" actId="1076"/>
          <ac:spMkLst>
            <pc:docMk/>
            <pc:sldMk cId="1806883354" sldId="256"/>
            <ac:spMk id="13" creationId="{C2461CB4-B6A5-5E81-F45D-D4558A94F227}"/>
          </ac:spMkLst>
        </pc:spChg>
        <pc:spChg chg="del">
          <ac:chgData name="林胤宏" userId="0db0e926-2149-4ab2-a5ba-0202de5ca3e7" providerId="ADAL" clId="{B3704210-0733-4755-B2EE-F2B97D8856FE}" dt="2023-10-20T09:37:42.807" v="275" actId="478"/>
          <ac:spMkLst>
            <pc:docMk/>
            <pc:sldMk cId="1806883354" sldId="256"/>
            <ac:spMk id="14" creationId="{603B60F0-CAA2-2964-5266-1B6717CBD829}"/>
          </ac:spMkLst>
        </pc:spChg>
        <pc:spChg chg="del">
          <ac:chgData name="林胤宏" userId="0db0e926-2149-4ab2-a5ba-0202de5ca3e7" providerId="ADAL" clId="{B3704210-0733-4755-B2EE-F2B97D8856FE}" dt="2023-10-20T09:37:48.673" v="281" actId="478"/>
          <ac:spMkLst>
            <pc:docMk/>
            <pc:sldMk cId="1806883354" sldId="256"/>
            <ac:spMk id="15" creationId="{1EFC9FA3-1538-453F-63B0-B4A2797288A0}"/>
          </ac:spMkLst>
        </pc:spChg>
        <pc:spChg chg="del">
          <ac:chgData name="林胤宏" userId="0db0e926-2149-4ab2-a5ba-0202de5ca3e7" providerId="ADAL" clId="{B3704210-0733-4755-B2EE-F2B97D8856FE}" dt="2023-10-20T09:37:44.069" v="277" actId="478"/>
          <ac:spMkLst>
            <pc:docMk/>
            <pc:sldMk cId="1806883354" sldId="256"/>
            <ac:spMk id="16" creationId="{B1A18564-95B9-23C1-D51A-2C63846B7D4F}"/>
          </ac:spMkLst>
        </pc:spChg>
        <pc:spChg chg="add del">
          <ac:chgData name="林胤宏" userId="0db0e926-2149-4ab2-a5ba-0202de5ca3e7" providerId="ADAL" clId="{B3704210-0733-4755-B2EE-F2B97D8856FE}" dt="2023-10-20T09:40:45.674" v="304" actId="22"/>
          <ac:spMkLst>
            <pc:docMk/>
            <pc:sldMk cId="1806883354" sldId="256"/>
            <ac:spMk id="22" creationId="{80A8D8F8-D056-4FD3-9708-0834DE7F9A0D}"/>
          </ac:spMkLst>
        </pc:spChg>
        <pc:grpChg chg="del mod">
          <ac:chgData name="林胤宏" userId="0db0e926-2149-4ab2-a5ba-0202de5ca3e7" providerId="ADAL" clId="{B3704210-0733-4755-B2EE-F2B97D8856FE}" dt="2023-10-20T09:37:41.560" v="274" actId="478"/>
          <ac:grpSpMkLst>
            <pc:docMk/>
            <pc:sldMk cId="1806883354" sldId="256"/>
            <ac:grpSpMk id="11" creationId="{712FCB45-679B-1B6A-F5FB-BF8D04131DA2}"/>
          </ac:grpSpMkLst>
        </pc:grpChg>
        <pc:picChg chg="del">
          <ac:chgData name="林胤宏" userId="0db0e926-2149-4ab2-a5ba-0202de5ca3e7" providerId="ADAL" clId="{B3704210-0733-4755-B2EE-F2B97D8856FE}" dt="2023-10-20T09:37:45.927" v="279" actId="478"/>
          <ac:picMkLst>
            <pc:docMk/>
            <pc:sldMk cId="1806883354" sldId="256"/>
            <ac:picMk id="4" creationId="{D9ECAFCD-82C3-FAB6-3ABB-FF820DAA504E}"/>
          </ac:picMkLst>
        </pc:picChg>
        <pc:picChg chg="del">
          <ac:chgData name="林胤宏" userId="0db0e926-2149-4ab2-a5ba-0202de5ca3e7" providerId="ADAL" clId="{B3704210-0733-4755-B2EE-F2B97D8856FE}" dt="2023-10-20T09:37:43.129" v="276" actId="478"/>
          <ac:picMkLst>
            <pc:docMk/>
            <pc:sldMk cId="1806883354" sldId="256"/>
            <ac:picMk id="7" creationId="{7C0CA1C3-CE29-D199-7630-217FB3DA95AA}"/>
          </ac:picMkLst>
        </pc:picChg>
        <pc:picChg chg="add mod">
          <ac:chgData name="林胤宏" userId="0db0e926-2149-4ab2-a5ba-0202de5ca3e7" providerId="ADAL" clId="{B3704210-0733-4755-B2EE-F2B97D8856FE}" dt="2023-10-20T09:39:55.418" v="302" actId="1076"/>
          <ac:picMkLst>
            <pc:docMk/>
            <pc:sldMk cId="1806883354" sldId="256"/>
            <ac:picMk id="8" creationId="{4BB1D974-342A-4DBA-A690-BA9E213A7804}"/>
          </ac:picMkLst>
        </pc:picChg>
        <pc:picChg chg="del">
          <ac:chgData name="林胤宏" userId="0db0e926-2149-4ab2-a5ba-0202de5ca3e7" providerId="ADAL" clId="{B3704210-0733-4755-B2EE-F2B97D8856FE}" dt="2023-10-20T09:37:26.126" v="221" actId="478"/>
          <ac:picMkLst>
            <pc:docMk/>
            <pc:sldMk cId="1806883354" sldId="256"/>
            <ac:picMk id="9" creationId="{06B9E47E-3F31-F9EA-170A-AF7588A5E512}"/>
          </ac:picMkLst>
        </pc:picChg>
        <pc:picChg chg="add del mod">
          <ac:chgData name="林胤宏" userId="0db0e926-2149-4ab2-a5ba-0202de5ca3e7" providerId="ADAL" clId="{B3704210-0733-4755-B2EE-F2B97D8856FE}" dt="2023-10-20T09:39:38.475" v="298" actId="478"/>
          <ac:picMkLst>
            <pc:docMk/>
            <pc:sldMk cId="1806883354" sldId="256"/>
            <ac:picMk id="18" creationId="{2D2107F7-9AB6-473C-B021-B749BFB49834}"/>
          </ac:picMkLst>
        </pc:picChg>
        <pc:picChg chg="add mod">
          <ac:chgData name="林胤宏" userId="0db0e926-2149-4ab2-a5ba-0202de5ca3e7" providerId="ADAL" clId="{B3704210-0733-4755-B2EE-F2B97D8856FE}" dt="2023-10-20T09:39:51.088" v="300" actId="1076"/>
          <ac:picMkLst>
            <pc:docMk/>
            <pc:sldMk cId="1806883354" sldId="256"/>
            <ac:picMk id="20" creationId="{23A86132-08BD-4C2E-9405-6D730EDD27FF}"/>
          </ac:picMkLst>
        </pc:picChg>
        <pc:picChg chg="add mod">
          <ac:chgData name="林胤宏" userId="0db0e926-2149-4ab2-a5ba-0202de5ca3e7" providerId="ADAL" clId="{B3704210-0733-4755-B2EE-F2B97D8856FE}" dt="2023-10-20T09:41:03.406" v="310" actId="1035"/>
          <ac:picMkLst>
            <pc:docMk/>
            <pc:sldMk cId="1806883354" sldId="256"/>
            <ac:picMk id="23" creationId="{CEE0CEDE-07CF-462C-9435-9F45BD16A25A}"/>
          </ac:picMkLst>
        </pc:picChg>
        <pc:picChg chg="add mod">
          <ac:chgData name="林胤宏" userId="0db0e926-2149-4ab2-a5ba-0202de5ca3e7" providerId="ADAL" clId="{B3704210-0733-4755-B2EE-F2B97D8856FE}" dt="2023-10-20T09:41:26.385" v="323" actId="14100"/>
          <ac:picMkLst>
            <pc:docMk/>
            <pc:sldMk cId="1806883354" sldId="256"/>
            <ac:picMk id="24" creationId="{E15A8EA9-4E09-4C84-B282-B2DDE82F56DD}"/>
          </ac:picMkLst>
        </pc:picChg>
        <pc:picChg chg="add mod">
          <ac:chgData name="林胤宏" userId="0db0e926-2149-4ab2-a5ba-0202de5ca3e7" providerId="ADAL" clId="{B3704210-0733-4755-B2EE-F2B97D8856FE}" dt="2023-10-20T09:42:08.636" v="342" actId="1036"/>
          <ac:picMkLst>
            <pc:docMk/>
            <pc:sldMk cId="1806883354" sldId="256"/>
            <ac:picMk id="25" creationId="{D140F2FE-C2FC-4954-A48C-952FD4708592}"/>
          </ac:picMkLst>
        </pc:picChg>
        <pc:picChg chg="add mod">
          <ac:chgData name="林胤宏" userId="0db0e926-2149-4ab2-a5ba-0202de5ca3e7" providerId="ADAL" clId="{B3704210-0733-4755-B2EE-F2B97D8856FE}" dt="2023-10-20T09:42:34.148" v="350" actId="1035"/>
          <ac:picMkLst>
            <pc:docMk/>
            <pc:sldMk cId="1806883354" sldId="256"/>
            <ac:picMk id="26" creationId="{DE7FE4E3-58B5-486D-947C-93F35321384B}"/>
          </ac:picMkLst>
        </pc:picChg>
        <pc:picChg chg="add del mod">
          <ac:chgData name="林胤宏" userId="0db0e926-2149-4ab2-a5ba-0202de5ca3e7" providerId="ADAL" clId="{B3704210-0733-4755-B2EE-F2B97D8856FE}" dt="2023-10-20T09:53:42.339" v="453"/>
          <ac:picMkLst>
            <pc:docMk/>
            <pc:sldMk cId="1806883354" sldId="256"/>
            <ac:picMk id="27" creationId="{BA2515A3-E5F5-4E35-9A9D-37811E4E6065}"/>
          </ac:picMkLst>
        </pc:picChg>
        <pc:picChg chg="add del mod">
          <ac:chgData name="林胤宏" userId="0db0e926-2149-4ab2-a5ba-0202de5ca3e7" providerId="ADAL" clId="{B3704210-0733-4755-B2EE-F2B97D8856FE}" dt="2023-10-20T09:55:50.323" v="455"/>
          <ac:picMkLst>
            <pc:docMk/>
            <pc:sldMk cId="1806883354" sldId="256"/>
            <ac:picMk id="28" creationId="{378F31EF-96BB-4D47-8082-C73557FED915}"/>
          </ac:picMkLst>
        </pc:picChg>
        <pc:picChg chg="add del mod">
          <ac:chgData name="林胤宏" userId="0db0e926-2149-4ab2-a5ba-0202de5ca3e7" providerId="ADAL" clId="{B3704210-0733-4755-B2EE-F2B97D8856FE}" dt="2023-10-20T09:57:30.607" v="457"/>
          <ac:picMkLst>
            <pc:docMk/>
            <pc:sldMk cId="1806883354" sldId="256"/>
            <ac:picMk id="29" creationId="{04B0D3F3-DA3E-40BC-AE32-3D6CD7C91AB1}"/>
          </ac:picMkLst>
        </pc:picChg>
        <pc:picChg chg="add del mod">
          <ac:chgData name="林胤宏" userId="0db0e926-2149-4ab2-a5ba-0202de5ca3e7" providerId="ADAL" clId="{B3704210-0733-4755-B2EE-F2B97D8856FE}" dt="2023-10-20T09:58:29.256" v="459"/>
          <ac:picMkLst>
            <pc:docMk/>
            <pc:sldMk cId="1806883354" sldId="256"/>
            <ac:picMk id="30" creationId="{36327C79-E28C-469A-913F-3F233985A275}"/>
          </ac:picMkLst>
        </pc:picChg>
        <pc:picChg chg="add del mod">
          <ac:chgData name="林胤宏" userId="0db0e926-2149-4ab2-a5ba-0202de5ca3e7" providerId="ADAL" clId="{B3704210-0733-4755-B2EE-F2B97D8856FE}" dt="2023-10-20T09:59:41.357" v="461"/>
          <ac:picMkLst>
            <pc:docMk/>
            <pc:sldMk cId="1806883354" sldId="256"/>
            <ac:picMk id="31" creationId="{764CFF1C-1664-4632-9D6E-E39E6E47BB5A}"/>
          </ac:picMkLst>
        </pc:picChg>
        <pc:picChg chg="add del mod">
          <ac:chgData name="林胤宏" userId="0db0e926-2149-4ab2-a5ba-0202de5ca3e7" providerId="ADAL" clId="{B3704210-0733-4755-B2EE-F2B97D8856FE}" dt="2023-10-20T10:00:03.857" v="463"/>
          <ac:picMkLst>
            <pc:docMk/>
            <pc:sldMk cId="1806883354" sldId="256"/>
            <ac:picMk id="32" creationId="{5E195A61-1355-4A45-AF95-817728D53179}"/>
          </ac:picMkLst>
        </pc:picChg>
        <pc:picChg chg="add del mod">
          <ac:chgData name="林胤宏" userId="0db0e926-2149-4ab2-a5ba-0202de5ca3e7" providerId="ADAL" clId="{B3704210-0733-4755-B2EE-F2B97D8856FE}" dt="2023-10-20T10:00:13.826" v="465"/>
          <ac:picMkLst>
            <pc:docMk/>
            <pc:sldMk cId="1806883354" sldId="256"/>
            <ac:picMk id="33" creationId="{B010E61F-1FA3-43DF-945D-C20904B14301}"/>
          </ac:picMkLst>
        </pc:picChg>
        <pc:picChg chg="add del mod">
          <ac:chgData name="林胤宏" userId="0db0e926-2149-4ab2-a5ba-0202de5ca3e7" providerId="ADAL" clId="{B3704210-0733-4755-B2EE-F2B97D8856FE}" dt="2023-10-20T10:00:39.558" v="467"/>
          <ac:picMkLst>
            <pc:docMk/>
            <pc:sldMk cId="1806883354" sldId="256"/>
            <ac:picMk id="34" creationId="{A7A71948-A1CE-4715-9B9B-DA7588A0B026}"/>
          </ac:picMkLst>
        </pc:picChg>
        <pc:picChg chg="add del mod">
          <ac:chgData name="林胤宏" userId="0db0e926-2149-4ab2-a5ba-0202de5ca3e7" providerId="ADAL" clId="{B3704210-0733-4755-B2EE-F2B97D8856FE}" dt="2023-10-20T10:01:41.540" v="469"/>
          <ac:picMkLst>
            <pc:docMk/>
            <pc:sldMk cId="1806883354" sldId="256"/>
            <ac:picMk id="35" creationId="{047B12C9-AF45-4173-9110-01B0FD36D211}"/>
          </ac:picMkLst>
        </pc:picChg>
        <pc:picChg chg="add del mod">
          <ac:chgData name="林胤宏" userId="0db0e926-2149-4ab2-a5ba-0202de5ca3e7" providerId="ADAL" clId="{B3704210-0733-4755-B2EE-F2B97D8856FE}" dt="2023-10-20T10:02:31.574" v="471"/>
          <ac:picMkLst>
            <pc:docMk/>
            <pc:sldMk cId="1806883354" sldId="256"/>
            <ac:picMk id="36" creationId="{337C86BC-3A0D-4C45-9357-564A386A2A04}"/>
          </ac:picMkLst>
        </pc:picChg>
        <pc:picChg chg="add del mod">
          <ac:chgData name="林胤宏" userId="0db0e926-2149-4ab2-a5ba-0202de5ca3e7" providerId="ADAL" clId="{B3704210-0733-4755-B2EE-F2B97D8856FE}" dt="2023-10-20T10:02:42.058" v="473"/>
          <ac:picMkLst>
            <pc:docMk/>
            <pc:sldMk cId="1806883354" sldId="256"/>
            <ac:picMk id="37" creationId="{77F8C2AA-92CD-4ED4-AA45-A8E47F5F1C1F}"/>
          </ac:picMkLst>
        </pc:picChg>
      </pc:sldChg>
      <pc:sldChg chg="addSp modSp mod modTransition">
        <pc:chgData name="林胤宏" userId="0db0e926-2149-4ab2-a5ba-0202de5ca3e7" providerId="ADAL" clId="{B3704210-0733-4755-B2EE-F2B97D8856FE}" dt="2023-10-20T10:02:42.058" v="473"/>
        <pc:sldMkLst>
          <pc:docMk/>
          <pc:sldMk cId="3897336060" sldId="257"/>
        </pc:sldMkLst>
        <pc:spChg chg="mod">
          <ac:chgData name="林胤宏" userId="0db0e926-2149-4ab2-a5ba-0202de5ca3e7" providerId="ADAL" clId="{B3704210-0733-4755-B2EE-F2B97D8856FE}" dt="2023-10-20T09:32:57.641" v="190" actId="1076"/>
          <ac:spMkLst>
            <pc:docMk/>
            <pc:sldMk cId="3897336060" sldId="257"/>
            <ac:spMk id="12" creationId="{BBD61CAF-F527-0550-5285-5E52EE787854}"/>
          </ac:spMkLst>
        </pc:spChg>
        <pc:spChg chg="mod">
          <ac:chgData name="林胤宏" userId="0db0e926-2149-4ab2-a5ba-0202de5ca3e7" providerId="ADAL" clId="{B3704210-0733-4755-B2EE-F2B97D8856FE}" dt="2023-10-20T09:47:08.357" v="421" actId="403"/>
          <ac:spMkLst>
            <pc:docMk/>
            <pc:sldMk cId="3897336060" sldId="257"/>
            <ac:spMk id="13" creationId="{C2461CB4-B6A5-5E81-F45D-D4558A94F227}"/>
          </ac:spMkLst>
        </pc:spChg>
        <pc:spChg chg="mod">
          <ac:chgData name="林胤宏" userId="0db0e926-2149-4ab2-a5ba-0202de5ca3e7" providerId="ADAL" clId="{B3704210-0733-4755-B2EE-F2B97D8856FE}" dt="2023-10-20T09:47:08.357" v="421" actId="403"/>
          <ac:spMkLst>
            <pc:docMk/>
            <pc:sldMk cId="3897336060" sldId="257"/>
            <ac:spMk id="14" creationId="{603B60F0-CAA2-2964-5266-1B6717CBD829}"/>
          </ac:spMkLst>
        </pc:spChg>
        <pc:spChg chg="add mod">
          <ac:chgData name="林胤宏" userId="0db0e926-2149-4ab2-a5ba-0202de5ca3e7" providerId="ADAL" clId="{B3704210-0733-4755-B2EE-F2B97D8856FE}" dt="2023-10-20T09:47:08.357" v="421" actId="403"/>
          <ac:spMkLst>
            <pc:docMk/>
            <pc:sldMk cId="3897336060" sldId="257"/>
            <ac:spMk id="17" creationId="{25BD186B-F148-45E1-8B13-25C73BE5CF45}"/>
          </ac:spMkLst>
        </pc:spChg>
        <pc:spChg chg="add mod">
          <ac:chgData name="林胤宏" userId="0db0e926-2149-4ab2-a5ba-0202de5ca3e7" providerId="ADAL" clId="{B3704210-0733-4755-B2EE-F2B97D8856FE}" dt="2023-10-20T09:01:52.733" v="14" actId="164"/>
          <ac:spMkLst>
            <pc:docMk/>
            <pc:sldMk cId="3897336060" sldId="257"/>
            <ac:spMk id="19" creationId="{94A1C050-C3C7-4681-ACE3-C34844A97277}"/>
          </ac:spMkLst>
        </pc:spChg>
        <pc:spChg chg="mod">
          <ac:chgData name="林胤宏" userId="0db0e926-2149-4ab2-a5ba-0202de5ca3e7" providerId="ADAL" clId="{B3704210-0733-4755-B2EE-F2B97D8856FE}" dt="2023-10-20T09:47:08.357" v="421" actId="403"/>
          <ac:spMkLst>
            <pc:docMk/>
            <pc:sldMk cId="3897336060" sldId="257"/>
            <ac:spMk id="26" creationId="{7D1386DE-1886-2F5A-238F-3F129168103B}"/>
          </ac:spMkLst>
        </pc:spChg>
        <pc:grpChg chg="add mod">
          <ac:chgData name="林胤宏" userId="0db0e926-2149-4ab2-a5ba-0202de5ca3e7" providerId="ADAL" clId="{B3704210-0733-4755-B2EE-F2B97D8856FE}" dt="2023-10-20T09:01:55.273" v="15" actId="1076"/>
          <ac:grpSpMkLst>
            <pc:docMk/>
            <pc:sldMk cId="3897336060" sldId="257"/>
            <ac:grpSpMk id="5" creationId="{49666213-FFB3-4C45-B2CF-52B425093460}"/>
          </ac:grpSpMkLst>
        </pc:grpChg>
        <pc:picChg chg="add mod modCrop">
          <ac:chgData name="林胤宏" userId="0db0e926-2149-4ab2-a5ba-0202de5ca3e7" providerId="ADAL" clId="{B3704210-0733-4755-B2EE-F2B97D8856FE}" dt="2023-10-20T09:01:52.733" v="14" actId="164"/>
          <ac:picMkLst>
            <pc:docMk/>
            <pc:sldMk cId="3897336060" sldId="257"/>
            <ac:picMk id="4" creationId="{16C16344-6D18-4F7A-8309-2351A6AE0017}"/>
          </ac:picMkLst>
        </pc:picChg>
      </pc:sldChg>
      <pc:sldChg chg="addSp delSp modSp add mod ord modTransition modNotesTx">
        <pc:chgData name="林胤宏" userId="0db0e926-2149-4ab2-a5ba-0202de5ca3e7" providerId="ADAL" clId="{B3704210-0733-4755-B2EE-F2B97D8856FE}" dt="2023-10-20T10:02:42.058" v="473"/>
        <pc:sldMkLst>
          <pc:docMk/>
          <pc:sldMk cId="3203597944" sldId="258"/>
        </pc:sldMkLst>
        <pc:spChg chg="del">
          <ac:chgData name="林胤宏" userId="0db0e926-2149-4ab2-a5ba-0202de5ca3e7" providerId="ADAL" clId="{B3704210-0733-4755-B2EE-F2B97D8856FE}" dt="2023-10-20T09:03:58.846" v="28" actId="478"/>
          <ac:spMkLst>
            <pc:docMk/>
            <pc:sldMk cId="3203597944" sldId="258"/>
            <ac:spMk id="2" creationId="{923E3E20-D489-65EA-CE42-360E756CB019}"/>
          </ac:spMkLst>
        </pc:spChg>
        <pc:spChg chg="del">
          <ac:chgData name="林胤宏" userId="0db0e926-2149-4ab2-a5ba-0202de5ca3e7" providerId="ADAL" clId="{B3704210-0733-4755-B2EE-F2B97D8856FE}" dt="2023-10-20T09:04:00.026" v="29" actId="478"/>
          <ac:spMkLst>
            <pc:docMk/>
            <pc:sldMk cId="3203597944" sldId="258"/>
            <ac:spMk id="6" creationId="{CE8B1287-E5EA-A10F-7CE4-3AA9BBD7F7E7}"/>
          </ac:spMkLst>
        </pc:spChg>
        <pc:spChg chg="del mod">
          <ac:chgData name="林胤宏" userId="0db0e926-2149-4ab2-a5ba-0202de5ca3e7" providerId="ADAL" clId="{B3704210-0733-4755-B2EE-F2B97D8856FE}" dt="2023-10-20T09:17:28.977" v="106" actId="478"/>
          <ac:spMkLst>
            <pc:docMk/>
            <pc:sldMk cId="3203597944" sldId="258"/>
            <ac:spMk id="12" creationId="{BBD61CAF-F527-0550-5285-5E52EE787854}"/>
          </ac:spMkLst>
        </pc:spChg>
        <pc:spChg chg="add del mod">
          <ac:chgData name="林胤宏" userId="0db0e926-2149-4ab2-a5ba-0202de5ca3e7" providerId="ADAL" clId="{B3704210-0733-4755-B2EE-F2B97D8856FE}" dt="2023-10-20T09:19:06.250" v="138" actId="1076"/>
          <ac:spMkLst>
            <pc:docMk/>
            <pc:sldMk cId="3203597944" sldId="258"/>
            <ac:spMk id="13" creationId="{C2461CB4-B6A5-5E81-F45D-D4558A94F227}"/>
          </ac:spMkLst>
        </pc:spChg>
        <pc:spChg chg="del mod">
          <ac:chgData name="林胤宏" userId="0db0e926-2149-4ab2-a5ba-0202de5ca3e7" providerId="ADAL" clId="{B3704210-0733-4755-B2EE-F2B97D8856FE}" dt="2023-10-20T09:03:53.772" v="22" actId="478"/>
          <ac:spMkLst>
            <pc:docMk/>
            <pc:sldMk cId="3203597944" sldId="258"/>
            <ac:spMk id="14" creationId="{603B60F0-CAA2-2964-5266-1B6717CBD829}"/>
          </ac:spMkLst>
        </pc:spChg>
        <pc:spChg chg="del">
          <ac:chgData name="林胤宏" userId="0db0e926-2149-4ab2-a5ba-0202de5ca3e7" providerId="ADAL" clId="{B3704210-0733-4755-B2EE-F2B97D8856FE}" dt="2023-10-20T09:03:56.597" v="26" actId="478"/>
          <ac:spMkLst>
            <pc:docMk/>
            <pc:sldMk cId="3203597944" sldId="258"/>
            <ac:spMk id="15" creationId="{1EFC9FA3-1538-453F-63B0-B4A2797288A0}"/>
          </ac:spMkLst>
        </pc:spChg>
        <pc:spChg chg="del">
          <ac:chgData name="林胤宏" userId="0db0e926-2149-4ab2-a5ba-0202de5ca3e7" providerId="ADAL" clId="{B3704210-0733-4755-B2EE-F2B97D8856FE}" dt="2023-10-20T09:03:55.611" v="25" actId="478"/>
          <ac:spMkLst>
            <pc:docMk/>
            <pc:sldMk cId="3203597944" sldId="258"/>
            <ac:spMk id="16" creationId="{B1A18564-95B9-23C1-D51A-2C63846B7D4F}"/>
          </ac:spMkLst>
        </pc:spChg>
        <pc:spChg chg="add mod">
          <ac:chgData name="林胤宏" userId="0db0e926-2149-4ab2-a5ba-0202de5ca3e7" providerId="ADAL" clId="{B3704210-0733-4755-B2EE-F2B97D8856FE}" dt="2023-10-20T09:25:02.433" v="147" actId="14100"/>
          <ac:spMkLst>
            <pc:docMk/>
            <pc:sldMk cId="3203597944" sldId="258"/>
            <ac:spMk id="20" creationId="{4133BAD8-54C3-4BD5-84FE-419EE7E5FA2E}"/>
          </ac:spMkLst>
        </pc:spChg>
        <pc:spChg chg="add mod">
          <ac:chgData name="林胤宏" userId="0db0e926-2149-4ab2-a5ba-0202de5ca3e7" providerId="ADAL" clId="{B3704210-0733-4755-B2EE-F2B97D8856FE}" dt="2023-10-20T09:25:33.505" v="151" actId="1076"/>
          <ac:spMkLst>
            <pc:docMk/>
            <pc:sldMk cId="3203597944" sldId="258"/>
            <ac:spMk id="21" creationId="{2242B2ED-A11F-4BEF-A8AE-3B4105569012}"/>
          </ac:spMkLst>
        </pc:spChg>
        <pc:spChg chg="add mod">
          <ac:chgData name="林胤宏" userId="0db0e926-2149-4ab2-a5ba-0202de5ca3e7" providerId="ADAL" clId="{B3704210-0733-4755-B2EE-F2B97D8856FE}" dt="2023-10-20T09:47:17.722" v="423" actId="14100"/>
          <ac:spMkLst>
            <pc:docMk/>
            <pc:sldMk cId="3203597944" sldId="258"/>
            <ac:spMk id="22" creationId="{565BFA1C-15AB-4159-9DBD-5A6D5DD79101}"/>
          </ac:spMkLst>
        </pc:spChg>
        <pc:spChg chg="add mod">
          <ac:chgData name="林胤宏" userId="0db0e926-2149-4ab2-a5ba-0202de5ca3e7" providerId="ADAL" clId="{B3704210-0733-4755-B2EE-F2B97D8856FE}" dt="2023-10-20T09:47:17.722" v="423" actId="14100"/>
          <ac:spMkLst>
            <pc:docMk/>
            <pc:sldMk cId="3203597944" sldId="258"/>
            <ac:spMk id="23" creationId="{17AF2DBC-2D46-4E56-B808-40FF184C2379}"/>
          </ac:spMkLst>
        </pc:spChg>
        <pc:grpChg chg="del">
          <ac:chgData name="林胤宏" userId="0db0e926-2149-4ab2-a5ba-0202de5ca3e7" providerId="ADAL" clId="{B3704210-0733-4755-B2EE-F2B97D8856FE}" dt="2023-10-20T09:03:54.321" v="23" actId="478"/>
          <ac:grpSpMkLst>
            <pc:docMk/>
            <pc:sldMk cId="3203597944" sldId="258"/>
            <ac:grpSpMk id="11" creationId="{712FCB45-679B-1B6A-F5FB-BF8D04131DA2}"/>
          </ac:grpSpMkLst>
        </pc:grpChg>
        <pc:picChg chg="add del">
          <ac:chgData name="林胤宏" userId="0db0e926-2149-4ab2-a5ba-0202de5ca3e7" providerId="ADAL" clId="{B3704210-0733-4755-B2EE-F2B97D8856FE}" dt="2023-10-20T09:04:08.426" v="31" actId="478"/>
          <ac:picMkLst>
            <pc:docMk/>
            <pc:sldMk cId="3203597944" sldId="258"/>
            <ac:picMk id="3" creationId="{6C5933A9-6A10-4D46-AE51-DA0960FC246D}"/>
          </ac:picMkLst>
        </pc:picChg>
        <pc:picChg chg="del">
          <ac:chgData name="林胤宏" userId="0db0e926-2149-4ab2-a5ba-0202de5ca3e7" providerId="ADAL" clId="{B3704210-0733-4755-B2EE-F2B97D8856FE}" dt="2023-10-20T09:03:57.160" v="27" actId="478"/>
          <ac:picMkLst>
            <pc:docMk/>
            <pc:sldMk cId="3203597944" sldId="258"/>
            <ac:picMk id="4" creationId="{D9ECAFCD-82C3-FAB6-3ABB-FF820DAA504E}"/>
          </ac:picMkLst>
        </pc:picChg>
        <pc:picChg chg="del">
          <ac:chgData name="林胤宏" userId="0db0e926-2149-4ab2-a5ba-0202de5ca3e7" providerId="ADAL" clId="{B3704210-0733-4755-B2EE-F2B97D8856FE}" dt="2023-10-20T09:03:54.929" v="24" actId="478"/>
          <ac:picMkLst>
            <pc:docMk/>
            <pc:sldMk cId="3203597944" sldId="258"/>
            <ac:picMk id="7" creationId="{7C0CA1C3-CE29-D199-7630-217FB3DA95AA}"/>
          </ac:picMkLst>
        </pc:picChg>
        <pc:picChg chg="del">
          <ac:chgData name="林胤宏" userId="0db0e926-2149-4ab2-a5ba-0202de5ca3e7" providerId="ADAL" clId="{B3704210-0733-4755-B2EE-F2B97D8856FE}" dt="2023-10-20T09:03:43.894" v="17" actId="478"/>
          <ac:picMkLst>
            <pc:docMk/>
            <pc:sldMk cId="3203597944" sldId="258"/>
            <ac:picMk id="9" creationId="{06B9E47E-3F31-F9EA-170A-AF7588A5E512}"/>
          </ac:picMkLst>
        </pc:picChg>
        <pc:picChg chg="add mod">
          <ac:chgData name="林胤宏" userId="0db0e926-2149-4ab2-a5ba-0202de5ca3e7" providerId="ADAL" clId="{B3704210-0733-4755-B2EE-F2B97D8856FE}" dt="2023-10-20T09:18:50.985" v="134" actId="1076"/>
          <ac:picMkLst>
            <pc:docMk/>
            <pc:sldMk cId="3203597944" sldId="258"/>
            <ac:picMk id="17" creationId="{5A3898DA-B5B1-4BC3-9D65-C2DD0EBB3E18}"/>
          </ac:picMkLst>
        </pc:picChg>
        <pc:picChg chg="add mod">
          <ac:chgData name="林胤宏" userId="0db0e926-2149-4ab2-a5ba-0202de5ca3e7" providerId="ADAL" clId="{B3704210-0733-4755-B2EE-F2B97D8856FE}" dt="2023-10-20T09:25:26.538" v="150" actId="1076"/>
          <ac:picMkLst>
            <pc:docMk/>
            <pc:sldMk cId="3203597944" sldId="258"/>
            <ac:picMk id="19" creationId="{7741A5AD-CBC0-465E-8B77-1AA4AB5D8E24}"/>
          </ac:picMkLst>
        </pc:picChg>
        <pc:cxnChg chg="add mod">
          <ac:chgData name="林胤宏" userId="0db0e926-2149-4ab2-a5ba-0202de5ca3e7" providerId="ADAL" clId="{B3704210-0733-4755-B2EE-F2B97D8856FE}" dt="2023-10-20T09:30:50.181" v="186" actId="1582"/>
          <ac:cxnSpMkLst>
            <pc:docMk/>
            <pc:sldMk cId="3203597944" sldId="258"/>
            <ac:cxnSpMk id="25" creationId="{6692708F-30C7-489D-A606-4FA6005FB290}"/>
          </ac:cxnSpMkLst>
        </pc:cxnChg>
      </pc:sldChg>
      <pc:sldChg chg="addSp delSp modSp add mod modTransition modAnim">
        <pc:chgData name="林胤宏" userId="0db0e926-2149-4ab2-a5ba-0202de5ca3e7" providerId="ADAL" clId="{B3704210-0733-4755-B2EE-F2B97D8856FE}" dt="2023-10-20T10:02:42.058" v="473"/>
        <pc:sldMkLst>
          <pc:docMk/>
          <pc:sldMk cId="327117480" sldId="259"/>
        </pc:sldMkLst>
        <pc:spChg chg="mod">
          <ac:chgData name="林胤宏" userId="0db0e926-2149-4ab2-a5ba-0202de5ca3e7" providerId="ADAL" clId="{B3704210-0733-4755-B2EE-F2B97D8856FE}" dt="2023-10-20T09:46:57.380" v="420" actId="403"/>
          <ac:spMkLst>
            <pc:docMk/>
            <pc:sldMk cId="327117480" sldId="259"/>
            <ac:spMk id="2" creationId="{923E3E20-D489-65EA-CE42-360E756CB019}"/>
          </ac:spMkLst>
        </pc:spChg>
        <pc:spChg chg="mod">
          <ac:chgData name="林胤宏" userId="0db0e926-2149-4ab2-a5ba-0202de5ca3e7" providerId="ADAL" clId="{B3704210-0733-4755-B2EE-F2B97D8856FE}" dt="2023-10-20T09:46:49.348" v="417" actId="403"/>
          <ac:spMkLst>
            <pc:docMk/>
            <pc:sldMk cId="327117480" sldId="259"/>
            <ac:spMk id="13" creationId="{C2461CB4-B6A5-5E81-F45D-D4558A94F227}"/>
          </ac:spMkLst>
        </pc:spChg>
        <pc:spChg chg="mod">
          <ac:chgData name="林胤宏" userId="0db0e926-2149-4ab2-a5ba-0202de5ca3e7" providerId="ADAL" clId="{B3704210-0733-4755-B2EE-F2B97D8856FE}" dt="2023-10-20T09:46:52.108" v="418" actId="403"/>
          <ac:spMkLst>
            <pc:docMk/>
            <pc:sldMk cId="327117480" sldId="259"/>
            <ac:spMk id="14" creationId="{603B60F0-CAA2-2964-5266-1B6717CBD829}"/>
          </ac:spMkLst>
        </pc:spChg>
        <pc:spChg chg="mod">
          <ac:chgData name="林胤宏" userId="0db0e926-2149-4ab2-a5ba-0202de5ca3e7" providerId="ADAL" clId="{B3704210-0733-4755-B2EE-F2B97D8856FE}" dt="2023-10-20T09:46:54.795" v="419" actId="403"/>
          <ac:spMkLst>
            <pc:docMk/>
            <pc:sldMk cId="327117480" sldId="259"/>
            <ac:spMk id="16" creationId="{B1A18564-95B9-23C1-D51A-2C63846B7D4F}"/>
          </ac:spMkLst>
        </pc:spChg>
        <pc:picChg chg="add del mod">
          <ac:chgData name="林胤宏" userId="0db0e926-2149-4ab2-a5ba-0202de5ca3e7" providerId="ADAL" clId="{B3704210-0733-4755-B2EE-F2B97D8856FE}" dt="2023-10-20T09:53:42.339" v="453"/>
          <ac:picMkLst>
            <pc:docMk/>
            <pc:sldMk cId="327117480" sldId="259"/>
            <ac:picMk id="3" creationId="{691B8098-52A4-4B98-9C19-A42DC173A565}"/>
          </ac:picMkLst>
        </pc:picChg>
      </pc:sldChg>
      <pc:sldChg chg="addSp delSp modSp add mod modTransition modAnim">
        <pc:chgData name="林胤宏" userId="0db0e926-2149-4ab2-a5ba-0202de5ca3e7" providerId="ADAL" clId="{B3704210-0733-4755-B2EE-F2B97D8856FE}" dt="2023-10-20T10:04:19.583" v="496" actId="1035"/>
        <pc:sldMkLst>
          <pc:docMk/>
          <pc:sldMk cId="1113438855" sldId="260"/>
        </pc:sldMkLst>
        <pc:spChg chg="add mod">
          <ac:chgData name="林胤宏" userId="0db0e926-2149-4ab2-a5ba-0202de5ca3e7" providerId="ADAL" clId="{B3704210-0733-4755-B2EE-F2B97D8856FE}" dt="2023-10-20T09:46:43.860" v="416" actId="20577"/>
          <ac:spMkLst>
            <pc:docMk/>
            <pc:sldMk cId="1113438855" sldId="260"/>
            <ac:spMk id="10" creationId="{65ECFBA7-EB00-4191-8408-5292AD688B91}"/>
          </ac:spMkLst>
        </pc:spChg>
        <pc:spChg chg="mod">
          <ac:chgData name="林胤宏" userId="0db0e926-2149-4ab2-a5ba-0202de5ca3e7" providerId="ADAL" clId="{B3704210-0733-4755-B2EE-F2B97D8856FE}" dt="2023-10-20T09:45:46.593" v="382" actId="1037"/>
          <ac:spMkLst>
            <pc:docMk/>
            <pc:sldMk cId="1113438855" sldId="260"/>
            <ac:spMk id="12" creationId="{BBD61CAF-F527-0550-5285-5E52EE787854}"/>
          </ac:spMkLst>
        </pc:spChg>
        <pc:spChg chg="mod">
          <ac:chgData name="林胤宏" userId="0db0e926-2149-4ab2-a5ba-0202de5ca3e7" providerId="ADAL" clId="{B3704210-0733-4755-B2EE-F2B97D8856FE}" dt="2023-10-20T09:46:11.012" v="401" actId="255"/>
          <ac:spMkLst>
            <pc:docMk/>
            <pc:sldMk cId="1113438855" sldId="260"/>
            <ac:spMk id="13" creationId="{C2461CB4-B6A5-5E81-F45D-D4558A94F227}"/>
          </ac:spMkLst>
        </pc:spChg>
        <pc:picChg chg="add mod modCrop">
          <ac:chgData name="林胤宏" userId="0db0e926-2149-4ab2-a5ba-0202de5ca3e7" providerId="ADAL" clId="{B3704210-0733-4755-B2EE-F2B97D8856FE}" dt="2023-10-20T10:04:07.098" v="485" actId="1035"/>
          <ac:picMkLst>
            <pc:docMk/>
            <pc:sldMk cId="1113438855" sldId="260"/>
            <ac:picMk id="3" creationId="{FD4D4994-913F-4045-88DB-CFCB1E70E5CA}"/>
          </ac:picMkLst>
        </pc:picChg>
        <pc:picChg chg="add mod modCrop">
          <ac:chgData name="林胤宏" userId="0db0e926-2149-4ab2-a5ba-0202de5ca3e7" providerId="ADAL" clId="{B3704210-0733-4755-B2EE-F2B97D8856FE}" dt="2023-10-20T09:47:57.570" v="426" actId="732"/>
          <ac:picMkLst>
            <pc:docMk/>
            <pc:sldMk cId="1113438855" sldId="260"/>
            <ac:picMk id="5" creationId="{40B97666-F2B4-4382-B028-FBB02B6532E2}"/>
          </ac:picMkLst>
        </pc:picChg>
        <pc:picChg chg="add del mod">
          <ac:chgData name="林胤宏" userId="0db0e926-2149-4ab2-a5ba-0202de5ca3e7" providerId="ADAL" clId="{B3704210-0733-4755-B2EE-F2B97D8856FE}" dt="2023-10-20T09:53:42.339" v="453"/>
          <ac:picMkLst>
            <pc:docMk/>
            <pc:sldMk cId="1113438855" sldId="260"/>
            <ac:picMk id="6" creationId="{B0AA38DE-6330-4A62-ACB6-FE862970529F}"/>
          </ac:picMkLst>
        </pc:picChg>
        <pc:picChg chg="del">
          <ac:chgData name="林胤宏" userId="0db0e926-2149-4ab2-a5ba-0202de5ca3e7" providerId="ADAL" clId="{B3704210-0733-4755-B2EE-F2B97D8856FE}" dt="2023-10-20T09:46:22.995" v="404" actId="478"/>
          <ac:picMkLst>
            <pc:docMk/>
            <pc:sldMk cId="1113438855" sldId="260"/>
            <ac:picMk id="8" creationId="{4BB1D974-342A-4DBA-A690-BA9E213A7804}"/>
          </ac:picMkLst>
        </pc:picChg>
        <pc:picChg chg="add mod">
          <ac:chgData name="林胤宏" userId="0db0e926-2149-4ab2-a5ba-0202de5ca3e7" providerId="ADAL" clId="{B3704210-0733-4755-B2EE-F2B97D8856FE}" dt="2023-10-20T09:48:11.163" v="430" actId="1035"/>
          <ac:picMkLst>
            <pc:docMk/>
            <pc:sldMk cId="1113438855" sldId="260"/>
            <ac:picMk id="15" creationId="{A5783003-F3B0-424A-A428-F6070DCB6782}"/>
          </ac:picMkLst>
        </pc:picChg>
        <pc:picChg chg="add mod">
          <ac:chgData name="林胤宏" userId="0db0e926-2149-4ab2-a5ba-0202de5ca3e7" providerId="ADAL" clId="{B3704210-0733-4755-B2EE-F2B97D8856FE}" dt="2023-10-20T10:04:19.583" v="496" actId="1035"/>
          <ac:picMkLst>
            <pc:docMk/>
            <pc:sldMk cId="1113438855" sldId="260"/>
            <ac:picMk id="16" creationId="{F121B0FD-BBDE-4E33-983E-7CB4882F299F}"/>
          </ac:picMkLst>
        </pc:picChg>
        <pc:picChg chg="del">
          <ac:chgData name="林胤宏" userId="0db0e926-2149-4ab2-a5ba-0202de5ca3e7" providerId="ADAL" clId="{B3704210-0733-4755-B2EE-F2B97D8856FE}" dt="2023-10-20T09:46:26.225" v="408" actId="478"/>
          <ac:picMkLst>
            <pc:docMk/>
            <pc:sldMk cId="1113438855" sldId="260"/>
            <ac:picMk id="20" creationId="{23A86132-08BD-4C2E-9405-6D730EDD27FF}"/>
          </ac:picMkLst>
        </pc:picChg>
        <pc:picChg chg="del">
          <ac:chgData name="林胤宏" userId="0db0e926-2149-4ab2-a5ba-0202de5ca3e7" providerId="ADAL" clId="{B3704210-0733-4755-B2EE-F2B97D8856FE}" dt="2023-10-20T09:46:24.725" v="406" actId="478"/>
          <ac:picMkLst>
            <pc:docMk/>
            <pc:sldMk cId="1113438855" sldId="260"/>
            <ac:picMk id="23" creationId="{CEE0CEDE-07CF-462C-9435-9F45BD16A25A}"/>
          </ac:picMkLst>
        </pc:picChg>
        <pc:picChg chg="del">
          <ac:chgData name="林胤宏" userId="0db0e926-2149-4ab2-a5ba-0202de5ca3e7" providerId="ADAL" clId="{B3704210-0733-4755-B2EE-F2B97D8856FE}" dt="2023-10-20T09:46:23.897" v="405" actId="478"/>
          <ac:picMkLst>
            <pc:docMk/>
            <pc:sldMk cId="1113438855" sldId="260"/>
            <ac:picMk id="24" creationId="{E15A8EA9-4E09-4C84-B282-B2DDE82F56DD}"/>
          </ac:picMkLst>
        </pc:picChg>
        <pc:picChg chg="del">
          <ac:chgData name="林胤宏" userId="0db0e926-2149-4ab2-a5ba-0202de5ca3e7" providerId="ADAL" clId="{B3704210-0733-4755-B2EE-F2B97D8856FE}" dt="2023-10-20T09:46:25.611" v="407" actId="478"/>
          <ac:picMkLst>
            <pc:docMk/>
            <pc:sldMk cId="1113438855" sldId="260"/>
            <ac:picMk id="25" creationId="{D140F2FE-C2FC-4954-A48C-952FD4708592}"/>
          </ac:picMkLst>
        </pc:picChg>
        <pc:picChg chg="del">
          <ac:chgData name="林胤宏" userId="0db0e926-2149-4ab2-a5ba-0202de5ca3e7" providerId="ADAL" clId="{B3704210-0733-4755-B2EE-F2B97D8856FE}" dt="2023-10-20T09:46:27.205" v="409" actId="478"/>
          <ac:picMkLst>
            <pc:docMk/>
            <pc:sldMk cId="1113438855" sldId="260"/>
            <ac:picMk id="26" creationId="{DE7FE4E3-58B5-486D-947C-93F3532138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CEBB4-0AD6-4365-BAAF-E2FA5D304FB6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63365-B7C7-477F-BCB5-7808AAD96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12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zh-TW" dirty="0"/>
              <a:t>enable different security models </a:t>
            </a:r>
            <a:r>
              <a:rPr lang="zh-TW" altLang="en-US" dirty="0"/>
              <a:t>讓您選擇不同的安全模型或安全策略   </a:t>
            </a:r>
            <a:endParaRPr lang="en-US" altLang="zh-TW" dirty="0"/>
          </a:p>
          <a:p>
            <a:pPr marL="171450" indent="-171450">
              <a:buFontTx/>
              <a:buChar char="-"/>
            </a:pPr>
            <a:r>
              <a:rPr lang="zh-TW" altLang="en-US" dirty="0"/>
              <a:t> </a:t>
            </a:r>
            <a:r>
              <a:rPr lang="en-US" altLang="zh-TW" dirty="0"/>
              <a:t>- enable the </a:t>
            </a:r>
            <a:r>
              <a:rPr lang="en-US" altLang="zh-TW" dirty="0" err="1"/>
              <a:t>securityfs</a:t>
            </a:r>
            <a:r>
              <a:rPr lang="en-US" altLang="zh-TW" dirty="0"/>
              <a:t> filesystem </a:t>
            </a:r>
            <a:r>
              <a:rPr lang="zh-TW" altLang="en-US" dirty="0"/>
              <a:t>提供一個用於核心安全性資訊和配置的虛擬檔案系統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63365-B7C7-477F-BCB5-7808AAD9681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27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文件操作：</a:t>
            </a:r>
            <a:endParaRPr lang="en-US" altLang="zh-TW"/>
          </a:p>
          <a:p>
            <a:r>
              <a:rPr lang="zh-TW" altLang="en-US"/>
              <a:t>讀取速度（</a:t>
            </a:r>
            <a:r>
              <a:rPr lang="en-US" altLang="zh-TW"/>
              <a:t>reads/s</a:t>
            </a:r>
            <a:r>
              <a:rPr lang="zh-TW" altLang="en-US"/>
              <a:t>）：</a:t>
            </a:r>
            <a:r>
              <a:rPr lang="en-US" altLang="zh-TW"/>
              <a:t>245.66 </a:t>
            </a:r>
            <a:r>
              <a:rPr lang="zh-TW" altLang="en-US"/>
              <a:t>次每秒寫入速度（</a:t>
            </a:r>
            <a:r>
              <a:rPr lang="en-US" altLang="zh-TW"/>
              <a:t>writes/s</a:t>
            </a:r>
            <a:r>
              <a:rPr lang="zh-TW" altLang="en-US"/>
              <a:t>）：</a:t>
            </a:r>
            <a:r>
              <a:rPr lang="en-US" altLang="zh-TW"/>
              <a:t>163.77 </a:t>
            </a:r>
            <a:r>
              <a:rPr lang="zh-TW" altLang="en-US"/>
              <a:t>次每秒同步刷新速度（</a:t>
            </a:r>
            <a:r>
              <a:rPr lang="en-US" altLang="zh-TW" err="1"/>
              <a:t>fsyncs</a:t>
            </a:r>
            <a:r>
              <a:rPr lang="en-US" altLang="zh-TW"/>
              <a:t>/s</a:t>
            </a:r>
            <a:r>
              <a:rPr lang="zh-TW" altLang="en-US"/>
              <a:t>）：</a:t>
            </a:r>
            <a:r>
              <a:rPr lang="en-US" altLang="zh-TW"/>
              <a:t>536.35 </a:t>
            </a:r>
            <a:r>
              <a:rPr lang="zh-TW" altLang="en-US"/>
              <a:t>次</a:t>
            </a:r>
            <a:endParaRPr lang="en-US" altLang="zh-TW"/>
          </a:p>
          <a:p>
            <a:r>
              <a:rPr lang="zh-TW" altLang="en-US"/>
              <a:t>每秒吞吐量：讀取吞吐量（</a:t>
            </a:r>
            <a:r>
              <a:rPr lang="en-US" altLang="zh-TW"/>
              <a:t>read, MiB/s</a:t>
            </a:r>
            <a:r>
              <a:rPr lang="zh-TW" altLang="en-US"/>
              <a:t>）：</a:t>
            </a:r>
            <a:r>
              <a:rPr lang="en-US" altLang="zh-TW"/>
              <a:t>3.84 MiB</a:t>
            </a:r>
            <a:r>
              <a:rPr lang="zh-TW" altLang="en-US"/>
              <a:t>每秒寫入吞吐量（</a:t>
            </a:r>
            <a:r>
              <a:rPr lang="en-US" altLang="zh-TW"/>
              <a:t>written, MiB/s</a:t>
            </a:r>
            <a:r>
              <a:rPr lang="zh-TW" altLang="en-US"/>
              <a:t>）：</a:t>
            </a:r>
            <a:r>
              <a:rPr lang="en-US" altLang="zh-TW"/>
              <a:t>2.56 MiB</a:t>
            </a:r>
            <a:r>
              <a:rPr lang="zh-TW" altLang="en-US"/>
              <a:t>每秒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63365-B7C7-477F-BCB5-7808AAD9681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75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8790-E0D7-46F7-B018-48560072AC60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B84-5569-4279-BDA2-99F5B8071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18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8790-E0D7-46F7-B018-48560072AC60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B84-5569-4279-BDA2-99F5B8071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67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8790-E0D7-46F7-B018-48560072AC60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B84-5569-4279-BDA2-99F5B8071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5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8790-E0D7-46F7-B018-48560072AC60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B84-5569-4279-BDA2-99F5B80712C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530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8790-E0D7-46F7-B018-48560072AC60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B84-5569-4279-BDA2-99F5B8071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095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8790-E0D7-46F7-B018-48560072AC60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B84-5569-4279-BDA2-99F5B8071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283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8790-E0D7-46F7-B018-48560072AC60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B84-5569-4279-BDA2-99F5B8071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24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8790-E0D7-46F7-B018-48560072AC60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B84-5569-4279-BDA2-99F5B8071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947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8790-E0D7-46F7-B018-48560072AC60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B84-5569-4279-BDA2-99F5B8071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77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8790-E0D7-46F7-B018-48560072AC60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B84-5569-4279-BDA2-99F5B8071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62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8790-E0D7-46F7-B018-48560072AC60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B84-5569-4279-BDA2-99F5B8071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79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8790-E0D7-46F7-B018-48560072AC60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B84-5569-4279-BDA2-99F5B8071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03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8790-E0D7-46F7-B018-48560072AC60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B84-5569-4279-BDA2-99F5B8071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3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8790-E0D7-46F7-B018-48560072AC60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B84-5569-4279-BDA2-99F5B8071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13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8790-E0D7-46F7-B018-48560072AC60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B84-5569-4279-BDA2-99F5B8071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9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8790-E0D7-46F7-B018-48560072AC60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B84-5569-4279-BDA2-99F5B8071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54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8790-E0D7-46F7-B018-48560072AC60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CB84-5569-4279-BDA2-99F5B8071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53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1B8790-E0D7-46F7-B018-48560072AC60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857CB84-5569-4279-BDA2-99F5B8071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2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jp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7.jpe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BBD61CAF-F527-0550-5285-5E52EE787854}"/>
              </a:ext>
            </a:extLst>
          </p:cNvPr>
          <p:cNvSpPr txBox="1"/>
          <p:nvPr/>
        </p:nvSpPr>
        <p:spPr>
          <a:xfrm>
            <a:off x="4276852" y="227309"/>
            <a:ext cx="7568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>
                <a:latin typeface="標楷體" panose="03000509000000000000" pitchFamily="65" charset="-120"/>
                <a:ea typeface="標楷體" panose="03000509000000000000" pitchFamily="65" charset="-120"/>
              </a:rPr>
              <a:t>修改</a:t>
            </a:r>
            <a:r>
              <a:rPr lang="en-US" altLang="zh-TW" sz="3600" b="1">
                <a:latin typeface="標楷體" panose="03000509000000000000" pitchFamily="65" charset="-120"/>
                <a:ea typeface="標楷體" panose="03000509000000000000" pitchFamily="65" charset="-120"/>
              </a:rPr>
              <a:t>.config</a:t>
            </a:r>
            <a:endParaRPr lang="zh-TW" altLang="en-US" sz="3600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2461CB4-B6A5-5E81-F45D-D4558A94F227}"/>
              </a:ext>
            </a:extLst>
          </p:cNvPr>
          <p:cNvSpPr txBox="1"/>
          <p:nvPr/>
        </p:nvSpPr>
        <p:spPr>
          <a:xfrm>
            <a:off x="373576" y="1177850"/>
            <a:ext cx="171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</a:rPr>
              <a:t>關閉功能</a:t>
            </a:r>
            <a:endParaRPr lang="en-US" altLang="zh-TW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BB1D974-342A-4DBA-A690-BA9E213A7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576" y="1744872"/>
            <a:ext cx="4896183" cy="423030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3A86132-08BD-4C2E-9405-6D730EDD27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248" y="1993168"/>
            <a:ext cx="6344535" cy="3982006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CEE0CEDE-07CF-462C-9435-9F45BD16A2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576" y="2144484"/>
            <a:ext cx="3077195" cy="25215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E15A8EA9-4E09-4C84-B282-B2DDE82F56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688" y="2479138"/>
            <a:ext cx="3599711" cy="252157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D140F2FE-C2FC-4954-A48C-952FD4708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687" y="4425529"/>
            <a:ext cx="3088083" cy="252158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DE7FE4E3-58B5-486D-947C-93F3532138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248" y="4266791"/>
            <a:ext cx="3396895" cy="378238"/>
          </a:xfrm>
          <a:prstGeom prst="rect">
            <a:avLst/>
          </a:prstGeom>
        </p:spPr>
      </p:pic>
      <p:pic>
        <p:nvPicPr>
          <p:cNvPr id="21" name="音訊 20">
            <a:hlinkClick r:id="" action="ppaction://media"/>
            <a:extLst>
              <a:ext uri="{FF2B5EF4-FFF2-40B4-BE49-F238E27FC236}">
                <a16:creationId xmlns:a16="http://schemas.microsoft.com/office/drawing/2014/main" id="{CC59C084-0BE6-C423-27BB-708E5ED61A1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0688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85"/>
    </mc:Choice>
    <mc:Fallback xmlns="">
      <p:transition spd="slow" advTm="178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70" x="6953250" y="3327400"/>
          <p14:tracePt t="86" x="6934200" y="3321050"/>
          <p14:tracePt t="111" x="6927850" y="3321050"/>
          <p14:tracePt t="151" x="6927850" y="3314700"/>
          <p14:tracePt t="195" x="6921500" y="3314700"/>
          <p14:tracePt t="205" x="6915150" y="3314700"/>
          <p14:tracePt t="228" x="6908800" y="3308350"/>
          <p14:tracePt t="245" x="6902450" y="3295650"/>
          <p14:tracePt t="262" x="6896100" y="3295650"/>
          <p14:tracePt t="278" x="6889750" y="3289300"/>
          <p14:tracePt t="295" x="6883400" y="3289300"/>
          <p14:tracePt t="296" x="6883400" y="3282950"/>
          <p14:tracePt t="312" x="6870700" y="3282950"/>
          <p14:tracePt t="328" x="6858000" y="3276600"/>
          <p14:tracePt t="345" x="6845300" y="3276600"/>
          <p14:tracePt t="362" x="6845300" y="3270250"/>
          <p14:tracePt t="378" x="6838950" y="3270250"/>
          <p14:tracePt t="407" x="6832600" y="3270250"/>
          <p14:tracePt t="414" x="6832600" y="3263900"/>
          <p14:tracePt t="431" x="6826250" y="3263900"/>
          <p14:tracePt t="500" x="6819900" y="3263900"/>
          <p14:tracePt t="508" x="6813550" y="3257550"/>
          <p14:tracePt t="516" x="6807200" y="3257550"/>
          <p14:tracePt t="529" x="6788150" y="3251200"/>
          <p14:tracePt t="546" x="6769100" y="3244850"/>
          <p14:tracePt t="562" x="6750050" y="3244850"/>
          <p14:tracePt t="579" x="6718300" y="3238500"/>
          <p14:tracePt t="595" x="6705600" y="3238500"/>
          <p14:tracePt t="612" x="6686550" y="3232150"/>
          <p14:tracePt t="629" x="6661150" y="3232150"/>
          <p14:tracePt t="645" x="6629400" y="3232150"/>
          <p14:tracePt t="662" x="6597650" y="3232150"/>
          <p14:tracePt t="679" x="6565900" y="3232150"/>
          <p14:tracePt t="697" x="6540500" y="3232150"/>
          <p14:tracePt t="713" x="6534150" y="3232150"/>
          <p14:tracePt t="729" x="6521450" y="3232150"/>
          <p14:tracePt t="745" x="6502400" y="3232150"/>
          <p14:tracePt t="763" x="6477000" y="3232150"/>
          <p14:tracePt t="780" x="6451600" y="3232150"/>
          <p14:tracePt t="796" x="6426200" y="3232150"/>
          <p14:tracePt t="812" x="6419850" y="3232150"/>
          <p14:tracePt t="829" x="6413500" y="3232150"/>
          <p14:tracePt t="845" x="6407150" y="3232150"/>
          <p14:tracePt t="863" x="6375400" y="3232150"/>
          <p14:tracePt t="879" x="6356350" y="3232150"/>
          <p14:tracePt t="895" x="6330950" y="3232150"/>
          <p14:tracePt t="912" x="6311900" y="3225800"/>
          <p14:tracePt t="929" x="6299200" y="3225800"/>
          <p14:tracePt t="946" x="6292850" y="3225800"/>
          <p14:tracePt t="963" x="6286500" y="3219450"/>
          <p14:tracePt t="979" x="6261100" y="3206750"/>
          <p14:tracePt t="995" x="6242050" y="3200400"/>
          <p14:tracePt t="1012" x="6216650" y="3181350"/>
          <p14:tracePt t="1030" x="6210300" y="3175000"/>
          <p14:tracePt t="1046" x="6197600" y="3168650"/>
          <p14:tracePt t="1063" x="6172200" y="3162300"/>
          <p14:tracePt t="1079" x="6146800" y="3149600"/>
          <p14:tracePt t="1096" x="6108700" y="3130550"/>
          <p14:tracePt t="1113" x="6102350" y="3130550"/>
          <p14:tracePt t="1129" x="6102350" y="3124200"/>
          <p14:tracePt t="1199" x="6096000" y="3124200"/>
          <p14:tracePt t="1215" x="6089650" y="3124200"/>
          <p14:tracePt t="1231" x="6083300" y="3124200"/>
          <p14:tracePt t="1239" x="6076950" y="3124200"/>
          <p14:tracePt t="1247" x="6070600" y="3124200"/>
          <p14:tracePt t="1263" x="6045200" y="3124200"/>
          <p14:tracePt t="1280" x="6019800" y="3117850"/>
          <p14:tracePt t="1297" x="5988050" y="3117850"/>
          <p14:tracePt t="1312" x="5956300" y="3111500"/>
          <p14:tracePt t="1330" x="5924550" y="3105150"/>
          <p14:tracePt t="1346" x="5911850" y="3105150"/>
          <p14:tracePt t="1364" x="5880100" y="3105150"/>
          <p14:tracePt t="1379" x="5842000" y="3098800"/>
          <p14:tracePt t="1396" x="5803900" y="3086100"/>
          <p14:tracePt t="1413" x="5772150" y="3086100"/>
          <p14:tracePt t="1430" x="5753100" y="3086100"/>
          <p14:tracePt t="1446" x="5746750" y="3079750"/>
          <p14:tracePt t="1463" x="5740400" y="3079750"/>
          <p14:tracePt t="1505" x="5734050" y="3079750"/>
          <p14:tracePt t="1513" x="5721350" y="3073400"/>
          <p14:tracePt t="1521" x="5708650" y="3073400"/>
          <p14:tracePt t="1530" x="5695950" y="3073400"/>
          <p14:tracePt t="1546" x="5670550" y="3067050"/>
          <p14:tracePt t="1564" x="5657850" y="3060700"/>
          <p14:tracePt t="1591" x="5651500" y="3060700"/>
          <p14:tracePt t="1598" x="5651500" y="3054350"/>
          <p14:tracePt t="1614" x="5645150" y="3054350"/>
          <p14:tracePt t="1630" x="5607050" y="3048000"/>
          <p14:tracePt t="1646" x="5588000" y="3048000"/>
          <p14:tracePt t="1663" x="5575300" y="3041650"/>
          <p14:tracePt t="1680" x="5568950" y="3035300"/>
          <p14:tracePt t="1697" x="5556250" y="3028950"/>
          <p14:tracePt t="1713" x="5530850" y="3016250"/>
          <p14:tracePt t="1730" x="5511800" y="3003550"/>
          <p14:tracePt t="1746" x="5480050" y="2984500"/>
          <p14:tracePt t="1763" x="5441950" y="2978150"/>
          <p14:tracePt t="1780" x="5403850" y="2971800"/>
          <p14:tracePt t="1797" x="5372100" y="2965450"/>
          <p14:tracePt t="1814" x="5340350" y="2965450"/>
          <p14:tracePt t="1830" x="5289550" y="2959100"/>
          <p14:tracePt t="1846" x="5238750" y="2959100"/>
          <p14:tracePt t="1863" x="5200650" y="2959100"/>
          <p14:tracePt t="1880" x="5168900" y="2952750"/>
          <p14:tracePt t="1896" x="5162550" y="2952750"/>
          <p14:tracePt t="1914" x="5137150" y="2946400"/>
          <p14:tracePt t="1930" x="5105400" y="2946400"/>
          <p14:tracePt t="1947" x="5073650" y="2946400"/>
          <p14:tracePt t="1964" x="5022850" y="2940050"/>
          <p14:tracePt t="1980" x="4984750" y="2933700"/>
          <p14:tracePt t="1997" x="4959350" y="2921000"/>
          <p14:tracePt t="2014" x="4933950" y="2895600"/>
          <p14:tracePt t="2031" x="4914900" y="2889250"/>
          <p14:tracePt t="2047" x="4902200" y="2882900"/>
          <p14:tracePt t="2064" x="4889500" y="2876550"/>
          <p14:tracePt t="2080" x="4883150" y="2876550"/>
          <p14:tracePt t="2097" x="4876800" y="2876550"/>
          <p14:tracePt t="2114" x="4870450" y="2870200"/>
          <p14:tracePt t="2130" x="4851400" y="2870200"/>
          <p14:tracePt t="2147" x="4813300" y="2863850"/>
          <p14:tracePt t="2164" x="4749800" y="2844800"/>
          <p14:tracePt t="2180" x="4667250" y="2819400"/>
          <p14:tracePt t="2197" x="4616450" y="2813050"/>
          <p14:tracePt t="2214" x="4603750" y="2800350"/>
          <p14:tracePt t="2230" x="4597400" y="2800350"/>
          <p14:tracePt t="3703" x="4591050" y="2800350"/>
          <p14:tracePt t="3709" x="4578350" y="2800350"/>
          <p14:tracePt t="3732" x="4552950" y="2781300"/>
          <p14:tracePt t="3750" x="4546600" y="2781300"/>
          <p14:tracePt t="3765" x="4521200" y="2762250"/>
          <p14:tracePt t="3782" x="4495800" y="2749550"/>
          <p14:tracePt t="3798" x="4470400" y="2743200"/>
          <p14:tracePt t="3815" x="4457700" y="2730500"/>
          <p14:tracePt t="3832" x="4445000" y="2724150"/>
          <p14:tracePt t="3848" x="4413250" y="2711450"/>
          <p14:tracePt t="3865" x="4356100" y="2686050"/>
          <p14:tracePt t="3882" x="4216400" y="2654300"/>
          <p14:tracePt t="3899" x="4146550" y="2647950"/>
          <p14:tracePt t="3916" x="4070350" y="2628900"/>
          <p14:tracePt t="3932" x="4006850" y="2622550"/>
          <p14:tracePt t="3949" x="3905250" y="2590800"/>
          <p14:tracePt t="3966" x="3810000" y="2571750"/>
          <p14:tracePt t="3982" x="3695700" y="2559050"/>
          <p14:tracePt t="3999" x="3536950" y="2540000"/>
          <p14:tracePt t="4016" x="3371850" y="2527300"/>
          <p14:tracePt t="4032" x="3308350" y="2514600"/>
          <p14:tracePt t="4049" x="3251200" y="2501900"/>
          <p14:tracePt t="4066" x="3213100" y="2495550"/>
          <p14:tracePt t="4083" x="3149600" y="2482850"/>
          <p14:tracePt t="4099" x="3092450" y="2463800"/>
          <p14:tracePt t="4116" x="3054350" y="2451100"/>
          <p14:tracePt t="4133" x="3035300" y="2444750"/>
          <p14:tracePt t="4149" x="3028950" y="2438400"/>
          <p14:tracePt t="4165" x="3022600" y="2438400"/>
          <p14:tracePt t="4183" x="3016250" y="2438400"/>
          <p14:tracePt t="4200" x="3003550" y="2432050"/>
          <p14:tracePt t="4216" x="2990850" y="2419350"/>
          <p14:tracePt t="4232" x="2965450" y="2413000"/>
          <p14:tracePt t="4249" x="2914650" y="2400300"/>
          <p14:tracePt t="4267" x="2787650" y="2381250"/>
          <p14:tracePt t="4283" x="2679700" y="2368550"/>
          <p14:tracePt t="4299" x="2609850" y="2368550"/>
          <p14:tracePt t="4316" x="2482850" y="2368550"/>
          <p14:tracePt t="4333" x="2457450" y="2368550"/>
          <p14:tracePt t="4385" x="2457450" y="2374900"/>
          <p14:tracePt t="4393" x="2457450" y="2381250"/>
          <p14:tracePt t="4400" x="2457450" y="2393950"/>
          <p14:tracePt t="4415" x="2457450" y="2419350"/>
          <p14:tracePt t="4432" x="2444750" y="2457450"/>
          <p14:tracePt t="4449" x="2438400" y="2476500"/>
          <p14:tracePt t="4466" x="2419350" y="2495550"/>
          <p14:tracePt t="4483" x="2400300" y="2514600"/>
          <p14:tracePt t="4500" x="2374900" y="2520950"/>
          <p14:tracePt t="4516" x="2311400" y="2540000"/>
          <p14:tracePt t="4533" x="2247900" y="2552700"/>
          <p14:tracePt t="4550" x="2203450" y="2559050"/>
          <p14:tracePt t="4566" x="2139950" y="2565400"/>
          <p14:tracePt t="4583" x="2082800" y="2565400"/>
          <p14:tracePt t="4599" x="2038350" y="2565400"/>
          <p14:tracePt t="4616" x="1993900" y="2559050"/>
          <p14:tracePt t="4633" x="1936750" y="2546350"/>
          <p14:tracePt t="4650" x="1860550" y="2508250"/>
          <p14:tracePt t="4666" x="1784350" y="2463800"/>
          <p14:tracePt t="4682" x="1739900" y="2425700"/>
          <p14:tracePt t="4699" x="1682750" y="2349500"/>
          <p14:tracePt t="4716" x="1663700" y="2292350"/>
          <p14:tracePt t="4733" x="1663700" y="2247900"/>
          <p14:tracePt t="4750" x="1663700" y="2203450"/>
          <p14:tracePt t="4767" x="1689100" y="2152650"/>
          <p14:tracePt t="4783" x="1733550" y="2114550"/>
          <p14:tracePt t="4800" x="1841500" y="2063750"/>
          <p14:tracePt t="4816" x="1987550" y="2051050"/>
          <p14:tracePt t="4833" x="2114550" y="2063750"/>
          <p14:tracePt t="4849" x="2235200" y="2095500"/>
          <p14:tracePt t="4866" x="2381250" y="2178050"/>
          <p14:tracePt t="4883" x="2425700" y="2228850"/>
          <p14:tracePt t="4900" x="2444750" y="2273300"/>
          <p14:tracePt t="4917" x="2451100" y="2311400"/>
          <p14:tracePt t="4933" x="2451100" y="2343150"/>
          <p14:tracePt t="4950" x="2451100" y="2374900"/>
          <p14:tracePt t="4967" x="2438400" y="2400300"/>
          <p14:tracePt t="4983" x="2438400" y="2413000"/>
          <p14:tracePt t="5000" x="2432050" y="2419350"/>
          <p14:tracePt t="5016" x="2432050" y="2425700"/>
          <p14:tracePt t="5034" x="2432050" y="2432050"/>
          <p14:tracePt t="5050" x="2425700" y="2451100"/>
          <p14:tracePt t="5067" x="2425700" y="2482850"/>
          <p14:tracePt t="5083" x="2425700" y="2508250"/>
          <p14:tracePt t="5100" x="2425700" y="2540000"/>
          <p14:tracePt t="5117" x="2425700" y="2565400"/>
          <p14:tracePt t="5134" x="2425700" y="2590800"/>
          <p14:tracePt t="5150" x="2432050" y="2622550"/>
          <p14:tracePt t="5166" x="2438400" y="2660650"/>
          <p14:tracePt t="5185" x="2438400" y="2711450"/>
          <p14:tracePt t="5194" x="2438400" y="2717800"/>
          <p14:tracePt t="5201" x="2438400" y="2724150"/>
          <p14:tracePt t="5217" x="2438400" y="2736850"/>
          <p14:tracePt t="5233" x="2432050" y="2743200"/>
          <p14:tracePt t="5250" x="2419350" y="2755900"/>
          <p14:tracePt t="5267" x="2387600" y="2774950"/>
          <p14:tracePt t="5284" x="2330450" y="2787650"/>
          <p14:tracePt t="5301" x="2254250" y="2806700"/>
          <p14:tracePt t="5317" x="2101850" y="2832100"/>
          <p14:tracePt t="5333" x="1987550" y="2844800"/>
          <p14:tracePt t="5350" x="1873250" y="2870200"/>
          <p14:tracePt t="5367" x="1771650" y="2895600"/>
          <p14:tracePt t="5383" x="1708150" y="2901950"/>
          <p14:tracePt t="5401" x="1644650" y="2914650"/>
          <p14:tracePt t="5417" x="1593850" y="2921000"/>
          <p14:tracePt t="5434" x="1530350" y="2933700"/>
          <p14:tracePt t="5450" x="1511300" y="2933700"/>
          <p14:tracePt t="5474" x="1428750" y="2946400"/>
          <p14:tracePt t="5484" x="1409700" y="2946400"/>
          <p14:tracePt t="5490" x="1390650" y="2946400"/>
          <p14:tracePt t="5500" x="1365250" y="2946400"/>
          <p14:tracePt t="5516" x="1333500" y="2946400"/>
          <p14:tracePt t="5534" x="1314450" y="2946400"/>
          <p14:tracePt t="5550" x="1282700" y="2946400"/>
          <p14:tracePt t="5567" x="1257300" y="2946400"/>
          <p14:tracePt t="5584" x="1200150" y="2946400"/>
          <p14:tracePt t="5601" x="1174750" y="2946400"/>
          <p14:tracePt t="5617" x="1149350" y="2946400"/>
          <p14:tracePt t="5634" x="1111250" y="2927350"/>
          <p14:tracePt t="5651" x="1066800" y="2921000"/>
          <p14:tracePt t="5667" x="1028700" y="2901950"/>
          <p14:tracePt t="5684" x="996950" y="2895600"/>
          <p14:tracePt t="5701" x="958850" y="2882900"/>
          <p14:tracePt t="5718" x="946150" y="2876550"/>
          <p14:tracePt t="5734" x="939800" y="2863850"/>
          <p14:tracePt t="5751" x="927100" y="2844800"/>
          <p14:tracePt t="5767" x="908050" y="2825750"/>
          <p14:tracePt t="5784" x="901700" y="2813050"/>
          <p14:tracePt t="5801" x="895350" y="2813050"/>
          <p14:tracePt t="5828" x="901700" y="2813050"/>
          <p14:tracePt t="5835" x="914400" y="2813050"/>
          <p14:tracePt t="5851" x="965200" y="2825750"/>
          <p14:tracePt t="5867" x="1117600" y="2870200"/>
          <p14:tracePt t="5884" x="1308100" y="2908300"/>
          <p14:tracePt t="5900" x="1543050" y="2940050"/>
          <p14:tracePt t="5918" x="1727200" y="2971800"/>
          <p14:tracePt t="5934" x="1873250" y="2990850"/>
          <p14:tracePt t="5952" x="1930400" y="2997200"/>
          <p14:tracePt t="5968" x="1943100" y="2997200"/>
          <p14:tracePt t="6197" x="1936750" y="2997200"/>
          <p14:tracePt t="6211" x="1930400" y="2997200"/>
          <p14:tracePt t="6219" x="1924050" y="3009900"/>
          <p14:tracePt t="6235" x="1911350" y="3048000"/>
          <p14:tracePt t="6250" x="1898650" y="3067050"/>
          <p14:tracePt t="6268" x="1854200" y="3225800"/>
          <p14:tracePt t="6284" x="1816100" y="3359150"/>
          <p14:tracePt t="6301" x="1790700" y="3498850"/>
          <p14:tracePt t="6318" x="1771650" y="3594100"/>
          <p14:tracePt t="6335" x="1746250" y="3695700"/>
          <p14:tracePt t="6352" x="1714500" y="3803650"/>
          <p14:tracePt t="6369" x="1689100" y="3886200"/>
          <p14:tracePt t="6385" x="1657350" y="3962400"/>
          <p14:tracePt t="6401" x="1638300" y="4000500"/>
          <p14:tracePt t="6418" x="1593850" y="4114800"/>
          <p14:tracePt t="6434" x="1568450" y="4178300"/>
          <p14:tracePt t="6451" x="1543050" y="4248150"/>
          <p14:tracePt t="6468" x="1524000" y="4305300"/>
          <p14:tracePt t="6485" x="1498600" y="4375150"/>
          <p14:tracePt t="6501" x="1473200" y="4419600"/>
          <p14:tracePt t="6517" x="1435100" y="4514850"/>
          <p14:tracePt t="6534" x="1409700" y="4572000"/>
          <p14:tracePt t="6552" x="1384300" y="4622800"/>
          <p14:tracePt t="6568" x="1377950" y="4654550"/>
          <p14:tracePt t="6585" x="1365250" y="4686300"/>
          <p14:tracePt t="6602" x="1358900" y="4730750"/>
          <p14:tracePt t="6618" x="1352550" y="4794250"/>
          <p14:tracePt t="6635" x="1333500" y="4832350"/>
          <p14:tracePt t="6651" x="1327150" y="4851400"/>
          <p14:tracePt t="6669" x="1320800" y="4857750"/>
          <p14:tracePt t="6691" x="1314450" y="4864100"/>
          <p14:tracePt t="6702" x="1314450" y="4870450"/>
          <p14:tracePt t="6719" x="1301750" y="4870450"/>
          <p14:tracePt t="6735" x="1276350" y="4870450"/>
          <p14:tracePt t="6752" x="1200150" y="4870450"/>
          <p14:tracePt t="6769" x="1123950" y="4845050"/>
          <p14:tracePt t="6785" x="1041400" y="4806950"/>
          <p14:tracePt t="6802" x="965200" y="4768850"/>
          <p14:tracePt t="6819" x="901700" y="4749800"/>
          <p14:tracePt t="6835" x="882650" y="4730750"/>
          <p14:tracePt t="6895" x="889000" y="4730750"/>
          <p14:tracePt t="6903" x="908050" y="4724400"/>
          <p14:tracePt t="6908" x="933450" y="4724400"/>
          <p14:tracePt t="6919" x="952500" y="4724400"/>
          <p14:tracePt t="6934" x="1092200" y="4775200"/>
          <p14:tracePt t="6951" x="1206500" y="4813300"/>
          <p14:tracePt t="6968" x="1346200" y="4876800"/>
          <p14:tracePt t="6985" x="1422400" y="4908550"/>
          <p14:tracePt t="7002" x="1479550" y="4933950"/>
          <p14:tracePt t="7984" x="1479550" y="4940300"/>
          <p14:tracePt t="8016" x="1485900" y="4940300"/>
          <p14:tracePt t="8025" x="1498600" y="4940300"/>
          <p14:tracePt t="8037" x="1524000" y="4940300"/>
          <p14:tracePt t="8052" x="1606550" y="4921250"/>
          <p14:tracePt t="8069" x="1695450" y="4927600"/>
          <p14:tracePt t="8087" x="1727200" y="4946650"/>
          <p14:tracePt t="8361" x="1733550" y="4946650"/>
          <p14:tracePt t="8369" x="1866900" y="4895850"/>
          <p14:tracePt t="8387" x="2159000" y="4819650"/>
          <p14:tracePt t="8404" x="2374900" y="4781550"/>
          <p14:tracePt t="8420" x="2705100" y="4718050"/>
          <p14:tracePt t="8436" x="3149600" y="4603750"/>
          <p14:tracePt t="8453" x="3524250" y="4495800"/>
          <p14:tracePt t="8471" x="4044950" y="4406900"/>
          <p14:tracePt t="8488" x="4318000" y="4375150"/>
          <p14:tracePt t="8503" x="4667250" y="4324350"/>
          <p14:tracePt t="8520" x="4946650" y="4286250"/>
          <p14:tracePt t="8538" x="5168900" y="4260850"/>
          <p14:tracePt t="8554" x="5384800" y="4235450"/>
          <p14:tracePt t="8570" x="5537200" y="4235450"/>
          <p14:tracePt t="8587" x="5645150" y="4235450"/>
          <p14:tracePt t="8603" x="5689600" y="4254500"/>
          <p14:tracePt t="8620" x="5740400" y="4343400"/>
          <p14:tracePt t="8637" x="5759450" y="4425950"/>
          <p14:tracePt t="8654" x="5765800" y="4521200"/>
          <p14:tracePt t="8670" x="5765800" y="4635500"/>
          <p14:tracePt t="8687" x="5765800" y="4794250"/>
          <p14:tracePt t="8704" x="5765800" y="4889500"/>
          <p14:tracePt t="8721" x="5759450" y="5029200"/>
          <p14:tracePt t="8737" x="5740400" y="5187950"/>
          <p14:tracePt t="8754" x="5740400" y="5276850"/>
          <p14:tracePt t="8771" x="5740400" y="5334000"/>
          <p14:tracePt t="8787" x="5740400" y="5372100"/>
          <p14:tracePt t="8804" x="5740400" y="5384800"/>
          <p14:tracePt t="8820" x="5753100" y="5384800"/>
          <p14:tracePt t="8836" x="5759450" y="5391150"/>
          <p14:tracePt t="8854" x="5765800" y="5391150"/>
          <p14:tracePt t="8871" x="5816600" y="5397500"/>
          <p14:tracePt t="8887" x="5861050" y="5397500"/>
          <p14:tracePt t="8903" x="5905500" y="5403850"/>
          <p14:tracePt t="8920" x="5969000" y="5416550"/>
          <p14:tracePt t="8937" x="6000750" y="5422900"/>
          <p14:tracePt t="8956" x="6038850" y="5435600"/>
          <p14:tracePt t="8971" x="6045200" y="5435600"/>
          <p14:tracePt t="8987" x="6051550" y="5435600"/>
          <p14:tracePt t="9224" x="6051550" y="5441950"/>
          <p14:tracePt t="9230" x="6045200" y="5441950"/>
          <p14:tracePt t="9238" x="6038850" y="5448300"/>
          <p14:tracePt t="9255" x="6032500" y="5454650"/>
          <p14:tracePt t="9271" x="6026150" y="5454650"/>
          <p14:tracePt t="9318" x="6019800" y="5454650"/>
          <p14:tracePt t="9333" x="6019800" y="5461000"/>
          <p14:tracePt t="9365" x="6013450" y="5461000"/>
          <p14:tracePt t="9396" x="6013450" y="5467350"/>
          <p14:tracePt t="9829" x="6019800" y="5467350"/>
          <p14:tracePt t="10009" x="6019800" y="5473700"/>
          <p14:tracePt t="10025" x="6026150" y="5473700"/>
          <p14:tracePt t="10046" x="6032500" y="5473700"/>
          <p14:tracePt t="10071" x="6032500" y="5480050"/>
          <p14:tracePt t="10165" x="6038850" y="5480050"/>
          <p14:tracePt t="10196" x="6045200" y="5480050"/>
          <p14:tracePt t="10237" x="6051550" y="5480050"/>
          <p14:tracePt t="10258" x="6057900" y="5480050"/>
          <p14:tracePt t="10291" x="6064250" y="5480050"/>
          <p14:tracePt t="10306" x="6070600" y="5480050"/>
          <p14:tracePt t="10315" x="6076950" y="5480050"/>
          <p14:tracePt t="10323" x="6083300" y="5480050"/>
          <p14:tracePt t="10339" x="6102350" y="5473700"/>
          <p14:tracePt t="10355" x="6127750" y="5473700"/>
          <p14:tracePt t="10371" x="6159500" y="5473700"/>
          <p14:tracePt t="10388" x="6197600" y="5461000"/>
          <p14:tracePt t="10406" x="6229350" y="5454650"/>
          <p14:tracePt t="10422" x="6254750" y="5448300"/>
          <p14:tracePt t="10438" x="6273800" y="5441950"/>
          <p14:tracePt t="10455" x="6299200" y="5429250"/>
          <p14:tracePt t="10472" x="6318250" y="5429250"/>
          <p14:tracePt t="10489" x="6330950" y="5422900"/>
          <p14:tracePt t="10505" x="6337300" y="5422900"/>
          <p14:tracePt t="10522" x="6343650" y="5422900"/>
          <p14:tracePt t="16293" x="6362700" y="5416550"/>
          <p14:tracePt t="16300" x="6394450" y="5397500"/>
          <p14:tracePt t="16311" x="6426200" y="5391150"/>
          <p14:tracePt t="16328" x="6565900" y="5327650"/>
          <p14:tracePt t="16344" x="6794500" y="5226050"/>
          <p14:tracePt t="16361" x="6927850" y="5181600"/>
          <p14:tracePt t="16379" x="7296150" y="5048250"/>
          <p14:tracePt t="16395" x="7600950" y="4940300"/>
          <p14:tracePt t="16411" x="8013700" y="4806950"/>
          <p14:tracePt t="16429" x="8718550" y="4603750"/>
          <p14:tracePt t="16446" x="9512300" y="4368800"/>
          <p14:tracePt t="16463" x="10369550" y="4127500"/>
          <p14:tracePt t="16478" x="11201400" y="3911600"/>
          <p14:tracePt t="16495" x="11887200" y="37211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BBD61CAF-F527-0550-5285-5E52EE787854}"/>
              </a:ext>
            </a:extLst>
          </p:cNvPr>
          <p:cNvSpPr txBox="1"/>
          <p:nvPr/>
        </p:nvSpPr>
        <p:spPr>
          <a:xfrm>
            <a:off x="4244194" y="227309"/>
            <a:ext cx="7568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r>
              <a:rPr lang="en-US" altLang="zh-TW" sz="3600" b="1">
                <a:latin typeface="標楷體" panose="03000509000000000000" pitchFamily="65" charset="-120"/>
                <a:ea typeface="標楷體" panose="03000509000000000000" pitchFamily="65" charset="-120"/>
              </a:rPr>
              <a:t>Image</a:t>
            </a:r>
            <a:r>
              <a:rPr lang="zh-TW" altLang="en-US" sz="3600" b="1">
                <a:latin typeface="標楷體" panose="03000509000000000000" pitchFamily="65" charset="-120"/>
                <a:ea typeface="標楷體" panose="03000509000000000000" pitchFamily="65" charset="-120"/>
              </a:rPr>
              <a:t>大小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2461CB4-B6A5-5E81-F45D-D4558A94F227}"/>
              </a:ext>
            </a:extLst>
          </p:cNvPr>
          <p:cNvSpPr txBox="1"/>
          <p:nvPr/>
        </p:nvSpPr>
        <p:spPr>
          <a:xfrm>
            <a:off x="373576" y="1177850"/>
            <a:ext cx="1711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b="1">
                <a:latin typeface="標楷體" panose="03000509000000000000" pitchFamily="65" charset="-120"/>
                <a:ea typeface="標楷體" panose="03000509000000000000" pitchFamily="65" charset="-120"/>
              </a:rPr>
              <a:t>修改前</a:t>
            </a:r>
            <a:endParaRPr lang="en-US" altLang="zh-TW" sz="2000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ECFBA7-EB00-4191-8408-5292AD688B91}"/>
              </a:ext>
            </a:extLst>
          </p:cNvPr>
          <p:cNvSpPr txBox="1"/>
          <p:nvPr/>
        </p:nvSpPr>
        <p:spPr>
          <a:xfrm>
            <a:off x="5881748" y="1177850"/>
            <a:ext cx="1711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b="1">
                <a:latin typeface="標楷體" panose="03000509000000000000" pitchFamily="65" charset="-120"/>
                <a:ea typeface="標楷體" panose="03000509000000000000" pitchFamily="65" charset="-120"/>
              </a:rPr>
              <a:t>修改後</a:t>
            </a:r>
            <a:endParaRPr lang="en-US" altLang="zh-TW" sz="2000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4D4994-913F-4045-88DB-CFCB1E70E5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7"/>
          <a:stretch/>
        </p:blipFill>
        <p:spPr>
          <a:xfrm>
            <a:off x="6308000" y="1918336"/>
            <a:ext cx="3886742" cy="303817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0B97666-F2B4-4382-B028-FBB02B6532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227"/>
          <a:stretch/>
        </p:blipFill>
        <p:spPr>
          <a:xfrm>
            <a:off x="999164" y="1947484"/>
            <a:ext cx="4010585" cy="303817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5783003-F3B0-424A-A428-F6070DCB6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164" y="3418114"/>
            <a:ext cx="3614258" cy="25317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121B0FD-BBDE-4E33-983E-7CB4882F2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496" y="3361909"/>
            <a:ext cx="3614258" cy="253176"/>
          </a:xfrm>
          <a:prstGeom prst="rect">
            <a:avLst/>
          </a:prstGeom>
        </p:spPr>
      </p:pic>
      <p:pic>
        <p:nvPicPr>
          <p:cNvPr id="19" name="音訊 18">
            <a:hlinkClick r:id="" action="ppaction://media"/>
            <a:extLst>
              <a:ext uri="{FF2B5EF4-FFF2-40B4-BE49-F238E27FC236}">
                <a16:creationId xmlns:a16="http://schemas.microsoft.com/office/drawing/2014/main" id="{F947F5AD-986A-222B-6F73-D21FEE3534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1343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33"/>
    </mc:Choice>
    <mc:Fallback xmlns="">
      <p:transition spd="slow" advTm="84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3137" x="5372100" y="5207000"/>
          <p14:tracePt t="3145" x="5365750" y="5207000"/>
          <p14:tracePt t="3167" x="5353050" y="5207000"/>
          <p14:tracePt t="3201" x="5346700" y="5207000"/>
          <p14:tracePt t="3333" x="5334000" y="5207000"/>
          <p14:tracePt t="3340" x="5321300" y="5207000"/>
          <p14:tracePt t="3351" x="5314950" y="5207000"/>
          <p14:tracePt t="3367" x="5289550" y="5207000"/>
          <p14:tracePt t="3384" x="5257800" y="5207000"/>
          <p14:tracePt t="3401" x="5219700" y="5207000"/>
          <p14:tracePt t="3417" x="5156200" y="5200650"/>
          <p14:tracePt t="3435" x="5054600" y="5194300"/>
          <p14:tracePt t="3451" x="4972050" y="5181600"/>
          <p14:tracePt t="3468" x="4927600" y="5175250"/>
          <p14:tracePt t="3485" x="4857750" y="5162550"/>
          <p14:tracePt t="3501" x="4787900" y="5149850"/>
          <p14:tracePt t="3518" x="4730750" y="5143500"/>
          <p14:tracePt t="3534" x="4648200" y="5137150"/>
          <p14:tracePt t="3551" x="4572000" y="5130800"/>
          <p14:tracePt t="3568" x="4502150" y="5130800"/>
          <p14:tracePt t="3584" x="4330700" y="5124450"/>
          <p14:tracePt t="3601" x="4216400" y="5111750"/>
          <p14:tracePt t="3621" x="4064000" y="5080000"/>
          <p14:tracePt t="3634" x="3898900" y="5048250"/>
          <p14:tracePt t="3651" x="3752850" y="5022850"/>
          <p14:tracePt t="3667" x="3536950" y="4978400"/>
          <p14:tracePt t="3684" x="3340100" y="4953000"/>
          <p14:tracePt t="3701" x="3200400" y="4927600"/>
          <p14:tracePt t="3718" x="3028950" y="4908550"/>
          <p14:tracePt t="3734" x="2813050" y="4870450"/>
          <p14:tracePt t="3751" x="2654300" y="4845050"/>
          <p14:tracePt t="3768" x="2552700" y="4806950"/>
          <p14:tracePt t="3784" x="2482850" y="4775200"/>
          <p14:tracePt t="3801" x="2413000" y="4730750"/>
          <p14:tracePt t="3818" x="2336800" y="4686300"/>
          <p14:tracePt t="3835" x="2228850" y="4610100"/>
          <p14:tracePt t="3851" x="2146300" y="4552950"/>
          <p14:tracePt t="3868" x="2057400" y="4495800"/>
          <p14:tracePt t="3885" x="2006600" y="4457700"/>
          <p14:tracePt t="3902" x="1949450" y="4413250"/>
          <p14:tracePt t="3918" x="1905000" y="4375150"/>
          <p14:tracePt t="3935" x="1873250" y="4337050"/>
          <p14:tracePt t="3951" x="1860550" y="4311650"/>
          <p14:tracePt t="3968" x="1854200" y="4260850"/>
          <p14:tracePt t="3985" x="1847850" y="4210050"/>
          <p14:tracePt t="4001" x="1847850" y="4165600"/>
          <p14:tracePt t="4018" x="1847850" y="4127500"/>
          <p14:tracePt t="4035" x="1847850" y="4064000"/>
          <p14:tracePt t="4051" x="1841500" y="4006850"/>
          <p14:tracePt t="4068" x="1835150" y="3962400"/>
          <p14:tracePt t="4085" x="1822450" y="3943350"/>
          <p14:tracePt t="4101" x="1822450" y="3924300"/>
          <p14:tracePt t="4117" x="1816100" y="3917950"/>
          <p14:tracePt t="4140" x="1816100" y="3911600"/>
          <p14:tracePt t="4151" x="1822450" y="3905250"/>
          <p14:tracePt t="4168" x="1835150" y="3892550"/>
          <p14:tracePt t="4185" x="1847850" y="3879850"/>
          <p14:tracePt t="4201" x="1866900" y="3867150"/>
          <p14:tracePt t="4218" x="1892300" y="3860800"/>
          <p14:tracePt t="4235" x="1962150" y="3854450"/>
          <p14:tracePt t="4251" x="2012950" y="3854450"/>
          <p14:tracePt t="4268" x="2070100" y="3854450"/>
          <p14:tracePt t="4285" x="2139950" y="3854450"/>
          <p14:tracePt t="4302" x="2209800" y="3854450"/>
          <p14:tracePt t="4318" x="2254250" y="3854450"/>
          <p14:tracePt t="4334" x="2317750" y="3854450"/>
          <p14:tracePt t="4352" x="2355850" y="3867150"/>
          <p14:tracePt t="4369" x="2387600" y="3873500"/>
          <p14:tracePt t="4385" x="2387600" y="3879850"/>
          <p14:tracePt t="4533" x="2387600" y="3886200"/>
          <p14:tracePt t="4550" x="2387600" y="3892550"/>
          <p14:tracePt t="4561" x="2393950" y="3892550"/>
          <p14:tracePt t="4573" x="2400300" y="3898900"/>
          <p14:tracePt t="4590" x="2406650" y="3898900"/>
          <p14:tracePt t="4603" x="2413000" y="3898900"/>
          <p14:tracePt t="4620" x="2444750" y="3905250"/>
          <p14:tracePt t="4637" x="2552700" y="3937000"/>
          <p14:tracePt t="4653" x="2660650" y="3962400"/>
          <p14:tracePt t="4669" x="2813050" y="3994150"/>
          <p14:tracePt t="4686" x="3117850" y="4044950"/>
          <p14:tracePt t="4703" x="3511550" y="4089400"/>
          <p14:tracePt t="4719" x="3905250" y="4127500"/>
          <p14:tracePt t="4736" x="4514850" y="4203700"/>
          <p14:tracePt t="4752" x="4667250" y="4229100"/>
          <p14:tracePt t="4770" x="5029200" y="4298950"/>
          <p14:tracePt t="4786" x="5143500" y="4311650"/>
          <p14:tracePt t="4802" x="5232400" y="4324350"/>
          <p14:tracePt t="4819" x="5289550" y="4324350"/>
          <p14:tracePt t="4836" x="5334000" y="4324350"/>
          <p14:tracePt t="4853" x="5365750" y="4324350"/>
          <p14:tracePt t="4870" x="5397500" y="4324350"/>
          <p14:tracePt t="4886" x="5410200" y="4324350"/>
          <p14:tracePt t="4903" x="5429250" y="4324350"/>
          <p14:tracePt t="4920" x="5435600" y="4324350"/>
          <p14:tracePt t="4936" x="5461000" y="4324350"/>
          <p14:tracePt t="4952" x="5492750" y="4318000"/>
          <p14:tracePt t="4970" x="5511800" y="4318000"/>
          <p14:tracePt t="4986" x="5518150" y="4318000"/>
          <p14:tracePt t="5003" x="5524500" y="4311650"/>
          <p14:tracePt t="5020" x="5530850" y="4305300"/>
          <p14:tracePt t="5036" x="5562600" y="4298950"/>
          <p14:tracePt t="5053" x="5613400" y="4286250"/>
          <p14:tracePt t="5070" x="5676900" y="4267200"/>
          <p14:tracePt t="5086" x="5778500" y="4222750"/>
          <p14:tracePt t="5104" x="5886450" y="4191000"/>
          <p14:tracePt t="5119" x="6000750" y="4152900"/>
          <p14:tracePt t="5136" x="6203950" y="4076700"/>
          <p14:tracePt t="5152" x="6337300" y="4025900"/>
          <p14:tracePt t="5170" x="6502400" y="3962400"/>
          <p14:tracePt t="5186" x="6616700" y="3930650"/>
          <p14:tracePt t="5202" x="6775450" y="3886200"/>
          <p14:tracePt t="5220" x="6877050" y="3860800"/>
          <p14:tracePt t="5236" x="6997700" y="3835400"/>
          <p14:tracePt t="5252" x="7086600" y="3822700"/>
          <p14:tracePt t="5270" x="7207250" y="3816350"/>
          <p14:tracePt t="5285" x="7353300" y="3803650"/>
          <p14:tracePt t="5303" x="7556500" y="3790950"/>
          <p14:tracePt t="5320" x="7664450" y="3778250"/>
          <p14:tracePt t="5337" x="7829550" y="3771900"/>
          <p14:tracePt t="5354" x="7918450" y="3765550"/>
          <p14:tracePt t="5369" x="8026400" y="3759200"/>
          <p14:tracePt t="5386" x="8058150" y="3752850"/>
          <p14:tracePt t="5404" x="8083550" y="3752850"/>
          <p14:tracePt t="6511" x="8083550" y="3759200"/>
          <p14:tracePt t="6527" x="8089900" y="3759200"/>
          <p14:tracePt t="6541" x="8096250" y="3759200"/>
          <p14:tracePt t="6549" x="8096250" y="3765550"/>
          <p14:tracePt t="6573" x="8096250" y="3771900"/>
          <p14:tracePt t="6588" x="8102600" y="3771900"/>
          <p14:tracePt t="6597" x="8108950" y="3771900"/>
          <p14:tracePt t="6604" x="8115300" y="3771900"/>
          <p14:tracePt t="6621" x="8140700" y="3771900"/>
          <p14:tracePt t="6637" x="8178800" y="3771900"/>
          <p14:tracePt t="6654" x="8223250" y="3771900"/>
          <p14:tracePt t="6670" x="8274050" y="3771900"/>
          <p14:tracePt t="6687" x="8388350" y="3771900"/>
          <p14:tracePt t="6704" x="8521700" y="3771900"/>
          <p14:tracePt t="6721" x="8693150" y="3771900"/>
          <p14:tracePt t="6737" x="8953500" y="3765550"/>
          <p14:tracePt t="6754" x="9404350" y="3752850"/>
          <p14:tracePt t="6771" x="9836150" y="3752850"/>
          <p14:tracePt t="6787" x="10198100" y="3752850"/>
          <p14:tracePt t="6804" x="10566400" y="3746500"/>
          <p14:tracePt t="6821" x="11055350" y="3721100"/>
          <p14:tracePt t="6837" x="11525250" y="370205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7C0CA1C3-CE29-D199-7630-217FB3DA95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38"/>
          <a:stretch/>
        </p:blipFill>
        <p:spPr>
          <a:xfrm>
            <a:off x="5398241" y="3081884"/>
            <a:ext cx="3886200" cy="1508223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712FCB45-679B-1B6A-F5FB-BF8D04131DA2}"/>
              </a:ext>
            </a:extLst>
          </p:cNvPr>
          <p:cNvGrpSpPr/>
          <p:nvPr/>
        </p:nvGrpSpPr>
        <p:grpSpPr>
          <a:xfrm>
            <a:off x="619851" y="3225220"/>
            <a:ext cx="3886200" cy="3275168"/>
            <a:chOff x="93280" y="3751624"/>
            <a:chExt cx="3278910" cy="3012351"/>
          </a:xfrm>
        </p:grpSpPr>
        <p:pic>
          <p:nvPicPr>
            <p:cNvPr id="5" name="圖片 4" descr="一張含有 文字, 螢幕擷取畫面 的圖片&#10;&#10;自動產生的描述">
              <a:extLst>
                <a:ext uri="{FF2B5EF4-FFF2-40B4-BE49-F238E27FC236}">
                  <a16:creationId xmlns:a16="http://schemas.microsoft.com/office/drawing/2014/main" id="{ECB1EBF9-CD72-66B4-1946-D3AFC7629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015"/>
            <a:stretch/>
          </p:blipFill>
          <p:spPr>
            <a:xfrm>
              <a:off x="138545" y="3751624"/>
              <a:ext cx="3168073" cy="3012351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01E591E-0066-CB1B-7853-82A8C23F6A5C}"/>
                </a:ext>
              </a:extLst>
            </p:cNvPr>
            <p:cNvSpPr/>
            <p:nvPr/>
          </p:nvSpPr>
          <p:spPr>
            <a:xfrm>
              <a:off x="93280" y="3947311"/>
              <a:ext cx="3278910" cy="2646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BD61CAF-F527-0550-5285-5E52EE787854}"/>
              </a:ext>
            </a:extLst>
          </p:cNvPr>
          <p:cNvSpPr txBox="1"/>
          <p:nvPr/>
        </p:nvSpPr>
        <p:spPr>
          <a:xfrm>
            <a:off x="3765223" y="249081"/>
            <a:ext cx="7568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>
                <a:latin typeface="標楷體" panose="03000509000000000000" pitchFamily="65" charset="-120"/>
                <a:ea typeface="標楷體" panose="03000509000000000000" pitchFamily="65" charset="-120"/>
              </a:rPr>
              <a:t>原先</a:t>
            </a:r>
            <a:r>
              <a:rPr lang="en-US" altLang="zh-TW" sz="3600" b="1">
                <a:latin typeface="標楷體" panose="03000509000000000000" pitchFamily="65" charset="-120"/>
                <a:ea typeface="標楷體" panose="03000509000000000000" pitchFamily="65" charset="-120"/>
              </a:rPr>
              <a:t>kernel8.img</a:t>
            </a:r>
            <a:r>
              <a:rPr lang="zh-TW" altLang="en-US" sz="3600" b="1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2461CB4-B6A5-5E81-F45D-D4558A94F227}"/>
              </a:ext>
            </a:extLst>
          </p:cNvPr>
          <p:cNvSpPr txBox="1"/>
          <p:nvPr/>
        </p:nvSpPr>
        <p:spPr>
          <a:xfrm>
            <a:off x="384462" y="959335"/>
            <a:ext cx="1711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b="1">
                <a:latin typeface="標楷體" panose="03000509000000000000" pitchFamily="65" charset="-120"/>
                <a:ea typeface="標楷體" panose="03000509000000000000" pitchFamily="65" charset="-120"/>
              </a:rPr>
              <a:t>開機時間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3B60F0-CAA2-2964-5266-1B6717CBD829}"/>
              </a:ext>
            </a:extLst>
          </p:cNvPr>
          <p:cNvSpPr txBox="1"/>
          <p:nvPr/>
        </p:nvSpPr>
        <p:spPr>
          <a:xfrm>
            <a:off x="384462" y="2621321"/>
            <a:ext cx="282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b="1">
                <a:latin typeface="標楷體" panose="03000509000000000000" pitchFamily="65" charset="-120"/>
                <a:ea typeface="標楷體" panose="03000509000000000000" pitchFamily="65" charset="-120"/>
              </a:rPr>
              <a:t>不同硬體的頻率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1A18564-95B9-23C1-D51A-2C63846B7D4F}"/>
              </a:ext>
            </a:extLst>
          </p:cNvPr>
          <p:cNvSpPr txBox="1"/>
          <p:nvPr/>
        </p:nvSpPr>
        <p:spPr>
          <a:xfrm>
            <a:off x="5046996" y="2621321"/>
            <a:ext cx="282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Raspberry</a:t>
            </a: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 </a:t>
            </a:r>
            <a:r>
              <a:rPr lang="zh-TW" altLang="en-US" sz="2000" b="1">
                <a:latin typeface="標楷體" panose="03000509000000000000" pitchFamily="65" charset="-120"/>
                <a:ea typeface="標楷體" panose="03000509000000000000" pitchFamily="65" charset="-120"/>
              </a:rPr>
              <a:t>溫度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23E3E20-D489-65EA-CE42-360E756CB019}"/>
              </a:ext>
            </a:extLst>
          </p:cNvPr>
          <p:cNvSpPr txBox="1"/>
          <p:nvPr/>
        </p:nvSpPr>
        <p:spPr>
          <a:xfrm>
            <a:off x="5046995" y="4756836"/>
            <a:ext cx="282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</a:t>
            </a: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最高頻率</a:t>
            </a:r>
            <a:endParaRPr lang="zh-TW" altLang="en-US" sz="2000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9ECAFCD-82C3-FAB6-3ABB-FF820DAA50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238" y="5292897"/>
            <a:ext cx="7381762" cy="5334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E8B1287-E5EA-A10F-7CE4-3AA9BBD7F7E7}"/>
              </a:ext>
            </a:extLst>
          </p:cNvPr>
          <p:cNvSpPr/>
          <p:nvPr/>
        </p:nvSpPr>
        <p:spPr>
          <a:xfrm>
            <a:off x="4709002" y="5521054"/>
            <a:ext cx="893585" cy="305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DFF6EB47-AD92-B0CC-5AF9-7E51A03F87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74" y="1430038"/>
            <a:ext cx="7067859" cy="10080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EFC9FA3-1538-453F-63B0-B4A2797288A0}"/>
              </a:ext>
            </a:extLst>
          </p:cNvPr>
          <p:cNvSpPr/>
          <p:nvPr/>
        </p:nvSpPr>
        <p:spPr>
          <a:xfrm>
            <a:off x="6982930" y="1781416"/>
            <a:ext cx="805204" cy="305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音訊 22">
            <a:hlinkClick r:id="" action="ppaction://media"/>
            <a:extLst>
              <a:ext uri="{FF2B5EF4-FFF2-40B4-BE49-F238E27FC236}">
                <a16:creationId xmlns:a16="http://schemas.microsoft.com/office/drawing/2014/main" id="{121F8498-505E-0D95-6E36-46A58F41F8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711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56"/>
    </mc:Choice>
    <mc:Fallback xmlns="">
      <p:transition spd="slow" advTm="134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89" x="8934450" y="4210050"/>
          <p14:tracePt t="107" x="8934450" y="4203700"/>
          <p14:tracePt t="130" x="8934450" y="4197350"/>
          <p14:tracePt t="146" x="8934450" y="4191000"/>
          <p14:tracePt t="214" x="8934450" y="4184650"/>
          <p14:tracePt t="222" x="8934450" y="4171950"/>
          <p14:tracePt t="246" x="8934450" y="4159250"/>
          <p14:tracePt t="262" x="8934450" y="4140200"/>
          <p14:tracePt t="280" x="8934450" y="4133850"/>
          <p14:tracePt t="297" x="8928100" y="4133850"/>
          <p14:tracePt t="316" x="8921750" y="4133850"/>
          <p14:tracePt t="332" x="8915400" y="4133850"/>
          <p14:tracePt t="348" x="8909050" y="4133850"/>
          <p14:tracePt t="364" x="8890000" y="4133850"/>
          <p14:tracePt t="380" x="8870950" y="4133850"/>
          <p14:tracePt t="397" x="8864600" y="4140200"/>
          <p14:tracePt t="413" x="8839200" y="4140200"/>
          <p14:tracePt t="429" x="8820150" y="4146550"/>
          <p14:tracePt t="447" x="8801100" y="4146550"/>
          <p14:tracePt t="463" x="8782050" y="4146550"/>
          <p14:tracePt t="480" x="8750300" y="4146550"/>
          <p14:tracePt t="497" x="8693150" y="4146550"/>
          <p14:tracePt t="513" x="8559800" y="4146550"/>
          <p14:tracePt t="530" x="8470900" y="4146550"/>
          <p14:tracePt t="547" x="8369300" y="4146550"/>
          <p14:tracePt t="564" x="8261350" y="4146550"/>
          <p14:tracePt t="581" x="8147050" y="4146550"/>
          <p14:tracePt t="597" x="7931150" y="4140200"/>
          <p14:tracePt t="614" x="7740650" y="4133850"/>
          <p14:tracePt t="631" x="7499350" y="4108450"/>
          <p14:tracePt t="647" x="7308850" y="4083050"/>
          <p14:tracePt t="663" x="7048500" y="4044950"/>
          <p14:tracePt t="680" x="6832600" y="4006850"/>
          <p14:tracePt t="696" x="6673850" y="3968750"/>
          <p14:tracePt t="713" x="6527800" y="3943350"/>
          <p14:tracePt t="730" x="6343650" y="3911600"/>
          <p14:tracePt t="747" x="6134100" y="3886200"/>
          <p14:tracePt t="763" x="5842000" y="3835400"/>
          <p14:tracePt t="780" x="5702300" y="3790950"/>
          <p14:tracePt t="797" x="5581650" y="3740150"/>
          <p14:tracePt t="813" x="5505450" y="3683000"/>
          <p14:tracePt t="830" x="5454650" y="3632200"/>
          <p14:tracePt t="847" x="5416550" y="3587750"/>
          <p14:tracePt t="863" x="5391150" y="3536950"/>
          <p14:tracePt t="880" x="5384800" y="3479800"/>
          <p14:tracePt t="898" x="5384800" y="3416300"/>
          <p14:tracePt t="913" x="5378450" y="3378200"/>
          <p14:tracePt t="929" x="5378450" y="3346450"/>
          <p14:tracePt t="946" x="5378450" y="3314700"/>
          <p14:tracePt t="964" x="5378450" y="3295650"/>
          <p14:tracePt t="981" x="5378450" y="3276600"/>
          <p14:tracePt t="998" x="5378450" y="3257550"/>
          <p14:tracePt t="1015" x="5378450" y="3225800"/>
          <p14:tracePt t="1032" x="5378450" y="3206750"/>
          <p14:tracePt t="1047" x="5384800" y="3187700"/>
          <p14:tracePt t="1065" x="5391150" y="3175000"/>
          <p14:tracePt t="1081" x="5391150" y="3162300"/>
          <p14:tracePt t="1098" x="5397500" y="3149600"/>
          <p14:tracePt t="1115" x="5397500" y="3143250"/>
          <p14:tracePt t="1132" x="5397500" y="3130550"/>
          <p14:tracePt t="1149" x="5397500" y="3124200"/>
          <p14:tracePt t="1164" x="5397500" y="3117850"/>
          <p14:tracePt t="1181" x="5397500" y="3111500"/>
          <p14:tracePt t="1198" x="5397500" y="3098800"/>
          <p14:tracePt t="1215" x="5391150" y="3086100"/>
          <p14:tracePt t="1232" x="5391150" y="3073400"/>
          <p14:tracePt t="1250" x="5391150" y="3067050"/>
          <p14:tracePt t="1267" x="5391150" y="3060700"/>
          <p14:tracePt t="1281" x="5391150" y="3048000"/>
          <p14:tracePt t="1297" x="5391150" y="3041650"/>
          <p14:tracePt t="1314" x="5397500" y="3028950"/>
          <p14:tracePt t="1331" x="5397500" y="3016250"/>
          <p14:tracePt t="1348" x="5403850" y="3003550"/>
          <p14:tracePt t="1364" x="5416550" y="2990850"/>
          <p14:tracePt t="1381" x="5435600" y="2971800"/>
          <p14:tracePt t="1398" x="5454650" y="2946400"/>
          <p14:tracePt t="1415" x="5467350" y="2933700"/>
          <p14:tracePt t="1431" x="5480050" y="2921000"/>
          <p14:tracePt t="1448" x="5486400" y="2914650"/>
          <p14:tracePt t="1464" x="5492750" y="2914650"/>
          <p14:tracePt t="1481" x="5499100" y="2908300"/>
          <p14:tracePt t="1498" x="5511800" y="2901950"/>
          <p14:tracePt t="1515" x="5530850" y="2895600"/>
          <p14:tracePt t="1531" x="5556250" y="2882900"/>
          <p14:tracePt t="1548" x="5575300" y="2870200"/>
          <p14:tracePt t="1564" x="5581650" y="2870200"/>
          <p14:tracePt t="1580" x="5588000" y="2870200"/>
          <p14:tracePt t="1598" x="5588000" y="2863850"/>
          <p14:tracePt t="1614" x="5594350" y="2863850"/>
          <p14:tracePt t="1631" x="5600700" y="2857500"/>
          <p14:tracePt t="1648" x="5619750" y="2851150"/>
          <p14:tracePt t="1664" x="5632450" y="2838450"/>
          <p14:tracePt t="1681" x="5676900" y="2819400"/>
          <p14:tracePt t="1698" x="5708650" y="2813050"/>
          <p14:tracePt t="1714" x="5740400" y="2800350"/>
          <p14:tracePt t="1731" x="5765800" y="2781300"/>
          <p14:tracePt t="1748" x="5803900" y="2774950"/>
          <p14:tracePt t="1764" x="5842000" y="2762250"/>
          <p14:tracePt t="1781" x="5880100" y="2743200"/>
          <p14:tracePt t="1798" x="5988050" y="2705100"/>
          <p14:tracePt t="1815" x="6089650" y="2673350"/>
          <p14:tracePt t="1831" x="6153150" y="2647950"/>
          <p14:tracePt t="1847" x="6229350" y="2622550"/>
          <p14:tracePt t="1865" x="6311900" y="2597150"/>
          <p14:tracePt t="1881" x="6369050" y="2571750"/>
          <p14:tracePt t="1898" x="6400800" y="2559050"/>
          <p14:tracePt t="1914" x="6419850" y="2546350"/>
          <p14:tracePt t="1931" x="6445250" y="2533650"/>
          <p14:tracePt t="1948" x="6464300" y="2527300"/>
          <p14:tracePt t="1964" x="6477000" y="2520950"/>
          <p14:tracePt t="1981" x="6502400" y="2508250"/>
          <p14:tracePt t="1998" x="6534150" y="2495550"/>
          <p14:tracePt t="2015" x="6578600" y="2470150"/>
          <p14:tracePt t="2032" x="6623050" y="2444750"/>
          <p14:tracePt t="2048" x="6667500" y="2419350"/>
          <p14:tracePt t="2064" x="6724650" y="2393950"/>
          <p14:tracePt t="2082" x="6781800" y="2362200"/>
          <p14:tracePt t="2098" x="6800850" y="2355850"/>
          <p14:tracePt t="2114" x="6807200" y="2349500"/>
          <p14:tracePt t="2131" x="6807200" y="2343150"/>
          <p14:tracePt t="2148" x="6819900" y="2343150"/>
          <p14:tracePt t="2164" x="6826250" y="2343150"/>
          <p14:tracePt t="2221" x="6826250" y="2336800"/>
          <p14:tracePt t="2528" x="6826250" y="2330450"/>
          <p14:tracePt t="2536" x="6826250" y="2324100"/>
          <p14:tracePt t="2552" x="6826250" y="2317750"/>
          <p14:tracePt t="2565" x="6826250" y="2305050"/>
          <p14:tracePt t="2581" x="6832600" y="2292350"/>
          <p14:tracePt t="2598" x="6838950" y="2279650"/>
          <p14:tracePt t="2615" x="6845300" y="2273300"/>
          <p14:tracePt t="2662" x="6845300" y="2266950"/>
          <p14:tracePt t="2670" x="6851650" y="2266950"/>
          <p14:tracePt t="2682" x="6858000" y="2266950"/>
          <p14:tracePt t="2698" x="6877050" y="2266950"/>
          <p14:tracePt t="2715" x="6921500" y="2273300"/>
          <p14:tracePt t="2732" x="7061200" y="2298700"/>
          <p14:tracePt t="2749" x="7156450" y="2311400"/>
          <p14:tracePt t="2766" x="7308850" y="2330450"/>
          <p14:tracePt t="2782" x="7467600" y="2362200"/>
          <p14:tracePt t="2799" x="7639050" y="2387600"/>
          <p14:tracePt t="2816" x="7772400" y="2400300"/>
          <p14:tracePt t="2832" x="7842250" y="2413000"/>
          <p14:tracePt t="2849" x="7880350" y="2425700"/>
          <p14:tracePt t="3014" x="7886700" y="2425700"/>
          <p14:tracePt t="3038" x="7893050" y="2425700"/>
          <p14:tracePt t="3156" x="7874000" y="2432050"/>
          <p14:tracePt t="3163" x="7842250" y="2457450"/>
          <p14:tracePt t="3183" x="7734300" y="2520950"/>
          <p14:tracePt t="3199" x="7581900" y="2603500"/>
          <p14:tracePt t="3215" x="7353300" y="2730500"/>
          <p14:tracePt t="3233" x="7124700" y="2832100"/>
          <p14:tracePt t="3249" x="6813550" y="2984500"/>
          <p14:tracePt t="3266" x="6242050" y="3276600"/>
          <p14:tracePt t="3282" x="5911850" y="3454400"/>
          <p14:tracePt t="3299" x="5607050" y="3613150"/>
          <p14:tracePt t="3316" x="5257800" y="3810000"/>
          <p14:tracePt t="3333" x="4889500" y="4013200"/>
          <p14:tracePt t="3349" x="4565650" y="4191000"/>
          <p14:tracePt t="3365" x="4362450" y="4298950"/>
          <p14:tracePt t="3383" x="4152900" y="4406900"/>
          <p14:tracePt t="3399" x="3886200" y="4521200"/>
          <p14:tracePt t="3416" x="3714750" y="4610100"/>
          <p14:tracePt t="3433" x="3581400" y="4654550"/>
          <p14:tracePt t="3449" x="3441700" y="4699000"/>
          <p14:tracePt t="3466" x="3346450" y="4718050"/>
          <p14:tracePt t="3483" x="3244850" y="4730750"/>
          <p14:tracePt t="3500" x="3155950" y="4730750"/>
          <p14:tracePt t="3516" x="3048000" y="4730750"/>
          <p14:tracePt t="3533" x="2978150" y="4724400"/>
          <p14:tracePt t="3550" x="2895600" y="4718050"/>
          <p14:tracePt t="3566" x="2838450" y="4705350"/>
          <p14:tracePt t="3584" x="2755900" y="4686300"/>
          <p14:tracePt t="3599" x="2705100" y="4667250"/>
          <p14:tracePt t="3616" x="2647950" y="4654550"/>
          <p14:tracePt t="3633" x="2578100" y="4622800"/>
          <p14:tracePt t="3649" x="2520950" y="4578350"/>
          <p14:tracePt t="3667" x="2501900" y="4559300"/>
          <p14:tracePt t="3683" x="2495550" y="4540250"/>
          <p14:tracePt t="3700" x="2482850" y="4514850"/>
          <p14:tracePt t="3717" x="2482850" y="4502150"/>
          <p14:tracePt t="3733" x="2482850" y="4483100"/>
          <p14:tracePt t="3750" x="2476500" y="4464050"/>
          <p14:tracePt t="3766" x="2470150" y="4432300"/>
          <p14:tracePt t="3782" x="2470150" y="4406900"/>
          <p14:tracePt t="3800" x="2470150" y="4375150"/>
          <p14:tracePt t="3816" x="2470150" y="4356100"/>
          <p14:tracePt t="3833" x="2470150" y="4337050"/>
          <p14:tracePt t="3849" x="2470150" y="4330700"/>
          <p14:tracePt t="3866" x="2470150" y="4311650"/>
          <p14:tracePt t="3883" x="2476500" y="4305300"/>
          <p14:tracePt t="3900" x="2476500" y="4298950"/>
          <p14:tracePt t="3916" x="2476500" y="4292600"/>
          <p14:tracePt t="3933" x="2476500" y="4286250"/>
          <p14:tracePt t="3956" x="2476500" y="4279900"/>
          <p14:tracePt t="3971" x="2476500" y="4273550"/>
          <p14:tracePt t="3988" x="2476500" y="4267200"/>
          <p14:tracePt t="4000" x="2476500" y="4260850"/>
          <p14:tracePt t="4017" x="2476500" y="4248150"/>
          <p14:tracePt t="4034" x="2470150" y="4235450"/>
          <p14:tracePt t="4051" x="2463800" y="4222750"/>
          <p14:tracePt t="4067" x="2457450" y="4222750"/>
          <p14:tracePt t="4084" x="2451100" y="4210050"/>
          <p14:tracePt t="4100" x="2444750" y="4210050"/>
          <p14:tracePt t="4117" x="2438400" y="4203700"/>
          <p14:tracePt t="4136" x="2438400" y="4197350"/>
          <p14:tracePt t="4150" x="2432050" y="4191000"/>
          <p14:tracePt t="4167" x="2425700" y="4165600"/>
          <p14:tracePt t="4183" x="2425700" y="4146550"/>
          <p14:tracePt t="4201" x="2425700" y="4114800"/>
          <p14:tracePt t="4218" x="2425700" y="4102100"/>
          <p14:tracePt t="4233" x="2425700" y="4089400"/>
          <p14:tracePt t="4251" x="2425700" y="4083050"/>
          <p14:tracePt t="4277" x="2425700" y="4076700"/>
          <p14:tracePt t="4294" x="2432050" y="4076700"/>
          <p14:tracePt t="4308" x="2438400" y="4070350"/>
          <p14:tracePt t="4317" x="2444750" y="4070350"/>
          <p14:tracePt t="4333" x="2444750" y="4064000"/>
          <p14:tracePt t="4418" x="2451100" y="4064000"/>
          <p14:tracePt t="4434" x="2451100" y="4057650"/>
          <p14:tracePt t="4458" x="2457450" y="4057650"/>
          <p14:tracePt t="4474" x="2457450" y="4051300"/>
          <p14:tracePt t="4490" x="2463800" y="4051300"/>
          <p14:tracePt t="4506" x="2470150" y="4044950"/>
          <p14:tracePt t="4519" x="2476500" y="4038600"/>
          <p14:tracePt t="4528" x="2495550" y="4032250"/>
          <p14:tracePt t="4535" x="2508250" y="4032250"/>
          <p14:tracePt t="4550" x="2520950" y="4025900"/>
          <p14:tracePt t="4566" x="2565400" y="4019550"/>
          <p14:tracePt t="4584" x="2724150" y="4019550"/>
          <p14:tracePt t="4600" x="2832100" y="4038600"/>
          <p14:tracePt t="4617" x="2946400" y="4070350"/>
          <p14:tracePt t="4634" x="3048000" y="4108450"/>
          <p14:tracePt t="4652" x="3124200" y="4133850"/>
          <p14:tracePt t="4667" x="3206750" y="4152900"/>
          <p14:tracePt t="4684" x="3276600" y="4165600"/>
          <p14:tracePt t="4700" x="3333750" y="4165600"/>
          <p14:tracePt t="4717" x="3390900" y="4159250"/>
          <p14:tracePt t="4735" x="3416300" y="4152900"/>
          <p14:tracePt t="4751" x="3429000" y="4146550"/>
          <p14:tracePt t="4768" x="3435350" y="4140200"/>
          <p14:tracePt t="4784" x="3448050" y="4133850"/>
          <p14:tracePt t="4801" x="3454400" y="4127500"/>
          <p14:tracePt t="4818" x="3473450" y="4114800"/>
          <p14:tracePt t="4834" x="3479800" y="4108450"/>
          <p14:tracePt t="4851" x="3492500" y="4089400"/>
          <p14:tracePt t="4867" x="3511550" y="4076700"/>
          <p14:tracePt t="4884" x="3517900" y="4057650"/>
          <p14:tracePt t="4901" x="3524250" y="4051300"/>
          <p14:tracePt t="4919" x="3530600" y="4044950"/>
          <p14:tracePt t="4934" x="3543300" y="4038600"/>
          <p14:tracePt t="4952" x="3549650" y="4032250"/>
          <p14:tracePt t="4968" x="3556000" y="4032250"/>
          <p14:tracePt t="4992" x="3556000" y="4025900"/>
          <p14:tracePt t="5021" x="3562350" y="4025900"/>
          <p14:tracePt t="5204" x="3568700" y="4025900"/>
          <p14:tracePt t="5218" x="3600450" y="4025900"/>
          <p14:tracePt t="5236" x="3676650" y="4025900"/>
          <p14:tracePt t="5251" x="3841750" y="4038600"/>
          <p14:tracePt t="5268" x="4051300" y="4064000"/>
          <p14:tracePt t="5284" x="4222750" y="4095750"/>
          <p14:tracePt t="5301" x="4445000" y="4140200"/>
          <p14:tracePt t="5317" x="4584700" y="4184650"/>
          <p14:tracePt t="5334" x="4667250" y="4210050"/>
          <p14:tracePt t="5351" x="4857750" y="4254500"/>
          <p14:tracePt t="5368" x="4972050" y="4267200"/>
          <p14:tracePt t="5385" x="5130800" y="4286250"/>
          <p14:tracePt t="5401" x="5295900" y="4305300"/>
          <p14:tracePt t="5418" x="5397500" y="4324350"/>
          <p14:tracePt t="5434" x="5492750" y="4343400"/>
          <p14:tracePt t="5451" x="5530850" y="4349750"/>
          <p14:tracePt t="5468" x="5556250" y="4349750"/>
          <p14:tracePt t="5485" x="5588000" y="4349750"/>
          <p14:tracePt t="5501" x="5600700" y="4349750"/>
          <p14:tracePt t="5518" x="5626100" y="4349750"/>
          <p14:tracePt t="5535" x="5651500" y="4349750"/>
          <p14:tracePt t="5552" x="5657850" y="4349750"/>
          <p14:tracePt t="5568" x="5664200" y="4343400"/>
          <p14:tracePt t="5584" x="5670550" y="4337050"/>
          <p14:tracePt t="5601" x="5683250" y="4337050"/>
          <p14:tracePt t="5618" x="5689600" y="4318000"/>
          <p14:tracePt t="5635" x="5702300" y="4311650"/>
          <p14:tracePt t="5651" x="5708650" y="4311650"/>
          <p14:tracePt t="5668" x="5708650" y="4305300"/>
          <p14:tracePt t="6043" x="5708650" y="4311650"/>
          <p14:tracePt t="6075" x="5708650" y="4318000"/>
          <p14:tracePt t="6098" x="5702300" y="4318000"/>
          <p14:tracePt t="6113" x="5702300" y="4324350"/>
          <p14:tracePt t="6121" x="5695950" y="4324350"/>
          <p14:tracePt t="6145" x="5695950" y="4330700"/>
          <p14:tracePt t="6231" x="5689600" y="4330700"/>
          <p14:tracePt t="6341" x="5695950" y="4330700"/>
          <p14:tracePt t="6349" x="5702300" y="4324350"/>
          <p14:tracePt t="6370" x="5721350" y="4311650"/>
          <p14:tracePt t="6386" x="5734050" y="4298950"/>
          <p14:tracePt t="6403" x="5759450" y="4279900"/>
          <p14:tracePt t="6418" x="5784850" y="4260850"/>
          <p14:tracePt t="6436" x="5784850" y="4248150"/>
          <p14:tracePt t="6458" x="5784850" y="4241800"/>
          <p14:tracePt t="6469" x="5784850" y="4235450"/>
          <p14:tracePt t="6507" x="5784850" y="4229100"/>
          <p14:tracePt t="6520" x="5784850" y="4216400"/>
          <p14:tracePt t="6528" x="5778500" y="4210050"/>
          <p14:tracePt t="6537" x="5765800" y="4203700"/>
          <p14:tracePt t="6553" x="5695950" y="4165600"/>
          <p14:tracePt t="6570" x="5638800" y="4133850"/>
          <p14:tracePt t="6587" x="5581650" y="4083050"/>
          <p14:tracePt t="6603" x="5530850" y="4038600"/>
          <p14:tracePt t="6619" x="5499100" y="3981450"/>
          <p14:tracePt t="6636" x="5480050" y="3937000"/>
          <p14:tracePt t="6652" x="5467350" y="3886200"/>
          <p14:tracePt t="6670" x="5448300" y="3778250"/>
          <p14:tracePt t="6687" x="5448300" y="3740150"/>
          <p14:tracePt t="6702" x="5448300" y="3695700"/>
          <p14:tracePt t="6720" x="5448300" y="3657600"/>
          <p14:tracePt t="6736" x="5454650" y="3632200"/>
          <p14:tracePt t="6753" x="5467350" y="3606800"/>
          <p14:tracePt t="6770" x="5486400" y="3581400"/>
          <p14:tracePt t="6786" x="5518150" y="3562350"/>
          <p14:tracePt t="6803" x="5568950" y="3524250"/>
          <p14:tracePt t="6819" x="5670550" y="3492500"/>
          <p14:tracePt t="6837" x="5759450" y="3473450"/>
          <p14:tracePt t="6854" x="5835650" y="3473450"/>
          <p14:tracePt t="6869" x="5918200" y="3473450"/>
          <p14:tracePt t="6886" x="6019800" y="3505200"/>
          <p14:tracePt t="6904" x="6096000" y="3530600"/>
          <p14:tracePt t="6920" x="6165850" y="3575050"/>
          <p14:tracePt t="6937" x="6203950" y="3600450"/>
          <p14:tracePt t="6954" x="6229350" y="3619500"/>
          <p14:tracePt t="6970" x="6261100" y="3644900"/>
          <p14:tracePt t="6987" x="6292850" y="3670300"/>
          <p14:tracePt t="7003" x="6324600" y="3695700"/>
          <p14:tracePt t="7020" x="6369050" y="3721100"/>
          <p14:tracePt t="7036" x="6388100" y="3740150"/>
          <p14:tracePt t="7054" x="6413500" y="3778250"/>
          <p14:tracePt t="7069" x="6426200" y="3803650"/>
          <p14:tracePt t="7086" x="6432550" y="3822700"/>
          <p14:tracePt t="7103" x="6445250" y="3854450"/>
          <p14:tracePt t="7120" x="6464300" y="3879850"/>
          <p14:tracePt t="7136" x="6470650" y="3905250"/>
          <p14:tracePt t="7153" x="6483350" y="3930650"/>
          <p14:tracePt t="7170" x="6483350" y="3956050"/>
          <p14:tracePt t="7187" x="6489700" y="4000500"/>
          <p14:tracePt t="7203" x="6489700" y="4044950"/>
          <p14:tracePt t="7220" x="6489700" y="4083050"/>
          <p14:tracePt t="7238" x="6489700" y="4114800"/>
          <p14:tracePt t="7253" x="6489700" y="4146550"/>
          <p14:tracePt t="7269" x="6483350" y="4184650"/>
          <p14:tracePt t="7287" x="6483350" y="4210050"/>
          <p14:tracePt t="7303" x="6477000" y="4241800"/>
          <p14:tracePt t="7320" x="6457950" y="4286250"/>
          <p14:tracePt t="7336" x="6445250" y="4324350"/>
          <p14:tracePt t="7353" x="6426200" y="4362450"/>
          <p14:tracePt t="7370" x="6407150" y="4387850"/>
          <p14:tracePt t="7387" x="6381750" y="4432300"/>
          <p14:tracePt t="7404" x="6362700" y="4451350"/>
          <p14:tracePt t="7420" x="6324600" y="4495800"/>
          <p14:tracePt t="7437" x="6216650" y="4591050"/>
          <p14:tracePt t="7453" x="6153150" y="4641850"/>
          <p14:tracePt t="7470" x="6096000" y="4686300"/>
          <p14:tracePt t="7487" x="6026150" y="4749800"/>
          <p14:tracePt t="7503" x="5962650" y="4794250"/>
          <p14:tracePt t="7520" x="5873750" y="4857750"/>
          <p14:tracePt t="7537" x="5803900" y="4895850"/>
          <p14:tracePt t="7553" x="5727700" y="4921250"/>
          <p14:tracePt t="7571" x="5632450" y="4940300"/>
          <p14:tracePt t="7587" x="5480050" y="4940300"/>
          <p14:tracePt t="7603" x="5403850" y="4940300"/>
          <p14:tracePt t="7620" x="5289550" y="4933950"/>
          <p14:tracePt t="7637" x="5207000" y="4927600"/>
          <p14:tracePt t="7654" x="5143500" y="4921250"/>
          <p14:tracePt t="7670" x="5099050" y="4921250"/>
          <p14:tracePt t="7687" x="5080000" y="4921250"/>
          <p14:tracePt t="7760" x="5086350" y="4914900"/>
          <p14:tracePt t="7767" x="5105400" y="4908550"/>
          <p14:tracePt t="7776" x="5130800" y="4908550"/>
          <p14:tracePt t="7787" x="5156200" y="4902200"/>
          <p14:tracePt t="7803" x="5295900" y="4876800"/>
          <p14:tracePt t="7820" x="5518150" y="4870450"/>
          <p14:tracePt t="7837" x="5937250" y="4851400"/>
          <p14:tracePt t="7854" x="6261100" y="4845050"/>
          <p14:tracePt t="7870" x="6451600" y="4845050"/>
          <p14:tracePt t="7887" x="6578600" y="4845050"/>
          <p14:tracePt t="7904" x="6635750" y="4845050"/>
          <p14:tracePt t="7920" x="6654800" y="4838700"/>
          <p14:tracePt t="8160" x="6648450" y="4838700"/>
          <p14:tracePt t="8169" x="6642100" y="4845050"/>
          <p14:tracePt t="8187" x="6610350" y="4876800"/>
          <p14:tracePt t="8204" x="6578600" y="4921250"/>
          <p14:tracePt t="8221" x="6502400" y="5067300"/>
          <p14:tracePt t="8237" x="6451600" y="5181600"/>
          <p14:tracePt t="8254" x="6394450" y="5302250"/>
          <p14:tracePt t="8271" x="6318250" y="5461000"/>
          <p14:tracePt t="8287" x="6254750" y="5556250"/>
          <p14:tracePt t="8304" x="6178550" y="5683250"/>
          <p14:tracePt t="8321" x="6121400" y="5765800"/>
          <p14:tracePt t="8337" x="6064250" y="5835650"/>
          <p14:tracePt t="8354" x="6019800" y="5886450"/>
          <p14:tracePt t="8371" x="5994400" y="5905500"/>
          <p14:tracePt t="8388" x="5981700" y="5911850"/>
          <p14:tracePt t="8404" x="5975350" y="5918200"/>
          <p14:tracePt t="8421" x="5962650" y="5924550"/>
          <p14:tracePt t="8438" x="5956300" y="5924550"/>
          <p14:tracePt t="8455" x="5956300" y="5930900"/>
          <p14:tracePt t="8471" x="5949950" y="5930900"/>
          <p14:tracePt t="8600" x="5943600" y="5930900"/>
          <p14:tracePt t="8638" x="5937250" y="5930900"/>
          <p14:tracePt t="8646" x="5937250" y="5924550"/>
          <p14:tracePt t="8662" x="5937250" y="5918200"/>
          <p14:tracePt t="8677" x="5930900" y="5918200"/>
          <p14:tracePt t="8688" x="5930900" y="5911850"/>
          <p14:tracePt t="8818" x="5924550" y="5911850"/>
          <p14:tracePt t="8882" x="5918200" y="5911850"/>
          <p14:tracePt t="8976" x="5911850" y="5911850"/>
          <p14:tracePt t="9030" x="5905500" y="5911850"/>
          <p14:tracePt t="9054" x="5892800" y="5911850"/>
          <p14:tracePt t="9070" x="5886450" y="5911850"/>
          <p14:tracePt t="9077" x="5880100" y="5911850"/>
          <p14:tracePt t="9094" x="5873750" y="5911850"/>
          <p14:tracePt t="9105" x="5867400" y="5911850"/>
          <p14:tracePt t="9121" x="5861050" y="5911850"/>
          <p14:tracePt t="9140" x="5854700" y="5911850"/>
          <p14:tracePt t="9157" x="5848350" y="5911850"/>
          <p14:tracePt t="9172" x="5835650" y="5911850"/>
          <p14:tracePt t="9188" x="5822950" y="5911850"/>
          <p14:tracePt t="9206" x="5816600" y="5911850"/>
          <p14:tracePt t="9221" x="5803900" y="5911850"/>
          <p14:tracePt t="9417" x="5797550" y="5918200"/>
          <p14:tracePt t="9423" x="5797550" y="5924550"/>
          <p14:tracePt t="9439" x="5791200" y="5930900"/>
          <p14:tracePt t="9455" x="5784850" y="5937250"/>
          <p14:tracePt t="9472" x="5778500" y="5949950"/>
          <p14:tracePt t="9489" x="5765800" y="5956300"/>
          <p14:tracePt t="9506" x="5759450" y="5962650"/>
          <p14:tracePt t="9522" x="5746750" y="5969000"/>
          <p14:tracePt t="9539" x="5721350" y="5975350"/>
          <p14:tracePt t="9556" x="5702300" y="5981700"/>
          <p14:tracePt t="9572" x="5670550" y="5988050"/>
          <p14:tracePt t="9589" x="5638800" y="5988050"/>
          <p14:tracePt t="9605" x="5632450" y="5988050"/>
          <p14:tracePt t="9621" x="5619750" y="5994400"/>
          <p14:tracePt t="9658" x="5613400" y="6000750"/>
          <p14:tracePt t="9878" x="5619750" y="5994400"/>
          <p14:tracePt t="9893" x="5626100" y="5994400"/>
          <p14:tracePt t="9918" x="5626100" y="5988050"/>
          <p14:tracePt t="9926" x="5632450" y="5988050"/>
          <p14:tracePt t="10050" x="5638800" y="5988050"/>
          <p14:tracePt t="10057" x="5638800" y="5981700"/>
          <p14:tracePt t="10098" x="5645150" y="5981700"/>
          <p14:tracePt t="10130" x="5645150" y="5975350"/>
          <p14:tracePt t="10184" x="5651500" y="5975350"/>
          <p14:tracePt t="10208" x="5651500" y="5969000"/>
          <p14:tracePt t="10246" x="5651500" y="5962650"/>
          <p14:tracePt t="10255" x="5657850" y="5962650"/>
          <p14:tracePt t="11894" x="5657850" y="5956300"/>
          <p14:tracePt t="11902" x="5664200" y="5956300"/>
          <p14:tracePt t="11924" x="5689600" y="5943600"/>
          <p14:tracePt t="11941" x="5695950" y="5937250"/>
          <p14:tracePt t="11958" x="5702300" y="5930900"/>
          <p14:tracePt t="12176" x="5715000" y="5924550"/>
          <p14:tracePt t="12184" x="5727700" y="5918200"/>
          <p14:tracePt t="12208" x="5867400" y="5861050"/>
          <p14:tracePt t="12227" x="6000750" y="5810250"/>
          <p14:tracePt t="12241" x="6115050" y="5778500"/>
          <p14:tracePt t="12258" x="6350000" y="5721350"/>
          <p14:tracePt t="12275" x="6546850" y="5670550"/>
          <p14:tracePt t="12292" x="6737350" y="5626100"/>
          <p14:tracePt t="12309" x="6896100" y="5588000"/>
          <p14:tracePt t="12325" x="7042150" y="5562600"/>
          <p14:tracePt t="12342" x="7213600" y="5524500"/>
          <p14:tracePt t="12359" x="7366000" y="5499100"/>
          <p14:tracePt t="12375" x="7550150" y="5461000"/>
          <p14:tracePt t="12391" x="7956550" y="5378450"/>
          <p14:tracePt t="12408" x="8451850" y="5251450"/>
          <p14:tracePt t="12424" x="9239250" y="5022850"/>
          <p14:tracePt t="12441" x="10020300" y="4718050"/>
          <p14:tracePt t="12458" x="10852150" y="4273550"/>
          <p14:tracePt t="12475" x="12065000" y="34925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BBD61CAF-F527-0550-5285-5E52EE787854}"/>
              </a:ext>
            </a:extLst>
          </p:cNvPr>
          <p:cNvSpPr txBox="1"/>
          <p:nvPr/>
        </p:nvSpPr>
        <p:spPr>
          <a:xfrm>
            <a:off x="2722673" y="322827"/>
            <a:ext cx="7568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新編譯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kernel6.img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並設置超頻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2461CB4-B6A5-5E81-F45D-D4558A94F227}"/>
              </a:ext>
            </a:extLst>
          </p:cNvPr>
          <p:cNvSpPr txBox="1"/>
          <p:nvPr/>
        </p:nvSpPr>
        <p:spPr>
          <a:xfrm>
            <a:off x="384462" y="959335"/>
            <a:ext cx="1711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b="1">
                <a:latin typeface="標楷體" panose="03000509000000000000" pitchFamily="65" charset="-120"/>
                <a:ea typeface="標楷體" panose="03000509000000000000" pitchFamily="65" charset="-120"/>
              </a:rPr>
              <a:t>開機時間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3B60F0-CAA2-2964-5266-1B6717CBD829}"/>
              </a:ext>
            </a:extLst>
          </p:cNvPr>
          <p:cNvSpPr txBox="1"/>
          <p:nvPr/>
        </p:nvSpPr>
        <p:spPr>
          <a:xfrm>
            <a:off x="384462" y="2621321"/>
            <a:ext cx="282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b="1">
                <a:latin typeface="標楷體" panose="03000509000000000000" pitchFamily="65" charset="-120"/>
                <a:ea typeface="標楷體" panose="03000509000000000000" pitchFamily="65" charset="-120"/>
              </a:rPr>
              <a:t>不同硬體的頻率</a:t>
            </a:r>
          </a:p>
        </p:txBody>
      </p:sp>
      <p:pic>
        <p:nvPicPr>
          <p:cNvPr id="3" name="圖片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3C92F45F-87A7-AFFA-CF46-01C1E99668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26"/>
          <a:stretch/>
        </p:blipFill>
        <p:spPr>
          <a:xfrm>
            <a:off x="5518933" y="3119326"/>
            <a:ext cx="3838575" cy="1580044"/>
          </a:xfrm>
          <a:prstGeom prst="rect">
            <a:avLst/>
          </a:prstGeom>
        </p:spPr>
      </p:pic>
      <p:pic>
        <p:nvPicPr>
          <p:cNvPr id="16" name="圖片 15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1AFE322E-EF10-F707-0BD9-83309E473C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21"/>
          <a:stretch/>
        </p:blipFill>
        <p:spPr>
          <a:xfrm>
            <a:off x="618551" y="3119326"/>
            <a:ext cx="3722395" cy="341884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7EF738BF-5725-EB04-F456-33DCE29A27FE}"/>
              </a:ext>
            </a:extLst>
          </p:cNvPr>
          <p:cNvSpPr/>
          <p:nvPr/>
        </p:nvSpPr>
        <p:spPr>
          <a:xfrm>
            <a:off x="560460" y="3322355"/>
            <a:ext cx="3838575" cy="305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D1386DE-1886-2F5A-238F-3F129168103B}"/>
              </a:ext>
            </a:extLst>
          </p:cNvPr>
          <p:cNvSpPr txBox="1"/>
          <p:nvPr/>
        </p:nvSpPr>
        <p:spPr>
          <a:xfrm>
            <a:off x="5092263" y="2659360"/>
            <a:ext cx="282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Raspberry</a:t>
            </a: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 </a:t>
            </a:r>
            <a:r>
              <a:rPr lang="zh-TW" altLang="en-US" sz="2000" b="1">
                <a:latin typeface="標楷體" panose="03000509000000000000" pitchFamily="65" charset="-120"/>
                <a:ea typeface="標楷體" panose="03000509000000000000" pitchFamily="65" charset="-120"/>
              </a:rPr>
              <a:t>溫度</a:t>
            </a:r>
          </a:p>
        </p:txBody>
      </p:sp>
      <p:sp>
        <p:nvSpPr>
          <p:cNvPr id="30" name="箭號: 有線條的向右箭號 29">
            <a:extLst>
              <a:ext uri="{FF2B5EF4-FFF2-40B4-BE49-F238E27FC236}">
                <a16:creationId xmlns:a16="http://schemas.microsoft.com/office/drawing/2014/main" id="{75DE03CF-41FA-0FE5-319B-F0DF1315F5BD}"/>
              </a:ext>
            </a:extLst>
          </p:cNvPr>
          <p:cNvSpPr/>
          <p:nvPr/>
        </p:nvSpPr>
        <p:spPr>
          <a:xfrm rot="2441754" flipV="1">
            <a:off x="8713169" y="1169348"/>
            <a:ext cx="549291" cy="131863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F425D7B-324D-5336-ED6A-AFA4328B8040}"/>
              </a:ext>
            </a:extLst>
          </p:cNvPr>
          <p:cNvSpPr txBox="1"/>
          <p:nvPr/>
        </p:nvSpPr>
        <p:spPr>
          <a:xfrm>
            <a:off x="9228988" y="1307839"/>
            <a:ext cx="1982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config.txt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中加入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arm_freq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=2200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5BD186B-F148-45E1-8B13-25C73BE5CF45}"/>
              </a:ext>
            </a:extLst>
          </p:cNvPr>
          <p:cNvSpPr txBox="1"/>
          <p:nvPr/>
        </p:nvSpPr>
        <p:spPr>
          <a:xfrm>
            <a:off x="5092263" y="5004020"/>
            <a:ext cx="282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</a:t>
            </a: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最高頻率</a:t>
            </a:r>
            <a:endParaRPr lang="zh-TW" altLang="en-US" sz="2000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9666213-FFB3-4C45-B2CF-52B425093460}"/>
              </a:ext>
            </a:extLst>
          </p:cNvPr>
          <p:cNvGrpSpPr/>
          <p:nvPr/>
        </p:nvGrpSpPr>
        <p:grpSpPr>
          <a:xfrm>
            <a:off x="4839630" y="5611008"/>
            <a:ext cx="7352370" cy="507035"/>
            <a:chOff x="4839630" y="5770900"/>
            <a:chExt cx="7352370" cy="50703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16C16344-6D18-4F7A-8309-2351A6AE0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7277" b="1"/>
            <a:stretch/>
          </p:blipFill>
          <p:spPr>
            <a:xfrm>
              <a:off x="4925379" y="5770900"/>
              <a:ext cx="7266621" cy="443810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4A1C050-C3C7-4681-ACE3-C34844A97277}"/>
                </a:ext>
              </a:extLst>
            </p:cNvPr>
            <p:cNvSpPr/>
            <p:nvPr/>
          </p:nvSpPr>
          <p:spPr>
            <a:xfrm>
              <a:off x="4839630" y="5972692"/>
              <a:ext cx="893585" cy="3052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" name="圖片 5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74E813A5-F2A5-96BA-923C-17A8D34405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70"/>
          <a:stretch/>
        </p:blipFill>
        <p:spPr>
          <a:xfrm>
            <a:off x="619851" y="1440126"/>
            <a:ext cx="7381762" cy="90842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EFC9FA3-1538-453F-63B0-B4A2797288A0}"/>
              </a:ext>
            </a:extLst>
          </p:cNvPr>
          <p:cNvSpPr/>
          <p:nvPr/>
        </p:nvSpPr>
        <p:spPr>
          <a:xfrm>
            <a:off x="6991427" y="1760249"/>
            <a:ext cx="893585" cy="305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音訊 20">
            <a:hlinkClick r:id="" action="ppaction://media"/>
            <a:extLst>
              <a:ext uri="{FF2B5EF4-FFF2-40B4-BE49-F238E27FC236}">
                <a16:creationId xmlns:a16="http://schemas.microsoft.com/office/drawing/2014/main" id="{C0F903CA-1A75-41C9-E8C0-768784EBB4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973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34"/>
    </mc:Choice>
    <mc:Fallback xmlns="">
      <p:transition spd="slow" advTm="161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407" x="3257550" y="2070100"/>
          <p14:tracePt t="415" x="3257550" y="2063750"/>
          <p14:tracePt t="424" x="3257550" y="2051050"/>
          <p14:tracePt t="457" x="3251200" y="2032000"/>
          <p14:tracePt t="491" x="3238500" y="1993900"/>
          <p14:tracePt t="525" x="3213100" y="1955800"/>
          <p14:tracePt t="541" x="3206750" y="1943100"/>
          <p14:tracePt t="558" x="3194050" y="1911350"/>
          <p14:tracePt t="574" x="3181350" y="1892300"/>
          <p14:tracePt t="591" x="3175000" y="1873250"/>
          <p14:tracePt t="608" x="3168650" y="1847850"/>
          <p14:tracePt t="625" x="3155950" y="1835150"/>
          <p14:tracePt t="642" x="3143250" y="1797050"/>
          <p14:tracePt t="658" x="3130550" y="1771650"/>
          <p14:tracePt t="674" x="3117850" y="1739900"/>
          <p14:tracePt t="691" x="3098800" y="1708150"/>
          <p14:tracePt t="708" x="3092450" y="1682750"/>
          <p14:tracePt t="725" x="3079750" y="1651000"/>
          <p14:tracePt t="741" x="3067050" y="1619250"/>
          <p14:tracePt t="759" x="3060700" y="1600200"/>
          <p14:tracePt t="775" x="3060700" y="1574800"/>
          <p14:tracePt t="792" x="3067050" y="1549400"/>
          <p14:tracePt t="808" x="3079750" y="1536700"/>
          <p14:tracePt t="825" x="3105150" y="1504950"/>
          <p14:tracePt t="841" x="3149600" y="1473200"/>
          <p14:tracePt t="858" x="3187700" y="1447800"/>
          <p14:tracePt t="874" x="3238500" y="1428750"/>
          <p14:tracePt t="891" x="3289300" y="1416050"/>
          <p14:tracePt t="908" x="3384550" y="1403350"/>
          <p14:tracePt t="925" x="3467100" y="1397000"/>
          <p14:tracePt t="941" x="3549650" y="1384300"/>
          <p14:tracePt t="958" x="3606800" y="1371600"/>
          <p14:tracePt t="975" x="3670300" y="1352550"/>
          <p14:tracePt t="991" x="3714750" y="1346200"/>
          <p14:tracePt t="1008" x="3765550" y="1333500"/>
          <p14:tracePt t="1025" x="3797300" y="1320800"/>
          <p14:tracePt t="1042" x="3835400" y="1314450"/>
          <p14:tracePt t="1059" x="3854450" y="1308100"/>
          <p14:tracePt t="1075" x="3879850" y="1301750"/>
          <p14:tracePt t="1092" x="3886200" y="1295400"/>
          <p14:tracePt t="1121" x="3886200" y="1289050"/>
          <p14:tracePt t="1129" x="3892550" y="1289050"/>
          <p14:tracePt t="1142" x="3898900" y="1289050"/>
          <p14:tracePt t="1158" x="3905250" y="1276350"/>
          <p14:tracePt t="1175" x="3911600" y="1270000"/>
          <p14:tracePt t="1191" x="3924300" y="1257300"/>
          <p14:tracePt t="1208" x="3930650" y="1250950"/>
          <p14:tracePt t="1225" x="3943350" y="1250950"/>
          <p14:tracePt t="1242" x="3949700" y="1238250"/>
          <p14:tracePt t="1259" x="3968750" y="1238250"/>
          <p14:tracePt t="1275" x="3994150" y="1225550"/>
          <p14:tracePt t="1293" x="4032250" y="1206500"/>
          <p14:tracePt t="1309" x="4051300" y="1200150"/>
          <p14:tracePt t="1325" x="4064000" y="1193800"/>
          <p14:tracePt t="1342" x="4076700" y="1187450"/>
          <p14:tracePt t="1360" x="4083050" y="1181100"/>
          <p14:tracePt t="1375" x="4108450" y="1174750"/>
          <p14:tracePt t="1392" x="4127500" y="1168400"/>
          <p14:tracePt t="1409" x="4159250" y="1155700"/>
          <p14:tracePt t="1426" x="4210050" y="1155700"/>
          <p14:tracePt t="1442" x="4273550" y="1143000"/>
          <p14:tracePt t="1459" x="4311650" y="1136650"/>
          <p14:tracePt t="1476" x="4349750" y="1130300"/>
          <p14:tracePt t="1492" x="4375150" y="1123950"/>
          <p14:tracePt t="1509" x="4425950" y="1111250"/>
          <p14:tracePt t="1526" x="4483100" y="1104900"/>
          <p14:tracePt t="1543" x="4540250" y="1098550"/>
          <p14:tracePt t="1559" x="4597400" y="1098550"/>
          <p14:tracePt t="1576" x="4660900" y="1092200"/>
          <p14:tracePt t="1592" x="4711700" y="1092200"/>
          <p14:tracePt t="1610" x="4787900" y="1092200"/>
          <p14:tracePt t="1626" x="4870450" y="1092200"/>
          <p14:tracePt t="1642" x="4927600" y="1092200"/>
          <p14:tracePt t="1659" x="5016500" y="1092200"/>
          <p14:tracePt t="1676" x="5080000" y="1092200"/>
          <p14:tracePt t="1693" x="5213350" y="1092200"/>
          <p14:tracePt t="1709" x="5289550" y="1092200"/>
          <p14:tracePt t="1726" x="5391150" y="1092200"/>
          <p14:tracePt t="1742" x="5499100" y="1092200"/>
          <p14:tracePt t="1759" x="5600700" y="1092200"/>
          <p14:tracePt t="1776" x="5753100" y="1098550"/>
          <p14:tracePt t="1793" x="5867400" y="1104900"/>
          <p14:tracePt t="1809" x="6026150" y="1104900"/>
          <p14:tracePt t="1826" x="6172200" y="1111250"/>
          <p14:tracePt t="1842" x="6407150" y="1117600"/>
          <p14:tracePt t="1860" x="6521450" y="1123950"/>
          <p14:tracePt t="1876" x="6648450" y="1123950"/>
          <p14:tracePt t="1892" x="6731000" y="1123950"/>
          <p14:tracePt t="1909" x="6788150" y="1123950"/>
          <p14:tracePt t="1926" x="6819900" y="1123950"/>
          <p14:tracePt t="1943" x="6832600" y="1123950"/>
          <p14:tracePt t="1960" x="6851650" y="1123950"/>
          <p14:tracePt t="1976" x="6889750" y="1123950"/>
          <p14:tracePt t="1993" x="6927850" y="1117600"/>
          <p14:tracePt t="2009" x="7004050" y="1117600"/>
          <p14:tracePt t="2026" x="7061200" y="1155700"/>
          <p14:tracePt t="2043" x="7099300" y="1231900"/>
          <p14:tracePt t="2533" x="7118350" y="1219200"/>
          <p14:tracePt t="2541" x="7150100" y="1212850"/>
          <p14:tracePt t="2560" x="7188200" y="1212850"/>
          <p14:tracePt t="2577" x="7213600" y="1200150"/>
          <p14:tracePt t="2596" x="7321550" y="1174750"/>
          <p14:tracePt t="2612" x="7429500" y="1155700"/>
          <p14:tracePt t="2627" x="7575550" y="1130300"/>
          <p14:tracePt t="2645" x="7727950" y="1130300"/>
          <p14:tracePt t="2660" x="7835900" y="1136650"/>
          <p14:tracePt t="2678" x="7950200" y="1149350"/>
          <p14:tracePt t="2694" x="8064500" y="1174750"/>
          <p14:tracePt t="2711" x="8159750" y="1200150"/>
          <p14:tracePt t="2728" x="8255000" y="1231900"/>
          <p14:tracePt t="2744" x="8350250" y="1257300"/>
          <p14:tracePt t="2761" x="8426450" y="1289050"/>
          <p14:tracePt t="2778" x="8489950" y="1320800"/>
          <p14:tracePt t="2795" x="8585200" y="1358900"/>
          <p14:tracePt t="2811" x="8667750" y="1384300"/>
          <p14:tracePt t="2827" x="8743950" y="1409700"/>
          <p14:tracePt t="2845" x="8794750" y="1416050"/>
          <p14:tracePt t="2861" x="8826500" y="1428750"/>
          <p14:tracePt t="2878" x="8858250" y="1441450"/>
          <p14:tracePt t="2894" x="8877300" y="1454150"/>
          <p14:tracePt t="2911" x="8890000" y="1460500"/>
          <p14:tracePt t="2928" x="8909050" y="1485900"/>
          <p14:tracePt t="2945" x="8940800" y="1504950"/>
          <p14:tracePt t="2961" x="8966200" y="1517650"/>
          <p14:tracePt t="2978" x="8991600" y="1524000"/>
          <p14:tracePt t="2994" x="9017000" y="1530350"/>
          <p14:tracePt t="3011" x="9023350" y="1536700"/>
          <p14:tracePt t="3028" x="9048750" y="1536700"/>
          <p14:tracePt t="3044" x="9061450" y="1549400"/>
          <p14:tracePt t="3061" x="9080500" y="1549400"/>
          <p14:tracePt t="3077" x="9099550" y="1549400"/>
          <p14:tracePt t="3094" x="9112250" y="1555750"/>
          <p14:tracePt t="3112" x="9118600" y="1562100"/>
          <p14:tracePt t="3128" x="9137650" y="1562100"/>
          <p14:tracePt t="3145" x="9150350" y="1568450"/>
          <p14:tracePt t="3161" x="9163050" y="1568450"/>
          <p14:tracePt t="3178" x="9182100" y="1574800"/>
          <p14:tracePt t="3195" x="9194800" y="1574800"/>
          <p14:tracePt t="3211" x="9213850" y="1581150"/>
          <p14:tracePt t="3228" x="9226550" y="1587500"/>
          <p14:tracePt t="3244" x="9239250" y="1587500"/>
          <p14:tracePt t="3261" x="9271000" y="1600200"/>
          <p14:tracePt t="3278" x="9315450" y="1606550"/>
          <p14:tracePt t="3293" x="9366250" y="1619250"/>
          <p14:tracePt t="3310" x="9417050" y="1625600"/>
          <p14:tracePt t="3327" x="9448800" y="1631950"/>
          <p14:tracePt t="3344" x="9474200" y="1638300"/>
          <p14:tracePt t="3362" x="9499600" y="1644650"/>
          <p14:tracePt t="3377" x="9512300" y="1651000"/>
          <p14:tracePt t="3394" x="9518650" y="1657350"/>
          <p14:tracePt t="3427" x="9525000" y="1657350"/>
          <p14:tracePt t="3451" x="9525000" y="1663700"/>
          <p14:tracePt t="3466" x="9531350" y="1663700"/>
          <p14:tracePt t="3497" x="9537700" y="1663700"/>
          <p14:tracePt t="3513" x="9537700" y="1670050"/>
          <p14:tracePt t="3521" x="9544050" y="1670050"/>
          <p14:tracePt t="3528" x="9550400" y="1676400"/>
          <p14:tracePt t="3544" x="9556750" y="1682750"/>
          <p14:tracePt t="3561" x="9569450" y="1689100"/>
          <p14:tracePt t="3578" x="9582150" y="1689100"/>
          <p14:tracePt t="3594" x="9588500" y="1695450"/>
          <p14:tracePt t="3611" x="9601200" y="1695450"/>
          <p14:tracePt t="3628" x="9607550" y="1701800"/>
          <p14:tracePt t="3645" x="9620250" y="1708150"/>
          <p14:tracePt t="3661" x="9632950" y="1708150"/>
          <p14:tracePt t="3677" x="9645650" y="1708150"/>
          <p14:tracePt t="3694" x="9652000" y="1708150"/>
          <p14:tracePt t="3711" x="9658350" y="1708150"/>
          <p14:tracePt t="3953" x="9658350" y="1720850"/>
          <p14:tracePt t="3961" x="9658350" y="1727200"/>
          <p14:tracePt t="3978" x="9652000" y="1739900"/>
          <p14:tracePt t="3995" x="9632950" y="1758950"/>
          <p14:tracePt t="4012" x="9620250" y="1778000"/>
          <p14:tracePt t="4028" x="9588500" y="1809750"/>
          <p14:tracePt t="4044" x="9563100" y="1835150"/>
          <p14:tracePt t="4062" x="9544050" y="1854200"/>
          <p14:tracePt t="4077" x="9531350" y="1860550"/>
          <p14:tracePt t="4094" x="9512300" y="1873250"/>
          <p14:tracePt t="4111" x="9493250" y="1885950"/>
          <p14:tracePt t="4128" x="9467850" y="1905000"/>
          <p14:tracePt t="4145" x="9436100" y="1917700"/>
          <p14:tracePt t="4161" x="9404350" y="1930400"/>
          <p14:tracePt t="4178" x="9366250" y="1949450"/>
          <p14:tracePt t="4194" x="9359900" y="1955800"/>
          <p14:tracePt t="4211" x="9353550" y="1955800"/>
          <p14:tracePt t="4228" x="9347200" y="1962150"/>
          <p14:tracePt t="4245" x="9334500" y="1968500"/>
          <p14:tracePt t="4261" x="9321800" y="1968500"/>
          <p14:tracePt t="4278" x="9315450" y="1974850"/>
          <p14:tracePt t="4295" x="9309100" y="1974850"/>
          <p14:tracePt t="4312" x="9296400" y="1981200"/>
          <p14:tracePt t="4761" x="9302750" y="1981200"/>
          <p14:tracePt t="4769" x="9302750" y="1974850"/>
          <p14:tracePt t="4796" x="9315450" y="1974850"/>
          <p14:tracePt t="4812" x="9328150" y="1974850"/>
          <p14:tracePt t="4829" x="9347200" y="1968500"/>
          <p14:tracePt t="4846" x="9372600" y="1962150"/>
          <p14:tracePt t="4862" x="9404350" y="1962150"/>
          <p14:tracePt t="4879" x="9436100" y="1962150"/>
          <p14:tracePt t="4895" x="9474200" y="1962150"/>
          <p14:tracePt t="4912" x="9512300" y="1955800"/>
          <p14:tracePt t="4929" x="9563100" y="1955800"/>
          <p14:tracePt t="4946" x="9594850" y="1955800"/>
          <p14:tracePt t="4963" x="9639300" y="1955800"/>
          <p14:tracePt t="4978" x="9696450" y="1955800"/>
          <p14:tracePt t="4996" x="9798050" y="1955800"/>
          <p14:tracePt t="5013" x="9855200" y="1955800"/>
          <p14:tracePt t="5029" x="9912350" y="1955800"/>
          <p14:tracePt t="5046" x="9963150" y="1955800"/>
          <p14:tracePt t="5062" x="10013950" y="1955800"/>
          <p14:tracePt t="5079" x="10071100" y="1949450"/>
          <p14:tracePt t="5096" x="10179050" y="1949450"/>
          <p14:tracePt t="5113" x="10229850" y="1949450"/>
          <p14:tracePt t="5129" x="10312400" y="1949450"/>
          <p14:tracePt t="5146" x="10375900" y="1949450"/>
          <p14:tracePt t="5163" x="10420350" y="1949450"/>
          <p14:tracePt t="5180" x="10458450" y="1943100"/>
          <p14:tracePt t="5196" x="10496550" y="1943100"/>
          <p14:tracePt t="5213" x="10521950" y="1943100"/>
          <p14:tracePt t="5229" x="10534650" y="1943100"/>
          <p14:tracePt t="5246" x="10553700" y="1943100"/>
          <p14:tracePt t="5262" x="10560050" y="1943100"/>
          <p14:tracePt t="5279" x="10566400" y="1943100"/>
          <p14:tracePt t="5296" x="10579100" y="1943100"/>
          <p14:tracePt t="5312" x="10591800" y="1943100"/>
          <p14:tracePt t="5330" x="10617200" y="1943100"/>
          <p14:tracePt t="5346" x="10629900" y="1943100"/>
          <p14:tracePt t="5362" x="10642600" y="1943100"/>
          <p14:tracePt t="5395" x="10648950" y="1943100"/>
          <p14:tracePt t="5419" x="10655300" y="1943100"/>
          <p14:tracePt t="5435" x="10661650" y="1943100"/>
          <p14:tracePt t="5451" x="10668000" y="1943100"/>
          <p14:tracePt t="5475" x="10674350" y="1943100"/>
          <p14:tracePt t="5701" x="10674350" y="1968500"/>
          <p14:tracePt t="6039" x="10699750" y="1968500"/>
          <p14:tracePt t="6047" x="10737850" y="1968500"/>
          <p14:tracePt t="6063" x="10883900" y="1968500"/>
          <p14:tracePt t="6080" x="11036300" y="1974850"/>
          <p14:tracePt t="6097" x="11131550" y="2006600"/>
          <p14:tracePt t="6114" x="11220450" y="2070100"/>
          <p14:tracePt t="6130" x="11360150" y="2178050"/>
          <p14:tracePt t="6147" x="11512550" y="2324100"/>
          <p14:tracePt t="6164" x="11766550" y="2686050"/>
          <p14:tracePt t="6180" x="11912600" y="3079750"/>
          <p14:tracePt t="6198" x="11988800" y="3346450"/>
          <p14:tracePt t="6214" x="12065000" y="3765550"/>
          <p14:tracePt t="6231" x="12090400" y="4032250"/>
          <p14:tracePt t="6248" x="12090400" y="4286250"/>
          <p14:tracePt t="6264" x="12071350" y="4521200"/>
          <p14:tracePt t="6280" x="12020550" y="4660900"/>
          <p14:tracePt t="6297" x="11944350" y="4806950"/>
          <p14:tracePt t="6314" x="11893550" y="4914900"/>
          <p14:tracePt t="6330" x="11861800" y="4946650"/>
          <p14:tracePt t="6347" x="11811000" y="4997450"/>
          <p14:tracePt t="6366" x="11779250" y="5016500"/>
          <p14:tracePt t="6381" x="11747500" y="5029200"/>
          <p14:tracePt t="6397" x="11696700" y="5035550"/>
          <p14:tracePt t="6413" x="11645900" y="5035550"/>
          <p14:tracePt t="6431" x="11493500" y="5022850"/>
          <p14:tracePt t="6448" x="11385550" y="4997450"/>
          <p14:tracePt t="6464" x="11258550" y="4965700"/>
          <p14:tracePt t="6480" x="11156950" y="4953000"/>
          <p14:tracePt t="6498" x="11093450" y="4946650"/>
          <p14:tracePt t="6514" x="11042650" y="4946650"/>
          <p14:tracePt t="6531" x="11010900" y="4972050"/>
          <p14:tracePt t="6547" x="10953750" y="5067300"/>
          <p14:tracePt t="6564" x="10788650" y="5416550"/>
          <p14:tracePt t="6581" x="10706100" y="5619750"/>
          <p14:tracePt t="6597" x="10642600" y="5740400"/>
          <p14:tracePt t="6614" x="10585450" y="5835650"/>
          <p14:tracePt t="6631" x="10541000" y="5886450"/>
          <p14:tracePt t="6647" x="10521950" y="5899150"/>
          <p14:tracePt t="6665" x="10477500" y="5918200"/>
          <p14:tracePt t="6681" x="10356850" y="6026150"/>
          <p14:tracePt t="6699" x="10179050" y="6140450"/>
          <p14:tracePt t="6715" x="9899650" y="6235700"/>
          <p14:tracePt t="6731" x="9677400" y="6267450"/>
          <p14:tracePt t="6748" x="9455150" y="6280150"/>
          <p14:tracePt t="6764" x="9112250" y="6299200"/>
          <p14:tracePt t="6781" x="8591550" y="6305550"/>
          <p14:tracePt t="6798" x="7880350" y="6318250"/>
          <p14:tracePt t="6814" x="7569200" y="6318250"/>
          <p14:tracePt t="6831" x="7296150" y="6324600"/>
          <p14:tracePt t="6847" x="7112000" y="6324600"/>
          <p14:tracePt t="6864" x="6877050" y="6324600"/>
          <p14:tracePt t="6881" x="6718300" y="6324600"/>
          <p14:tracePt t="6898" x="6553200" y="6324600"/>
          <p14:tracePt t="6914" x="6426200" y="6337300"/>
          <p14:tracePt t="6932" x="6299200" y="6343650"/>
          <p14:tracePt t="6948" x="6216650" y="6350000"/>
          <p14:tracePt t="6965" x="6115050" y="6356350"/>
          <p14:tracePt t="6982" x="6076950" y="6356350"/>
          <p14:tracePt t="6998" x="6038850" y="6356350"/>
          <p14:tracePt t="7015" x="6013450" y="6356350"/>
          <p14:tracePt t="7031" x="6000750" y="6350000"/>
          <p14:tracePt t="7048" x="5994400" y="6350000"/>
          <p14:tracePt t="7064" x="5994400" y="6343650"/>
          <p14:tracePt t="7081" x="5994400" y="6337300"/>
          <p14:tracePt t="7105" x="5994400" y="6330950"/>
          <p14:tracePt t="7115" x="5988050" y="6330950"/>
          <p14:tracePt t="7131" x="5988050" y="6324600"/>
          <p14:tracePt t="7153" x="5981700" y="6324600"/>
          <p14:tracePt t="7169" x="5981700" y="6318250"/>
          <p14:tracePt t="7183" x="5975350" y="6318250"/>
          <p14:tracePt t="7231" x="5969000" y="6318250"/>
          <p14:tracePt t="7238" x="5962650" y="6318250"/>
          <p14:tracePt t="7255" x="5956300" y="6318250"/>
          <p14:tracePt t="7264" x="5949950" y="6318250"/>
          <p14:tracePt t="7281" x="5943600" y="6318250"/>
          <p14:tracePt t="7299" x="5937250" y="6318250"/>
          <p14:tracePt t="7316" x="5930900" y="6311900"/>
          <p14:tracePt t="7331" x="5924550" y="6311900"/>
          <p14:tracePt t="7347" x="5918200" y="6311900"/>
          <p14:tracePt t="7365" x="5905500" y="6311900"/>
          <p14:tracePt t="7382" x="5892800" y="6311900"/>
          <p14:tracePt t="7399" x="5880100" y="6311900"/>
          <p14:tracePt t="7415" x="5867400" y="6311900"/>
          <p14:tracePt t="7432" x="5854700" y="6311900"/>
          <p14:tracePt t="7448" x="5848350" y="6311900"/>
          <p14:tracePt t="7465" x="5835650" y="6311900"/>
          <p14:tracePt t="7482" x="5810250" y="6311900"/>
          <p14:tracePt t="7498" x="5791200" y="6311900"/>
          <p14:tracePt t="7514" x="5772150" y="6311900"/>
          <p14:tracePt t="7533" x="5746750" y="6311900"/>
          <p14:tracePt t="7547" x="5727700" y="6305550"/>
          <p14:tracePt t="7565" x="5708650" y="6305550"/>
          <p14:tracePt t="7581" x="5695950" y="6305550"/>
          <p14:tracePt t="7598" x="5676900" y="6299200"/>
          <p14:tracePt t="7615" x="5657850" y="6292850"/>
          <p14:tracePt t="7631" x="5638800" y="6292850"/>
          <p14:tracePt t="7648" x="5607050" y="6286500"/>
          <p14:tracePt t="7665" x="5581650" y="6286500"/>
          <p14:tracePt t="7683" x="5556250" y="6280150"/>
          <p14:tracePt t="7700" x="5518150" y="6280150"/>
          <p14:tracePt t="7717" x="5499100" y="6280150"/>
          <p14:tracePt t="7733" x="5480050" y="6273800"/>
          <p14:tracePt t="7750" x="5454650" y="6267450"/>
          <p14:tracePt t="7765" x="5441950" y="6267450"/>
          <p14:tracePt t="7781" x="5416550" y="6261100"/>
          <p14:tracePt t="7799" x="5397500" y="6254750"/>
          <p14:tracePt t="7816" x="5372100" y="6248400"/>
          <p14:tracePt t="7833" x="5359400" y="6248400"/>
          <p14:tracePt t="7849" x="5340350" y="6242050"/>
          <p14:tracePt t="7867" x="5321300" y="6235700"/>
          <p14:tracePt t="7883" x="5302250" y="6235700"/>
          <p14:tracePt t="7899" x="5289550" y="6235700"/>
          <p14:tracePt t="7916" x="5276850" y="6235700"/>
          <p14:tracePt t="7933" x="5264150" y="6235700"/>
          <p14:tracePt t="7949" x="5257800" y="6235700"/>
          <p14:tracePt t="7967" x="5251450" y="6229350"/>
          <p14:tracePt t="7983" x="5238750" y="6229350"/>
          <p14:tracePt t="8000" x="5226050" y="6229350"/>
          <p14:tracePt t="8016" x="5219700" y="6229350"/>
          <p14:tracePt t="8032" x="5213350" y="6229350"/>
          <p14:tracePt t="8049" x="5207000" y="6223000"/>
          <p14:tracePt t="8066" x="5200650" y="6223000"/>
          <p14:tracePt t="8083" x="5187950" y="6216650"/>
          <p14:tracePt t="8099" x="5175250" y="6216650"/>
          <p14:tracePt t="8116" x="5168900" y="6216650"/>
          <p14:tracePt t="8133" x="5137150" y="6210300"/>
          <p14:tracePt t="8150" x="5118100" y="6210300"/>
          <p14:tracePt t="8166" x="5099050" y="6203950"/>
          <p14:tracePt t="8183" x="5086350" y="6197600"/>
          <p14:tracePt t="8200" x="5073650" y="6197600"/>
          <p14:tracePt t="8220" x="5067300" y="6197600"/>
          <p14:tracePt t="8243" x="5054600" y="6191250"/>
          <p14:tracePt t="8259" x="5048250" y="6184900"/>
          <p14:tracePt t="8267" x="5041900" y="6184900"/>
          <p14:tracePt t="8282" x="5029200" y="6178550"/>
          <p14:tracePt t="8299" x="5016500" y="6172200"/>
          <p14:tracePt t="8316" x="5003800" y="6172200"/>
          <p14:tracePt t="8333" x="4997450" y="6172200"/>
          <p14:tracePt t="8350" x="4991100" y="6172200"/>
          <p14:tracePt t="8407" x="4991100" y="6165850"/>
          <p14:tracePt t="8415" x="4984750" y="6165850"/>
          <p14:tracePt t="8422" x="4978400" y="6165850"/>
          <p14:tracePt t="8448" x="4972050" y="6165850"/>
          <p14:tracePt t="8455" x="4972050" y="6159500"/>
          <p14:tracePt t="8557" x="4965700" y="6159500"/>
          <p14:tracePt t="8579" x="4959350" y="6159500"/>
          <p14:tracePt t="8675" x="4959350" y="6153150"/>
          <p14:tracePt t="8823" x="4959350" y="6146800"/>
          <p14:tracePt t="8831" x="4965700" y="6146800"/>
          <p14:tracePt t="8849" x="4984750" y="6146800"/>
          <p14:tracePt t="8867" x="4991100" y="6146800"/>
          <p14:tracePt t="8883" x="5003800" y="6146800"/>
          <p14:tracePt t="8900" x="5016500" y="6146800"/>
          <p14:tracePt t="8917" x="5041900" y="6140450"/>
          <p14:tracePt t="8933" x="5080000" y="6134100"/>
          <p14:tracePt t="8950" x="5124450" y="6134100"/>
          <p14:tracePt t="8966" x="5175250" y="6134100"/>
          <p14:tracePt t="8983" x="5219700" y="6134100"/>
          <p14:tracePt t="9000" x="5251450" y="6134100"/>
          <p14:tracePt t="9017" x="5283200" y="6134100"/>
          <p14:tracePt t="9034" x="5308600" y="6134100"/>
          <p14:tracePt t="9050" x="5346700" y="6140450"/>
          <p14:tracePt t="9067" x="5410200" y="6146800"/>
          <p14:tracePt t="9083" x="5454650" y="6153150"/>
          <p14:tracePt t="9101" x="5499100" y="6153150"/>
          <p14:tracePt t="9116" x="5537200" y="6159500"/>
          <p14:tracePt t="9133" x="5562600" y="6159500"/>
          <p14:tracePt t="9150" x="5581650" y="6165850"/>
          <p14:tracePt t="9166" x="5588000" y="6165850"/>
          <p14:tracePt t="9231" x="5581650" y="6165850"/>
          <p14:tracePt t="9239" x="5568950" y="6165850"/>
          <p14:tracePt t="9250" x="5556250" y="6172200"/>
          <p14:tracePt t="9266" x="5524500" y="6172200"/>
          <p14:tracePt t="9284" x="5505450" y="6178550"/>
          <p14:tracePt t="9299" x="5499100" y="6178550"/>
          <p14:tracePt t="9333" x="5499100" y="6184900"/>
          <p14:tracePt t="9341" x="5505450" y="6184900"/>
          <p14:tracePt t="9351" x="5518150" y="6184900"/>
          <p14:tracePt t="9366" x="5537200" y="6184900"/>
          <p14:tracePt t="9384" x="5562600" y="6184900"/>
          <p14:tracePt t="9401" x="5600700" y="6178550"/>
          <p14:tracePt t="9417" x="5632450" y="6178550"/>
          <p14:tracePt t="9434" x="5676900" y="6172200"/>
          <p14:tracePt t="9451" x="5695950" y="6165850"/>
          <p14:tracePt t="9467" x="5702300" y="6165850"/>
          <p14:tracePt t="9484" x="5708650" y="6165850"/>
          <p14:tracePt t="9500" x="5715000" y="6165850"/>
          <p14:tracePt t="9517" x="5721350" y="6165850"/>
          <p14:tracePt t="9534" x="5746750" y="6165850"/>
          <p14:tracePt t="9550" x="5772150" y="6159500"/>
          <p14:tracePt t="9568" x="5835650" y="6140450"/>
          <p14:tracePt t="9583" x="5880100" y="6121400"/>
          <p14:tracePt t="9600" x="5930900" y="6102350"/>
          <p14:tracePt t="9617" x="6007100" y="6076950"/>
          <p14:tracePt t="9635" x="6076950" y="6038850"/>
          <p14:tracePt t="9651" x="6153150" y="5994400"/>
          <p14:tracePt t="9667" x="6203950" y="5956300"/>
          <p14:tracePt t="9684" x="6299200" y="5873750"/>
          <p14:tracePt t="9701" x="6343650" y="5797550"/>
          <p14:tracePt t="9717" x="6381750" y="5721350"/>
          <p14:tracePt t="9734" x="6407150" y="5626100"/>
          <p14:tracePt t="9750" x="6413500" y="5505450"/>
          <p14:tracePt t="9768" x="6413500" y="5353050"/>
          <p14:tracePt t="9784" x="6381750" y="5162550"/>
          <p14:tracePt t="9800" x="6337300" y="4991100"/>
          <p14:tracePt t="9817" x="6267450" y="4806950"/>
          <p14:tracePt t="9834" x="6210300" y="4699000"/>
          <p14:tracePt t="9850" x="6121400" y="4584700"/>
          <p14:tracePt t="9868" x="6038850" y="4489450"/>
          <p14:tracePt t="9884" x="5969000" y="4413250"/>
          <p14:tracePt t="9901" x="5918200" y="4343400"/>
          <p14:tracePt t="9918" x="5886450" y="4298950"/>
          <p14:tracePt t="9935" x="5854700" y="4248150"/>
          <p14:tracePt t="9951" x="5822950" y="4197350"/>
          <p14:tracePt t="9968" x="5803900" y="4165600"/>
          <p14:tracePt t="9985" x="5803900" y="4146550"/>
          <p14:tracePt t="10000" x="5791200" y="4127500"/>
          <p14:tracePt t="10017" x="5784850" y="4114800"/>
          <p14:tracePt t="10034" x="5778500" y="4095750"/>
          <p14:tracePt t="10051" x="5765800" y="4070350"/>
          <p14:tracePt t="10068" x="5759450" y="4057650"/>
          <p14:tracePt t="10085" x="5740400" y="4032250"/>
          <p14:tracePt t="10101" x="5708650" y="4006850"/>
          <p14:tracePt t="10117" x="5689600" y="3975100"/>
          <p14:tracePt t="10134" x="5676900" y="3956050"/>
          <p14:tracePt t="10151" x="5676900" y="3943350"/>
          <p14:tracePt t="10172" x="5676900" y="3937000"/>
          <p14:tracePt t="10203" x="5676900" y="3930650"/>
          <p14:tracePt t="10227" x="5676900" y="3924300"/>
          <p14:tracePt t="10242" x="5676900" y="3917950"/>
          <p14:tracePt t="10251" x="5676900" y="3911600"/>
          <p14:tracePt t="10259" x="5676900" y="3898900"/>
          <p14:tracePt t="10268" x="5676900" y="3879850"/>
          <p14:tracePt t="10284" x="5676900" y="3841750"/>
          <p14:tracePt t="10301" x="5676900" y="3810000"/>
          <p14:tracePt t="10318" x="5676900" y="3784600"/>
          <p14:tracePt t="10335" x="5683250" y="3752850"/>
          <p14:tracePt t="10351" x="5683250" y="3727450"/>
          <p14:tracePt t="10370" x="5708650" y="3562350"/>
          <p14:tracePt t="10385" x="5772150" y="3359150"/>
          <p14:tracePt t="10401" x="5829300" y="3194050"/>
          <p14:tracePt t="10418" x="5886450" y="3035300"/>
          <p14:tracePt t="10434" x="5918200" y="2940050"/>
          <p14:tracePt t="10452" x="5937250" y="2819400"/>
          <p14:tracePt t="10469" x="5969000" y="2692400"/>
          <p14:tracePt t="10485" x="6007100" y="2590800"/>
          <p14:tracePt t="10501" x="6026150" y="2540000"/>
          <p14:tracePt t="10518" x="6045200" y="2495550"/>
          <p14:tracePt t="10535" x="6070600" y="2470150"/>
          <p14:tracePt t="10551" x="6083300" y="2457450"/>
          <p14:tracePt t="10568" x="6121400" y="2432050"/>
          <p14:tracePt t="10584" x="6191250" y="2400300"/>
          <p14:tracePt t="10601" x="6286500" y="2362200"/>
          <p14:tracePt t="10619" x="6489700" y="2292350"/>
          <p14:tracePt t="10635" x="6686550" y="2235200"/>
          <p14:tracePt t="10652" x="6838950" y="2203450"/>
          <p14:tracePt t="10669" x="6991350" y="2171700"/>
          <p14:tracePt t="10685" x="7150100" y="2159000"/>
          <p14:tracePt t="10701" x="7245350" y="2152650"/>
          <p14:tracePt t="10718" x="7346950" y="2152650"/>
          <p14:tracePt t="10735" x="7410450" y="2165350"/>
          <p14:tracePt t="10752" x="7486650" y="2197100"/>
          <p14:tracePt t="10768" x="7562850" y="2273300"/>
          <p14:tracePt t="10785" x="7575550" y="2292350"/>
          <p14:tracePt t="10802" x="7575550" y="2330450"/>
          <p14:tracePt t="10819" x="7575550" y="2355850"/>
          <p14:tracePt t="10835" x="7575550" y="2381250"/>
          <p14:tracePt t="10851" x="7562850" y="2400300"/>
          <p14:tracePt t="10869" x="7537450" y="2425700"/>
          <p14:tracePt t="10885" x="7505700" y="2432050"/>
          <p14:tracePt t="10902" x="7473950" y="2438400"/>
          <p14:tracePt t="10919" x="7429500" y="2438400"/>
          <p14:tracePt t="10936" x="7391400" y="2438400"/>
          <p14:tracePt t="10951" x="7321550" y="2438400"/>
          <p14:tracePt t="10969" x="7258050" y="2432050"/>
          <p14:tracePt t="10985" x="7188200" y="2413000"/>
          <p14:tracePt t="11002" x="7042150" y="2368550"/>
          <p14:tracePt t="11018" x="6972300" y="2336800"/>
          <p14:tracePt t="11035" x="6902450" y="2292350"/>
          <p14:tracePt t="11052" x="6838950" y="2247900"/>
          <p14:tracePt t="11069" x="6775450" y="2152650"/>
          <p14:tracePt t="11085" x="6737350" y="2076450"/>
          <p14:tracePt t="11102" x="6711950" y="1993900"/>
          <p14:tracePt t="11119" x="6699250" y="1924050"/>
          <p14:tracePt t="11135" x="6699250" y="1873250"/>
          <p14:tracePt t="11152" x="6699250" y="1752600"/>
          <p14:tracePt t="11168" x="6711950" y="1695450"/>
          <p14:tracePt t="11185" x="6731000" y="1644650"/>
          <p14:tracePt t="11202" x="6750050" y="1600200"/>
          <p14:tracePt t="11219" x="6781800" y="1555750"/>
          <p14:tracePt t="11235" x="6819900" y="1517650"/>
          <p14:tracePt t="11252" x="6870700" y="1492250"/>
          <p14:tracePt t="11269" x="6978650" y="1454150"/>
          <p14:tracePt t="11286" x="7086600" y="1441450"/>
          <p14:tracePt t="11303" x="7194550" y="1428750"/>
          <p14:tracePt t="11318" x="7308850" y="1428750"/>
          <p14:tracePt t="11336" x="7467600" y="1428750"/>
          <p14:tracePt t="11352" x="7575550" y="1435100"/>
          <p14:tracePt t="11371" x="7785100" y="1485900"/>
          <p14:tracePt t="11386" x="7924800" y="1549400"/>
          <p14:tracePt t="11403" x="8045450" y="1625600"/>
          <p14:tracePt t="11419" x="8134350" y="1708150"/>
          <p14:tracePt t="11436" x="8216900" y="1797050"/>
          <p14:tracePt t="11452" x="8261350" y="1866900"/>
          <p14:tracePt t="11469" x="8274050" y="1924050"/>
          <p14:tracePt t="11486" x="8274050" y="1955800"/>
          <p14:tracePt t="11502" x="8274050" y="1993900"/>
          <p14:tracePt t="11519" x="8267700" y="2025650"/>
          <p14:tracePt t="11536" x="8255000" y="2051050"/>
          <p14:tracePt t="11552" x="8235950" y="2089150"/>
          <p14:tracePt t="11569" x="8216900" y="2120900"/>
          <p14:tracePt t="11586" x="8197850" y="2146300"/>
          <p14:tracePt t="11602" x="8191500" y="2152650"/>
          <p14:tracePt t="11620" x="8185150" y="2159000"/>
          <p14:tracePt t="11635" x="8172450" y="2165350"/>
          <p14:tracePt t="11652" x="8147050" y="2184400"/>
          <p14:tracePt t="11669" x="8108950" y="2203450"/>
          <p14:tracePt t="11685" x="8096250" y="2209800"/>
          <p14:tracePt t="11702" x="8077200" y="2216150"/>
          <p14:tracePt t="11718" x="8058150" y="2222500"/>
          <p14:tracePt t="11736" x="8032750" y="2228850"/>
          <p14:tracePt t="11752" x="7988300" y="2228850"/>
          <p14:tracePt t="11770" x="7950200" y="2235200"/>
          <p14:tracePt t="11786" x="7924800" y="2235200"/>
          <p14:tracePt t="11803" x="7905750" y="2235200"/>
          <p14:tracePt t="11820" x="7886700" y="2235200"/>
          <p14:tracePt t="11836" x="7854950" y="2247900"/>
          <p14:tracePt t="11853" x="7804150" y="2260600"/>
          <p14:tracePt t="11869" x="7766050" y="2273300"/>
          <p14:tracePt t="11886" x="7721600" y="2292350"/>
          <p14:tracePt t="11903" x="7689850" y="2305050"/>
          <p14:tracePt t="11920" x="7651750" y="2317750"/>
          <p14:tracePt t="11936" x="7632700" y="2330450"/>
          <p14:tracePt t="11953" x="7594600" y="2336800"/>
          <p14:tracePt t="11970" x="7543800" y="2349500"/>
          <p14:tracePt t="11986" x="7486650" y="2362200"/>
          <p14:tracePt t="12002" x="7391400" y="2381250"/>
          <p14:tracePt t="12020" x="7321550" y="2400300"/>
          <p14:tracePt t="12037" x="7213600" y="2425700"/>
          <p14:tracePt t="12052" x="7105650" y="2451100"/>
          <p14:tracePt t="12070" x="6838950" y="2527300"/>
          <p14:tracePt t="12086" x="6661150" y="2578100"/>
          <p14:tracePt t="12102" x="6521450" y="2616200"/>
          <p14:tracePt t="12120" x="6356350" y="2692400"/>
          <p14:tracePt t="12136" x="6254750" y="2736850"/>
          <p14:tracePt t="12153" x="6184900" y="2774950"/>
          <p14:tracePt t="12170" x="6140450" y="2800350"/>
          <p14:tracePt t="12187" x="6096000" y="2832100"/>
          <p14:tracePt t="12203" x="6070600" y="2851150"/>
          <p14:tracePt t="12220" x="6051550" y="2857500"/>
          <p14:tracePt t="12236" x="6051550" y="2863850"/>
          <p14:tracePt t="12253" x="6051550" y="2870200"/>
          <p14:tracePt t="12270" x="6045200" y="2870200"/>
          <p14:tracePt t="12313" x="6045200" y="2876550"/>
          <p14:tracePt t="12321" x="6038850" y="2882900"/>
          <p14:tracePt t="12337" x="6038850" y="2889250"/>
          <p14:tracePt t="12344" x="6032500" y="2908300"/>
          <p14:tracePt t="12355" x="6032500" y="2914650"/>
          <p14:tracePt t="12370" x="6032500" y="2933700"/>
          <p14:tracePt t="12387" x="6032500" y="2965450"/>
          <p14:tracePt t="12404" x="6032500" y="2984500"/>
          <p14:tracePt t="12420" x="6032500" y="2997200"/>
          <p14:tracePt t="12436" x="6038850" y="3009900"/>
          <p14:tracePt t="12453" x="6051550" y="3016250"/>
          <p14:tracePt t="12470" x="6057900" y="3028950"/>
          <p14:tracePt t="12486" x="6070600" y="3035300"/>
          <p14:tracePt t="12503" x="6089650" y="3035300"/>
          <p14:tracePt t="12520" x="6102350" y="3041650"/>
          <p14:tracePt t="13059" x="6096000" y="3041650"/>
          <p14:tracePt t="13065" x="6089650" y="3041650"/>
          <p14:tracePt t="13088" x="6076950" y="3048000"/>
          <p14:tracePt t="13104" x="6064250" y="3048000"/>
          <p14:tracePt t="13120" x="6064250" y="3054350"/>
          <p14:tracePt t="13190" x="6070600" y="3054350"/>
          <p14:tracePt t="13199" x="6083300" y="3054350"/>
          <p14:tracePt t="13207" x="6089650" y="3054350"/>
          <p14:tracePt t="13221" x="6108700" y="3054350"/>
          <p14:tracePt t="13236" x="6146800" y="3041650"/>
          <p14:tracePt t="13255" x="6235700" y="3041650"/>
          <p14:tracePt t="13271" x="6350000" y="3041650"/>
          <p14:tracePt t="13288" x="6451600" y="3041650"/>
          <p14:tracePt t="13304" x="6559550" y="3054350"/>
          <p14:tracePt t="13321" x="6711950" y="3054350"/>
          <p14:tracePt t="13338" x="6832600" y="3054350"/>
          <p14:tracePt t="13355" x="6985000" y="3041650"/>
          <p14:tracePt t="13372" x="7137400" y="3028950"/>
          <p14:tracePt t="13389" x="7169150" y="3028950"/>
          <p14:tracePt t="13407" x="7181850" y="3028950"/>
          <p14:tracePt t="13437" x="7175500" y="3028950"/>
          <p14:tracePt t="13445" x="7162800" y="3028950"/>
          <p14:tracePt t="13455" x="7137400" y="3028950"/>
          <p14:tracePt t="13471" x="7073900" y="3028950"/>
          <p14:tracePt t="13489" x="7010400" y="3035300"/>
          <p14:tracePt t="13505" x="6978650" y="3041650"/>
          <p14:tracePt t="13522" x="6965950" y="3041650"/>
          <p14:tracePt t="13577" x="6972300" y="3041650"/>
          <p14:tracePt t="13584" x="6985000" y="3048000"/>
          <p14:tracePt t="13592" x="6997700" y="3048000"/>
          <p14:tracePt t="13605" x="7016750" y="3054350"/>
          <p14:tracePt t="13621" x="7067550" y="3054350"/>
          <p14:tracePt t="13639" x="7258050" y="3060700"/>
          <p14:tracePt t="13656" x="7416800" y="3060700"/>
          <p14:tracePt t="13671" x="7537450" y="3060700"/>
          <p14:tracePt t="13688" x="7658100" y="3060700"/>
          <p14:tracePt t="13704" x="7708900" y="3060700"/>
          <p14:tracePt t="13721" x="7734300" y="3067050"/>
          <p14:tracePt t="13811" x="7727950" y="3067050"/>
          <p14:tracePt t="13827" x="7721600" y="3073400"/>
          <p14:tracePt t="13844" x="7715250" y="3073400"/>
          <p14:tracePt t="13874" x="7708900" y="3073400"/>
          <p14:tracePt t="13922" x="7721600" y="3073400"/>
          <p14:tracePt t="13929" x="7734300" y="3073400"/>
          <p14:tracePt t="13938" x="7766050" y="3073400"/>
          <p14:tracePt t="13955" x="7867650" y="3073400"/>
          <p14:tracePt t="13972" x="8001000" y="3067050"/>
          <p14:tracePt t="13988" x="8140700" y="3060700"/>
          <p14:tracePt t="14005" x="8375650" y="3048000"/>
          <p14:tracePt t="14021" x="8737600" y="3028950"/>
          <p14:tracePt t="14039" x="9296400" y="3009900"/>
          <p14:tracePt t="14055" x="9791700" y="2978150"/>
          <p14:tracePt t="14071" x="10191750" y="2952750"/>
          <p14:tracePt t="14088" x="10458450" y="2946400"/>
          <p14:tracePt t="14105" x="10750550" y="2946400"/>
          <p14:tracePt t="14124" x="10960100" y="2940050"/>
          <p14:tracePt t="14138" x="11169650" y="2933700"/>
          <p14:tracePt t="14156" x="11595100" y="2921000"/>
          <p14:tracePt t="14172" x="11982450" y="2901950"/>
          <p14:tracePt t="14251" x="1193800" y="1522413"/>
          <p14:tracePt t="14260" x="1924050" y="1376363"/>
          <p14:tracePt t="14272" x="2971800" y="1144588"/>
          <p14:tracePt t="14289" x="3959225" y="901700"/>
          <p14:tracePt t="14306" x="4530725" y="766763"/>
          <p14:tracePt t="14322" x="4799013" y="693738"/>
          <p14:tracePt t="14339" x="5030788" y="657225"/>
          <p14:tracePt t="14356" x="5103813" y="633413"/>
          <p14:tracePt t="14461" x="5103813" y="620713"/>
          <p14:tracePt t="14476" x="5091113" y="620713"/>
          <p14:tracePt t="14505" x="5078413" y="609600"/>
          <p14:tracePt t="14521" x="5067300" y="596900"/>
          <p14:tracePt t="14538" x="5067300" y="584200"/>
          <p14:tracePt t="15035" x="5078413" y="584200"/>
          <p14:tracePt t="15043" x="5091113" y="584200"/>
          <p14:tracePt t="15073" x="5237163" y="584200"/>
          <p14:tracePt t="15091" x="5322888" y="584200"/>
          <p14:tracePt t="15106" x="5408613" y="584200"/>
          <p14:tracePt t="15122" x="5468938" y="584200"/>
          <p14:tracePt t="15139" x="5565775" y="584200"/>
          <p14:tracePt t="15156" x="5614988" y="584200"/>
          <p14:tracePt t="15172" x="5688013" y="573088"/>
          <p14:tracePt t="15189" x="5748338" y="547688"/>
          <p14:tracePt t="15205" x="5821363" y="500063"/>
          <p14:tracePt t="15207" x="5870575" y="474663"/>
          <p14:tracePt t="15222" x="5943600" y="390525"/>
          <p14:tracePt t="15239" x="6029325" y="268288"/>
          <p14:tracePt t="15256" x="6138863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C2461CB4-B6A5-5E81-F45D-D4558A94F227}"/>
              </a:ext>
            </a:extLst>
          </p:cNvPr>
          <p:cNvSpPr txBox="1"/>
          <p:nvPr/>
        </p:nvSpPr>
        <p:spPr>
          <a:xfrm>
            <a:off x="4089708" y="97783"/>
            <a:ext cx="4360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>
                <a:latin typeface="標楷體" panose="03000509000000000000" pitchFamily="65" charset="-120"/>
                <a:ea typeface="標楷體" panose="03000509000000000000" pitchFamily="65" charset="-120"/>
              </a:rPr>
              <a:t>讀寫文件速度比較</a:t>
            </a:r>
          </a:p>
        </p:txBody>
      </p:sp>
      <p:pic>
        <p:nvPicPr>
          <p:cNvPr id="17" name="圖片 16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5A3898DA-B5B1-4BC3-9D65-C2DD0EBB3E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005" y="845714"/>
            <a:ext cx="5607202" cy="6012286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741A5AD-CBC0-465E-8B77-1AA4AB5D8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52" y="845714"/>
            <a:ext cx="5618155" cy="6012286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4133BAD8-54C3-4BD5-84FE-419EE7E5FA2E}"/>
              </a:ext>
            </a:extLst>
          </p:cNvPr>
          <p:cNvSpPr/>
          <p:nvPr/>
        </p:nvSpPr>
        <p:spPr>
          <a:xfrm>
            <a:off x="314794" y="3754155"/>
            <a:ext cx="2970274" cy="11819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42B2ED-A11F-4BEF-A8AE-3B4105569012}"/>
              </a:ext>
            </a:extLst>
          </p:cNvPr>
          <p:cNvSpPr/>
          <p:nvPr/>
        </p:nvSpPr>
        <p:spPr>
          <a:xfrm>
            <a:off x="6216795" y="3754154"/>
            <a:ext cx="2970274" cy="11819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65BFA1C-15AB-4159-9DBD-5A6D5DD79101}"/>
              </a:ext>
            </a:extLst>
          </p:cNvPr>
          <p:cNvSpPr txBox="1"/>
          <p:nvPr/>
        </p:nvSpPr>
        <p:spPr>
          <a:xfrm>
            <a:off x="4004732" y="1727200"/>
            <a:ext cx="9482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>
                <a:latin typeface="標楷體" panose="03000509000000000000" pitchFamily="65" charset="-120"/>
                <a:ea typeface="標楷體" panose="03000509000000000000" pitchFamily="65" charset="-120"/>
              </a:rPr>
              <a:t>修改前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7AF2DBC-2D46-4E56-B808-40FF184C2379}"/>
              </a:ext>
            </a:extLst>
          </p:cNvPr>
          <p:cNvSpPr txBox="1"/>
          <p:nvPr/>
        </p:nvSpPr>
        <p:spPr>
          <a:xfrm>
            <a:off x="10473266" y="1732465"/>
            <a:ext cx="9482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>
                <a:latin typeface="標楷體" panose="03000509000000000000" pitchFamily="65" charset="-120"/>
                <a:ea typeface="標楷體" panose="03000509000000000000" pitchFamily="65" charset="-120"/>
              </a:rPr>
              <a:t>修改後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692708F-30C7-489D-A606-4FA6005FB29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285068" y="4345110"/>
            <a:ext cx="2931727" cy="6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音訊 5">
            <a:hlinkClick r:id="" action="ppaction://media"/>
            <a:extLst>
              <a:ext uri="{FF2B5EF4-FFF2-40B4-BE49-F238E27FC236}">
                <a16:creationId xmlns:a16="http://schemas.microsoft.com/office/drawing/2014/main" id="{91C6CB7B-6169-A168-A950-F7DFC212E99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0359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39"/>
    </mc:Choice>
    <mc:Fallback xmlns="">
      <p:transition spd="slow" advTm="111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27" x="7156450" y="3962400"/>
          <p14:tracePt t="456" x="7150100" y="3962400"/>
          <p14:tracePt t="464" x="7137400" y="3956050"/>
          <p14:tracePt t="472" x="7118350" y="3949700"/>
          <p14:tracePt t="505" x="6985000" y="3937000"/>
          <p14:tracePt t="539" x="6826250" y="3924300"/>
          <p14:tracePt t="572" x="6597650" y="3924300"/>
          <p14:tracePt t="589" x="6445250" y="3924300"/>
          <p14:tracePt t="605" x="6343650" y="3924300"/>
          <p14:tracePt t="622" x="6210300" y="3924300"/>
          <p14:tracePt t="639" x="6051550" y="3924300"/>
          <p14:tracePt t="656" x="5854700" y="3924300"/>
          <p14:tracePt t="672" x="5689600" y="3924300"/>
          <p14:tracePt t="690" x="5397500" y="3924300"/>
          <p14:tracePt t="706" x="5105400" y="3924300"/>
          <p14:tracePt t="723" x="4895850" y="3924300"/>
          <p14:tracePt t="739" x="4699000" y="3924300"/>
          <p14:tracePt t="756" x="4476750" y="3924300"/>
          <p14:tracePt t="774" x="4292600" y="3917950"/>
          <p14:tracePt t="791" x="4140200" y="3917950"/>
          <p14:tracePt t="807" x="4057650" y="3905250"/>
          <p14:tracePt t="825" x="3981450" y="3886200"/>
          <p14:tracePt t="841" x="3962400" y="3873500"/>
          <p14:tracePt t="858" x="3949700" y="3860800"/>
          <p14:tracePt t="873" x="3949700" y="3854450"/>
          <p14:tracePt t="890" x="3943350" y="3841750"/>
          <p14:tracePt t="907" x="3930650" y="3829050"/>
          <p14:tracePt t="923" x="3924300" y="3822700"/>
          <p14:tracePt t="941" x="3924300" y="3816350"/>
          <p14:tracePt t="956" x="3917950" y="3810000"/>
          <p14:tracePt t="974" x="3911600" y="3790950"/>
          <p14:tracePt t="990" x="3905250" y="3784600"/>
          <p14:tracePt t="1007" x="3898900" y="3778250"/>
          <p14:tracePt t="1025" x="3886200" y="3771900"/>
          <p14:tracePt t="1040" x="3879850" y="3771900"/>
          <p14:tracePt t="1067" x="3873500" y="3771900"/>
          <p14:tracePt t="1083" x="3873500" y="3765550"/>
          <p14:tracePt t="1107" x="3867150" y="3765550"/>
          <p14:tracePt t="1114" x="3867150" y="3759200"/>
          <p14:tracePt t="1148" x="3860800" y="3752850"/>
          <p14:tracePt t="1168" x="3860800" y="3746500"/>
          <p14:tracePt t="1185" x="3854450" y="3746500"/>
          <p14:tracePt t="1201" x="3854450" y="3740150"/>
          <p14:tracePt t="1224" x="3854450" y="3733800"/>
          <p14:tracePt t="1248" x="3848100" y="3733800"/>
          <p14:tracePt t="1257" x="3848100" y="3727450"/>
          <p14:tracePt t="1270" x="3848100" y="3721100"/>
          <p14:tracePt t="1280" x="3841750" y="3721100"/>
          <p14:tracePt t="1302" x="3841750" y="3714750"/>
          <p14:tracePt t="1327" x="3841750" y="3708400"/>
          <p14:tracePt t="1359" x="3841750" y="3702050"/>
          <p14:tracePt t="1364" x="3841750" y="3695700"/>
          <p14:tracePt t="1396" x="3841750" y="3689350"/>
          <p14:tracePt t="1453" x="3841750" y="3683000"/>
          <p14:tracePt t="1750" x="3841750" y="3676650"/>
          <p14:tracePt t="1765" x="3841750" y="3670300"/>
          <p14:tracePt t="2158" x="3848100" y="3663950"/>
          <p14:tracePt t="2197" x="3854450" y="3663950"/>
          <p14:tracePt t="2236" x="3854450" y="3657600"/>
          <p14:tracePt t="2981" x="3860800" y="3657600"/>
          <p14:tracePt t="3004" x="3867150" y="3657600"/>
          <p14:tracePt t="3012" x="3873500" y="3651250"/>
          <p14:tracePt t="3036" x="3873500" y="3644900"/>
          <p14:tracePt t="3053" x="3879850" y="3644900"/>
          <p14:tracePt t="3334" x="3886200" y="3644900"/>
          <p14:tracePt t="3342" x="3886200" y="3638550"/>
          <p14:tracePt t="3358" x="3911600" y="3625850"/>
          <p14:tracePt t="3375" x="3962400" y="3613150"/>
          <p14:tracePt t="3392" x="4025900" y="3600450"/>
          <p14:tracePt t="3409" x="4133850" y="3581400"/>
          <p14:tracePt t="3426" x="4241800" y="3568700"/>
          <p14:tracePt t="3443" x="4387850" y="3556000"/>
          <p14:tracePt t="3459" x="4502150" y="3543300"/>
          <p14:tracePt t="3475" x="4667250" y="3543300"/>
          <p14:tracePt t="3492" x="4787900" y="3549650"/>
          <p14:tracePt t="3509" x="4857750" y="3549650"/>
          <p14:tracePt t="3525" x="4902200" y="3556000"/>
          <p14:tracePt t="3542" x="4933950" y="3562350"/>
          <p14:tracePt t="3558" x="4940300" y="3562350"/>
          <p14:tracePt t="3576" x="4946650" y="3562350"/>
          <p14:tracePt t="4628" x="4940300" y="3562350"/>
          <p14:tracePt t="4644" x="4933950" y="3562350"/>
          <p14:tracePt t="4779" x="4933950" y="3556000"/>
          <p14:tracePt t="4784" x="4946650" y="3556000"/>
          <p14:tracePt t="4811" x="4984750" y="3543300"/>
          <p14:tracePt t="4828" x="5022850" y="3530600"/>
          <p14:tracePt t="4846" x="5060950" y="3530600"/>
          <p14:tracePt t="4861" x="5099050" y="3530600"/>
          <p14:tracePt t="4877" x="5118100" y="3530600"/>
          <p14:tracePt t="4893" x="5130800" y="3530600"/>
          <p14:tracePt t="4996" x="5118100" y="3543300"/>
          <p14:tracePt t="5004" x="5099050" y="3549650"/>
          <p14:tracePt t="5044" x="4946650" y="3613150"/>
          <p14:tracePt t="5060" x="4851400" y="3644900"/>
          <p14:tracePt t="5077" x="4749800" y="3683000"/>
          <p14:tracePt t="5094" x="4660900" y="3708400"/>
          <p14:tracePt t="5113" x="4552950" y="3752850"/>
          <p14:tracePt t="5127" x="4445000" y="3803650"/>
          <p14:tracePt t="5143" x="4375150" y="3835400"/>
          <p14:tracePt t="5160" x="4279900" y="3873500"/>
          <p14:tracePt t="5177" x="4210050" y="3905250"/>
          <p14:tracePt t="5194" x="4184650" y="3917950"/>
          <p14:tracePt t="5210" x="4159250" y="3930650"/>
          <p14:tracePt t="5227" x="4140200" y="3943350"/>
          <p14:tracePt t="5244" x="4114800" y="3962400"/>
          <p14:tracePt t="5261" x="4083050" y="3968750"/>
          <p14:tracePt t="5278" x="4051300" y="3987800"/>
          <p14:tracePt t="5294" x="3994150" y="4013200"/>
          <p14:tracePt t="5312" x="3956050" y="4032250"/>
          <p14:tracePt t="5327" x="3867150" y="4064000"/>
          <p14:tracePt t="5344" x="3797300" y="4083050"/>
          <p14:tracePt t="5361" x="3752850" y="4108450"/>
          <p14:tracePt t="5377" x="3683000" y="4127500"/>
          <p14:tracePt t="5395" x="3587750" y="4152900"/>
          <p14:tracePt t="5411" x="3530600" y="4171950"/>
          <p14:tracePt t="5429" x="3473450" y="4191000"/>
          <p14:tracePt t="5444" x="3416300" y="4203700"/>
          <p14:tracePt t="5461" x="3359150" y="4216400"/>
          <p14:tracePt t="5477" x="3282950" y="4229100"/>
          <p14:tracePt t="5494" x="3219450" y="4241800"/>
          <p14:tracePt t="5511" x="3130550" y="4248150"/>
          <p14:tracePt t="5528" x="3079750" y="4254500"/>
          <p14:tracePt t="5545" x="3041650" y="4260850"/>
          <p14:tracePt t="5561" x="2978150" y="4260850"/>
          <p14:tracePt t="5578" x="2946400" y="4260850"/>
          <p14:tracePt t="5594" x="2908300" y="4267200"/>
          <p14:tracePt t="5612" x="2870200" y="4267200"/>
          <p14:tracePt t="5628" x="2825750" y="4273550"/>
          <p14:tracePt t="5645" x="2781300" y="4279900"/>
          <p14:tracePt t="5660" x="2743200" y="4279900"/>
          <p14:tracePt t="5677" x="2705100" y="4279900"/>
          <p14:tracePt t="5694" x="2647950" y="4279900"/>
          <p14:tracePt t="5710" x="2622550" y="4279900"/>
          <p14:tracePt t="5727" x="2590800" y="4279900"/>
          <p14:tracePt t="5744" x="2559050" y="4279900"/>
          <p14:tracePt t="5760" x="2533650" y="4286250"/>
          <p14:tracePt t="5777" x="2508250" y="4286250"/>
          <p14:tracePt t="5794" x="2482850" y="4286250"/>
          <p14:tracePt t="5811" x="2457450" y="4286250"/>
          <p14:tracePt t="5828" x="2444750" y="4286250"/>
          <p14:tracePt t="5844" x="2425700" y="4286250"/>
          <p14:tracePt t="5861" x="2406650" y="4286250"/>
          <p14:tracePt t="5879" x="2387600" y="4286250"/>
          <p14:tracePt t="5895" x="2349500" y="4292600"/>
          <p14:tracePt t="5912" x="2324100" y="4292600"/>
          <p14:tracePt t="5928" x="2311400" y="4292600"/>
          <p14:tracePt t="5945" x="2286000" y="4292600"/>
          <p14:tracePt t="5963" x="2266950" y="4292600"/>
          <p14:tracePt t="5985" x="2254250" y="4292600"/>
          <p14:tracePt t="5995" x="2247900" y="4292600"/>
          <p14:tracePt t="6011" x="2235200" y="4292600"/>
          <p14:tracePt t="6029" x="2228850" y="4292600"/>
          <p14:tracePt t="6045" x="2216150" y="4292600"/>
          <p14:tracePt t="6062" x="2197100" y="4292600"/>
          <p14:tracePt t="6079" x="2184400" y="4292600"/>
          <p14:tracePt t="6096" x="2171700" y="4292600"/>
          <p14:tracePt t="6113" x="2165350" y="4292600"/>
          <p14:tracePt t="6129" x="2152650" y="4292600"/>
          <p14:tracePt t="6145" x="2139950" y="4292600"/>
          <p14:tracePt t="6162" x="2133600" y="4292600"/>
          <p14:tracePt t="6179" x="2120900" y="4292600"/>
          <p14:tracePt t="6195" x="2108200" y="4292600"/>
          <p14:tracePt t="6212" x="2101850" y="4292600"/>
          <p14:tracePt t="6229" x="2095500" y="4292600"/>
          <p14:tracePt t="6245" x="2089150" y="4292600"/>
          <p14:tracePt t="6262" x="2070100" y="4292600"/>
          <p14:tracePt t="6280" x="2057400" y="4292600"/>
          <p14:tracePt t="6296" x="2038350" y="4292600"/>
          <p14:tracePt t="6312" x="2019300" y="4292600"/>
          <p14:tracePt t="6329" x="2006600" y="4292600"/>
          <p14:tracePt t="6345" x="2000250" y="4292600"/>
          <p14:tracePt t="6362" x="1987550" y="4292600"/>
          <p14:tracePt t="6378" x="1981200" y="4292600"/>
          <p14:tracePt t="6470" x="1981200" y="4286250"/>
          <p14:tracePt t="6479" x="1974850" y="4286250"/>
          <p14:tracePt t="6597" x="1974850" y="4279900"/>
          <p14:tracePt t="6605" x="1981200" y="4279900"/>
          <p14:tracePt t="6629" x="2006600" y="4273550"/>
          <p14:tracePt t="6646" x="2057400" y="4267200"/>
          <p14:tracePt t="6662" x="2114550" y="4260850"/>
          <p14:tracePt t="6679" x="2216150" y="4254500"/>
          <p14:tracePt t="6696" x="2349500" y="4241800"/>
          <p14:tracePt t="6712" x="2533650" y="4241800"/>
          <p14:tracePt t="6729" x="2755900" y="4241800"/>
          <p14:tracePt t="6745" x="3149600" y="4222750"/>
          <p14:tracePt t="6762" x="3346450" y="4203700"/>
          <p14:tracePt t="6778" x="3784600" y="4140200"/>
          <p14:tracePt t="6796" x="4191000" y="4051300"/>
          <p14:tracePt t="6813" x="4502150" y="4006850"/>
          <p14:tracePt t="6829" x="4781550" y="3968750"/>
          <p14:tracePt t="6846" x="5003800" y="3956050"/>
          <p14:tracePt t="6862" x="5194300" y="3949700"/>
          <p14:tracePt t="6878" x="5473700" y="3943350"/>
          <p14:tracePt t="6895" x="5613400" y="3943350"/>
          <p14:tracePt t="6913" x="5778500" y="3943350"/>
          <p14:tracePt t="6930" x="5892800" y="3949700"/>
          <p14:tracePt t="6946" x="6000750" y="3962400"/>
          <p14:tracePt t="6964" x="6191250" y="3975100"/>
          <p14:tracePt t="6980" x="6254750" y="3981450"/>
          <p14:tracePt t="6996" x="6381750" y="3981450"/>
          <p14:tracePt t="7012" x="6457950" y="3987800"/>
          <p14:tracePt t="7029" x="6489700" y="3987800"/>
          <p14:tracePt t="7046" x="6515100" y="3987800"/>
          <p14:tracePt t="7062" x="6521450" y="3987800"/>
          <p14:tracePt t="7938" x="6521450" y="3981450"/>
          <p14:tracePt t="7978" x="6527800" y="3981450"/>
          <p14:tracePt t="8008" x="6534150" y="3981450"/>
          <p14:tracePt t="8024" x="6540500" y="3981450"/>
          <p14:tracePt t="8032" x="6546850" y="3981450"/>
          <p14:tracePt t="8046" x="6559550" y="3981450"/>
          <p14:tracePt t="8063" x="6578600" y="3981450"/>
          <p14:tracePt t="8080" x="6623050" y="3981450"/>
          <p14:tracePt t="8098" x="6648450" y="3981450"/>
          <p14:tracePt t="8113" x="6673850" y="3981450"/>
          <p14:tracePt t="8130" x="6692900" y="3981450"/>
          <p14:tracePt t="8146" x="6705600" y="3994150"/>
          <p14:tracePt t="8163" x="6711950" y="4000500"/>
          <p14:tracePt t="8180" x="6718300" y="4025900"/>
          <p14:tracePt t="8197" x="6731000" y="4038600"/>
          <p14:tracePt t="8213" x="6737350" y="4070350"/>
          <p14:tracePt t="8230" x="6743700" y="4095750"/>
          <p14:tracePt t="8247" x="6750050" y="4140200"/>
          <p14:tracePt t="8264" x="6762750" y="4197350"/>
          <p14:tracePt t="8281" x="6769100" y="4267200"/>
          <p14:tracePt t="8297" x="6781800" y="4324350"/>
          <p14:tracePt t="8313" x="6788150" y="4381500"/>
          <p14:tracePt t="8330" x="6788150" y="4457700"/>
          <p14:tracePt t="8347" x="6794500" y="4483100"/>
          <p14:tracePt t="8363" x="6800850" y="4495800"/>
          <p14:tracePt t="8381" x="6800850" y="4502150"/>
          <p14:tracePt t="8397" x="6807200" y="4508500"/>
          <p14:tracePt t="8413" x="6813550" y="4508500"/>
          <p14:tracePt t="8431" x="6819900" y="4508500"/>
          <p14:tracePt t="8446" x="6832600" y="4508500"/>
          <p14:tracePt t="8466" x="6864350" y="4508500"/>
          <p14:tracePt t="8481" x="6902450" y="4495800"/>
          <p14:tracePt t="8497" x="6946900" y="4489450"/>
          <p14:tracePt t="8514" x="6997700" y="4476750"/>
          <p14:tracePt t="8530" x="7092950" y="4451350"/>
          <p14:tracePt t="8548" x="7143750" y="4438650"/>
          <p14:tracePt t="8564" x="7200900" y="4432300"/>
          <p14:tracePt t="8581" x="7270750" y="4406900"/>
          <p14:tracePt t="8598" x="7308850" y="4400550"/>
          <p14:tracePt t="8614" x="7334250" y="4400550"/>
          <p14:tracePt t="8630" x="7359650" y="4394200"/>
          <p14:tracePt t="8647" x="7372350" y="4394200"/>
          <p14:tracePt t="8664" x="7385050" y="4394200"/>
          <p14:tracePt t="8680" x="7391400" y="4387850"/>
          <p14:tracePt t="8699" x="7397750" y="4387850"/>
          <p14:tracePt t="8714" x="7404100" y="4387850"/>
          <p14:tracePt t="8731" x="7410450" y="4387850"/>
          <p14:tracePt t="8747" x="7416800" y="4381500"/>
          <p14:tracePt t="8764" x="7423150" y="4381500"/>
          <p14:tracePt t="8781" x="7435850" y="4381500"/>
          <p14:tracePt t="8797" x="7442200" y="4381500"/>
          <p14:tracePt t="8814" x="7448550" y="4381500"/>
          <p14:tracePt t="9232" x="7454900" y="4381500"/>
          <p14:tracePt t="9240" x="7461250" y="4381500"/>
          <p14:tracePt t="9265" x="7480300" y="4394200"/>
          <p14:tracePt t="9281" x="7486650" y="4394200"/>
          <p14:tracePt t="9301" x="7493000" y="4394200"/>
          <p14:tracePt t="9342" x="7499350" y="4394200"/>
          <p14:tracePt t="9358" x="7505700" y="4394200"/>
          <p14:tracePt t="9382" x="7512050" y="4394200"/>
          <p14:tracePt t="9387" x="7512050" y="4387850"/>
          <p14:tracePt t="9398" x="7524750" y="4387850"/>
          <p14:tracePt t="9414" x="7556500" y="4387850"/>
          <p14:tracePt t="9431" x="7639050" y="4381500"/>
          <p14:tracePt t="9449" x="7747000" y="4375150"/>
          <p14:tracePt t="9465" x="7918450" y="4362450"/>
          <p14:tracePt t="9482" x="8420100" y="4324350"/>
          <p14:tracePt t="9499" x="9017000" y="4279900"/>
          <p14:tracePt t="9515" x="9721850" y="4152900"/>
          <p14:tracePt t="9531" x="10629900" y="3924300"/>
          <p14:tracePt t="9548" x="11506200" y="3625850"/>
        </p14:tracePtLst>
      </p14:laserTraceLst>
    </p:ext>
  </p:extLst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980</TotalTime>
  <Words>168</Words>
  <Application>Microsoft Office PowerPoint</Application>
  <PresentationFormat>寬螢幕</PresentationFormat>
  <Paragraphs>27</Paragraphs>
  <Slides>5</Slides>
  <Notes>2</Notes>
  <HiddenSlides>0</HiddenSlides>
  <MMClips>5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標楷體</vt:lpstr>
      <vt:lpstr>Arial</vt:lpstr>
      <vt:lpstr>Calibri</vt:lpstr>
      <vt:lpstr>Times New Roman</vt:lpstr>
      <vt:lpstr>Tw Cen MT</vt:lpstr>
      <vt:lpstr>Wingdings</vt:lpstr>
      <vt:lpstr>小水滴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B073021020</dc:creator>
  <cp:lastModifiedBy>B073021020</cp:lastModifiedBy>
  <cp:revision>1</cp:revision>
  <dcterms:created xsi:type="dcterms:W3CDTF">2023-10-19T17:42:11Z</dcterms:created>
  <dcterms:modified xsi:type="dcterms:W3CDTF">2023-10-20T10:53:44Z</dcterms:modified>
</cp:coreProperties>
</file>