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6"/>
  </p:notesMasterIdLst>
  <p:sldIdLst>
    <p:sldId id="323" r:id="rId5"/>
    <p:sldId id="402" r:id="rId6"/>
    <p:sldId id="388" r:id="rId7"/>
    <p:sldId id="406" r:id="rId8"/>
    <p:sldId id="366" r:id="rId9"/>
    <p:sldId id="387" r:id="rId10"/>
    <p:sldId id="395" r:id="rId11"/>
    <p:sldId id="410" r:id="rId12"/>
    <p:sldId id="412" r:id="rId13"/>
    <p:sldId id="408" r:id="rId14"/>
    <p:sldId id="416" r:id="rId15"/>
    <p:sldId id="415" r:id="rId16"/>
    <p:sldId id="417" r:id="rId17"/>
    <p:sldId id="375" r:id="rId18"/>
    <p:sldId id="377" r:id="rId19"/>
    <p:sldId id="380" r:id="rId20"/>
    <p:sldId id="381" r:id="rId21"/>
    <p:sldId id="407" r:id="rId22"/>
    <p:sldId id="414" r:id="rId23"/>
    <p:sldId id="401" r:id="rId24"/>
    <p:sldId id="296" r:id="rId25"/>
  </p:sldIdLst>
  <p:sldSz cx="12192000" cy="6858000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胤宏" initials="林胤宏" lastIdx="1" clrIdx="0">
    <p:extLst>
      <p:ext uri="{19B8F6BF-5375-455C-9EA6-DF929625EA0E}">
        <p15:presenceInfo xmlns:p15="http://schemas.microsoft.com/office/powerpoint/2012/main" userId="林胤宏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B42"/>
    <a:srgbClr val="C0ACDF"/>
    <a:srgbClr val="FFFFFF"/>
    <a:srgbClr val="E9EBF5"/>
    <a:srgbClr val="1F4E79"/>
    <a:srgbClr val="DDFDAE"/>
    <a:srgbClr val="FFACAB"/>
    <a:srgbClr val="B1CCFF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3E62CC-B636-4302-A13C-A4EF760C1683}" v="4" dt="2023-01-06T11:06:55.4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林胤宏" userId="0db0e926-2149-4ab2-a5ba-0202de5ca3e7" providerId="ADAL" clId="{E73E62CC-B636-4302-A13C-A4EF760C1683}"/>
    <pc:docChg chg="custSel addSld delSld modSld">
      <pc:chgData name="林胤宏" userId="0db0e926-2149-4ab2-a5ba-0202de5ca3e7" providerId="ADAL" clId="{E73E62CC-B636-4302-A13C-A4EF760C1683}" dt="2023-01-06T11:06:55.426" v="3" actId="47"/>
      <pc:docMkLst>
        <pc:docMk/>
      </pc:docMkLst>
      <pc:sldChg chg="delSp modSp add del mod">
        <pc:chgData name="林胤宏" userId="0db0e926-2149-4ab2-a5ba-0202de5ca3e7" providerId="ADAL" clId="{E73E62CC-B636-4302-A13C-A4EF760C1683}" dt="2023-01-06T11:06:55.426" v="3" actId="47"/>
        <pc:sldMkLst>
          <pc:docMk/>
          <pc:sldMk cId="2631958160" sldId="418"/>
        </pc:sldMkLst>
        <pc:spChg chg="del">
          <ac:chgData name="林胤宏" userId="0db0e926-2149-4ab2-a5ba-0202de5ca3e7" providerId="ADAL" clId="{E73E62CC-B636-4302-A13C-A4EF760C1683}" dt="2023-01-06T11:04:39.299" v="1" actId="478"/>
          <ac:spMkLst>
            <pc:docMk/>
            <pc:sldMk cId="2631958160" sldId="418"/>
            <ac:spMk id="4" creationId="{5A1AF35A-F2D6-45B4-BB83-858E72B15700}"/>
          </ac:spMkLst>
        </pc:spChg>
        <pc:picChg chg="mod">
          <ac:chgData name="林胤宏" userId="0db0e926-2149-4ab2-a5ba-0202de5ca3e7" providerId="ADAL" clId="{E73E62CC-B636-4302-A13C-A4EF760C1683}" dt="2023-01-06T11:04:42.944" v="2" actId="1076"/>
          <ac:picMkLst>
            <pc:docMk/>
            <pc:sldMk cId="2631958160" sldId="418"/>
            <ac:picMk id="6" creationId="{C37CD94C-DD75-9061-E0F1-36DF57F43E22}"/>
          </ac:picMkLst>
        </pc:picChg>
      </pc:sldChg>
    </pc:docChg>
  </pc:docChgLst>
  <pc:docChgLst>
    <pc:chgData name="林胤宏" userId="0db0e926-2149-4ab2-a5ba-0202de5ca3e7" providerId="ADAL" clId="{82F451CC-E0D8-40AD-B375-5EEE5A647189}"/>
    <pc:docChg chg="undo custSel addSld delSld modSld sldOrd">
      <pc:chgData name="林胤宏" userId="0db0e926-2149-4ab2-a5ba-0202de5ca3e7" providerId="ADAL" clId="{82F451CC-E0D8-40AD-B375-5EEE5A647189}" dt="2022-11-11T09:48:36.184" v="3885"/>
      <pc:docMkLst>
        <pc:docMk/>
      </pc:docMkLst>
      <pc:sldChg chg="modSp mod modAnim">
        <pc:chgData name="林胤宏" userId="0db0e926-2149-4ab2-a5ba-0202de5ca3e7" providerId="ADAL" clId="{82F451CC-E0D8-40AD-B375-5EEE5A647189}" dt="2022-11-10T09:45:50.371" v="1654" actId="1076"/>
        <pc:sldMkLst>
          <pc:docMk/>
          <pc:sldMk cId="2865092198" sldId="323"/>
        </pc:sldMkLst>
        <pc:spChg chg="mod">
          <ac:chgData name="林胤宏" userId="0db0e926-2149-4ab2-a5ba-0202de5ca3e7" providerId="ADAL" clId="{82F451CC-E0D8-40AD-B375-5EEE5A647189}" dt="2022-11-09T03:54:13.574" v="50" actId="1076"/>
          <ac:spMkLst>
            <pc:docMk/>
            <pc:sldMk cId="2865092198" sldId="323"/>
            <ac:spMk id="2" creationId="{00000000-0000-0000-0000-000000000000}"/>
          </ac:spMkLst>
        </pc:spChg>
        <pc:spChg chg="mod">
          <ac:chgData name="林胤宏" userId="0db0e926-2149-4ab2-a5ba-0202de5ca3e7" providerId="ADAL" clId="{82F451CC-E0D8-40AD-B375-5EEE5A647189}" dt="2022-11-10T09:45:50.371" v="1654" actId="1076"/>
          <ac:spMkLst>
            <pc:docMk/>
            <pc:sldMk cId="2865092198" sldId="323"/>
            <ac:spMk id="8" creationId="{5E007CC6-7C02-490C-BEB2-6C443D351778}"/>
          </ac:spMkLst>
        </pc:spChg>
        <pc:spChg chg="mod">
          <ac:chgData name="林胤宏" userId="0db0e926-2149-4ab2-a5ba-0202de5ca3e7" providerId="ADAL" clId="{82F451CC-E0D8-40AD-B375-5EEE5A647189}" dt="2022-11-09T03:54:17.940" v="56" actId="20577"/>
          <ac:spMkLst>
            <pc:docMk/>
            <pc:sldMk cId="2865092198" sldId="323"/>
            <ac:spMk id="11" creationId="{13CECF35-04D6-4398-BA2C-EFDF7789D03B}"/>
          </ac:spMkLst>
        </pc:spChg>
      </pc:sldChg>
      <pc:sldChg chg="addSp delSp modSp mod modNotesTx">
        <pc:chgData name="林胤宏" userId="0db0e926-2149-4ab2-a5ba-0202de5ca3e7" providerId="ADAL" clId="{82F451CC-E0D8-40AD-B375-5EEE5A647189}" dt="2022-11-11T08:19:44.301" v="3622" actId="20577"/>
        <pc:sldMkLst>
          <pc:docMk/>
          <pc:sldMk cId="3767881000" sldId="366"/>
        </pc:sldMkLst>
        <pc:spChg chg="mod">
          <ac:chgData name="林胤宏" userId="0db0e926-2149-4ab2-a5ba-0202de5ca3e7" providerId="ADAL" clId="{82F451CC-E0D8-40AD-B375-5EEE5A647189}" dt="2022-11-09T04:06:55.863" v="158" actId="20577"/>
          <ac:spMkLst>
            <pc:docMk/>
            <pc:sldMk cId="3767881000" sldId="366"/>
            <ac:spMk id="2" creationId="{00000000-0000-0000-0000-000000000000}"/>
          </ac:spMkLst>
        </pc:spChg>
        <pc:spChg chg="mod">
          <ac:chgData name="林胤宏" userId="0db0e926-2149-4ab2-a5ba-0202de5ca3e7" providerId="ADAL" clId="{82F451CC-E0D8-40AD-B375-5EEE5A647189}" dt="2022-11-09T12:23:03.848" v="1342" actId="2710"/>
          <ac:spMkLst>
            <pc:docMk/>
            <pc:sldMk cId="3767881000" sldId="366"/>
            <ac:spMk id="4" creationId="{00000000-0000-0000-0000-000000000000}"/>
          </ac:spMkLst>
        </pc:spChg>
        <pc:grpChg chg="del">
          <ac:chgData name="林胤宏" userId="0db0e926-2149-4ab2-a5ba-0202de5ca3e7" providerId="ADAL" clId="{82F451CC-E0D8-40AD-B375-5EEE5A647189}" dt="2022-11-09T04:07:11.782" v="159" actId="478"/>
          <ac:grpSpMkLst>
            <pc:docMk/>
            <pc:sldMk cId="3767881000" sldId="366"/>
            <ac:grpSpMk id="9" creationId="{EE9F5099-BC32-4991-B4A4-00BF428AE236}"/>
          </ac:grpSpMkLst>
        </pc:grpChg>
        <pc:picChg chg="add mod">
          <ac:chgData name="林胤宏" userId="0db0e926-2149-4ab2-a5ba-0202de5ca3e7" providerId="ADAL" clId="{82F451CC-E0D8-40AD-B375-5EEE5A647189}" dt="2022-11-09T08:03:51.510" v="664" actId="1076"/>
          <ac:picMkLst>
            <pc:docMk/>
            <pc:sldMk cId="3767881000" sldId="366"/>
            <ac:picMk id="8" creationId="{2BAA76F6-07DC-4585-BC92-F93FA3ED9237}"/>
          </ac:picMkLst>
        </pc:picChg>
      </pc:sldChg>
      <pc:sldChg chg="addSp delSp modSp del mod modNotesTx">
        <pc:chgData name="林胤宏" userId="0db0e926-2149-4ab2-a5ba-0202de5ca3e7" providerId="ADAL" clId="{82F451CC-E0D8-40AD-B375-5EEE5A647189}" dt="2022-11-11T09:03:54.471" v="3747" actId="47"/>
        <pc:sldMkLst>
          <pc:docMk/>
          <pc:sldMk cId="3526607187" sldId="368"/>
        </pc:sldMkLst>
        <pc:spChg chg="mod">
          <ac:chgData name="林胤宏" userId="0db0e926-2149-4ab2-a5ba-0202de5ca3e7" providerId="ADAL" clId="{82F451CC-E0D8-40AD-B375-5EEE5A647189}" dt="2022-11-10T02:43:25.658" v="1458" actId="20577"/>
          <ac:spMkLst>
            <pc:docMk/>
            <pc:sldMk cId="3526607187" sldId="368"/>
            <ac:spMk id="2" creationId="{00000000-0000-0000-0000-000000000000}"/>
          </ac:spMkLst>
        </pc:spChg>
        <pc:spChg chg="del mod">
          <ac:chgData name="林胤宏" userId="0db0e926-2149-4ab2-a5ba-0202de5ca3e7" providerId="ADAL" clId="{82F451CC-E0D8-40AD-B375-5EEE5A647189}" dt="2022-11-10T02:43:21.579" v="1457" actId="478"/>
          <ac:spMkLst>
            <pc:docMk/>
            <pc:sldMk cId="3526607187" sldId="368"/>
            <ac:spMk id="4" creationId="{00000000-0000-0000-0000-000000000000}"/>
          </ac:spMkLst>
        </pc:spChg>
        <pc:picChg chg="del">
          <ac:chgData name="林胤宏" userId="0db0e926-2149-4ab2-a5ba-0202de5ca3e7" providerId="ADAL" clId="{82F451CC-E0D8-40AD-B375-5EEE5A647189}" dt="2022-11-10T02:43:18.388" v="1454" actId="478"/>
          <ac:picMkLst>
            <pc:docMk/>
            <pc:sldMk cId="3526607187" sldId="368"/>
            <ac:picMk id="5" creationId="{D861AF78-573A-4504-BEBD-247561C8BD47}"/>
          </ac:picMkLst>
        </pc:picChg>
        <pc:picChg chg="del">
          <ac:chgData name="林胤宏" userId="0db0e926-2149-4ab2-a5ba-0202de5ca3e7" providerId="ADAL" clId="{82F451CC-E0D8-40AD-B375-5EEE5A647189}" dt="2022-11-10T02:43:19.482" v="1455" actId="478"/>
          <ac:picMkLst>
            <pc:docMk/>
            <pc:sldMk cId="3526607187" sldId="368"/>
            <ac:picMk id="6" creationId="{81E2F3A6-A491-47D3-82BD-195BA0AD9E58}"/>
          </ac:picMkLst>
        </pc:picChg>
        <pc:picChg chg="add del mod modCrop">
          <ac:chgData name="林胤宏" userId="0db0e926-2149-4ab2-a5ba-0202de5ca3e7" providerId="ADAL" clId="{82F451CC-E0D8-40AD-B375-5EEE5A647189}" dt="2022-11-10T02:44:08.351" v="1467" actId="478"/>
          <ac:picMkLst>
            <pc:docMk/>
            <pc:sldMk cId="3526607187" sldId="368"/>
            <ac:picMk id="8" creationId="{58C7FF31-AAE5-473E-867C-D56C7CD8B458}"/>
          </ac:picMkLst>
        </pc:picChg>
        <pc:picChg chg="add mod">
          <ac:chgData name="林胤宏" userId="0db0e926-2149-4ab2-a5ba-0202de5ca3e7" providerId="ADAL" clId="{82F451CC-E0D8-40AD-B375-5EEE5A647189}" dt="2022-11-10T02:44:31.198" v="1471" actId="1076"/>
          <ac:picMkLst>
            <pc:docMk/>
            <pc:sldMk cId="3526607187" sldId="368"/>
            <ac:picMk id="10" creationId="{66737D25-D081-4908-A7B2-B3DC37A13B5A}"/>
          </ac:picMkLst>
        </pc:picChg>
      </pc:sldChg>
      <pc:sldChg chg="del">
        <pc:chgData name="林胤宏" userId="0db0e926-2149-4ab2-a5ba-0202de5ca3e7" providerId="ADAL" clId="{82F451CC-E0D8-40AD-B375-5EEE5A647189}" dt="2022-11-10T14:59:01.814" v="2684" actId="47"/>
        <pc:sldMkLst>
          <pc:docMk/>
          <pc:sldMk cId="2648526105" sldId="370"/>
        </pc:sldMkLst>
      </pc:sldChg>
      <pc:sldChg chg="del">
        <pc:chgData name="林胤宏" userId="0db0e926-2149-4ab2-a5ba-0202de5ca3e7" providerId="ADAL" clId="{82F451CC-E0D8-40AD-B375-5EEE5A647189}" dt="2022-11-10T14:58:59.652" v="2682" actId="47"/>
        <pc:sldMkLst>
          <pc:docMk/>
          <pc:sldMk cId="139161503" sldId="371"/>
        </pc:sldMkLst>
      </pc:sldChg>
      <pc:sldChg chg="del">
        <pc:chgData name="林胤宏" userId="0db0e926-2149-4ab2-a5ba-0202de5ca3e7" providerId="ADAL" clId="{82F451CC-E0D8-40AD-B375-5EEE5A647189}" dt="2022-11-10T14:58:56.269" v="2681" actId="47"/>
        <pc:sldMkLst>
          <pc:docMk/>
          <pc:sldMk cId="2482946903" sldId="374"/>
        </pc:sldMkLst>
      </pc:sldChg>
      <pc:sldChg chg="modSp mod ord modNotesTx">
        <pc:chgData name="林胤宏" userId="0db0e926-2149-4ab2-a5ba-0202de5ca3e7" providerId="ADAL" clId="{82F451CC-E0D8-40AD-B375-5EEE5A647189}" dt="2022-11-11T07:50:23.710" v="3465"/>
        <pc:sldMkLst>
          <pc:docMk/>
          <pc:sldMk cId="316618034" sldId="375"/>
        </pc:sldMkLst>
        <pc:spChg chg="mod">
          <ac:chgData name="林胤宏" userId="0db0e926-2149-4ab2-a5ba-0202de5ca3e7" providerId="ADAL" clId="{82F451CC-E0D8-40AD-B375-5EEE5A647189}" dt="2022-11-11T01:33:47.735" v="2744" actId="1076"/>
          <ac:spMkLst>
            <pc:docMk/>
            <pc:sldMk cId="316618034" sldId="375"/>
            <ac:spMk id="4" creationId="{00000000-0000-0000-0000-000000000000}"/>
          </ac:spMkLst>
        </pc:spChg>
      </pc:sldChg>
      <pc:sldChg chg="addSp delSp modSp mod modNotesTx">
        <pc:chgData name="林胤宏" userId="0db0e926-2149-4ab2-a5ba-0202de5ca3e7" providerId="ADAL" clId="{82F451CC-E0D8-40AD-B375-5EEE5A647189}" dt="2022-11-11T08:54:16.147" v="3683" actId="1076"/>
        <pc:sldMkLst>
          <pc:docMk/>
          <pc:sldMk cId="4207768102" sldId="377"/>
        </pc:sldMkLst>
        <pc:spChg chg="del">
          <ac:chgData name="林胤宏" userId="0db0e926-2149-4ab2-a5ba-0202de5ca3e7" providerId="ADAL" clId="{82F451CC-E0D8-40AD-B375-5EEE5A647189}" dt="2022-11-10T14:29:01.826" v="2627" actId="478"/>
          <ac:spMkLst>
            <pc:docMk/>
            <pc:sldMk cId="4207768102" sldId="377"/>
            <ac:spMk id="6" creationId="{93E2227E-BACB-408C-8C9F-EFCE3DEFFE05}"/>
          </ac:spMkLst>
        </pc:spChg>
        <pc:spChg chg="del">
          <ac:chgData name="林胤宏" userId="0db0e926-2149-4ab2-a5ba-0202de5ca3e7" providerId="ADAL" clId="{82F451CC-E0D8-40AD-B375-5EEE5A647189}" dt="2022-11-10T14:28:59.041" v="2626" actId="478"/>
          <ac:spMkLst>
            <pc:docMk/>
            <pc:sldMk cId="4207768102" sldId="377"/>
            <ac:spMk id="7" creationId="{B9E1671A-EEAA-4615-9283-B94548DE22CC}"/>
          </ac:spMkLst>
        </pc:spChg>
        <pc:spChg chg="del">
          <ac:chgData name="林胤宏" userId="0db0e926-2149-4ab2-a5ba-0202de5ca3e7" providerId="ADAL" clId="{82F451CC-E0D8-40AD-B375-5EEE5A647189}" dt="2022-11-10T14:28:58.330" v="2625" actId="478"/>
          <ac:spMkLst>
            <pc:docMk/>
            <pc:sldMk cId="4207768102" sldId="377"/>
            <ac:spMk id="8" creationId="{A1AADAAF-43CD-4784-B637-59C790581904}"/>
          </ac:spMkLst>
        </pc:spChg>
        <pc:spChg chg="add mod">
          <ac:chgData name="林胤宏" userId="0db0e926-2149-4ab2-a5ba-0202de5ca3e7" providerId="ADAL" clId="{82F451CC-E0D8-40AD-B375-5EEE5A647189}" dt="2022-11-10T14:47:11.448" v="2651" actId="164"/>
          <ac:spMkLst>
            <pc:docMk/>
            <pc:sldMk cId="4207768102" sldId="377"/>
            <ac:spMk id="11" creationId="{82410035-C236-4E42-B045-B7DD8A1C8C78}"/>
          </ac:spMkLst>
        </pc:spChg>
        <pc:spChg chg="add mod">
          <ac:chgData name="林胤宏" userId="0db0e926-2149-4ab2-a5ba-0202de5ca3e7" providerId="ADAL" clId="{82F451CC-E0D8-40AD-B375-5EEE5A647189}" dt="2022-11-10T14:47:11.448" v="2651" actId="164"/>
          <ac:spMkLst>
            <pc:docMk/>
            <pc:sldMk cId="4207768102" sldId="377"/>
            <ac:spMk id="12" creationId="{9AE58810-9044-4442-9973-69D806A5839D}"/>
          </ac:spMkLst>
        </pc:spChg>
        <pc:grpChg chg="add mod">
          <ac:chgData name="林胤宏" userId="0db0e926-2149-4ab2-a5ba-0202de5ca3e7" providerId="ADAL" clId="{82F451CC-E0D8-40AD-B375-5EEE5A647189}" dt="2022-11-11T08:54:16.147" v="3683" actId="1076"/>
          <ac:grpSpMkLst>
            <pc:docMk/>
            <pc:sldMk cId="4207768102" sldId="377"/>
            <ac:grpSpMk id="14" creationId="{3D9B5C45-C446-4559-87B0-947E0CE42474}"/>
          </ac:grpSpMkLst>
        </pc:grpChg>
        <pc:picChg chg="del">
          <ac:chgData name="林胤宏" userId="0db0e926-2149-4ab2-a5ba-0202de5ca3e7" providerId="ADAL" clId="{82F451CC-E0D8-40AD-B375-5EEE5A647189}" dt="2022-11-10T14:28:57.444" v="2624" actId="478"/>
          <ac:picMkLst>
            <pc:docMk/>
            <pc:sldMk cId="4207768102" sldId="377"/>
            <ac:picMk id="4" creationId="{00000000-0000-0000-0000-000000000000}"/>
          </ac:picMkLst>
        </pc:picChg>
        <pc:picChg chg="del">
          <ac:chgData name="林胤宏" userId="0db0e926-2149-4ab2-a5ba-0202de5ca3e7" providerId="ADAL" clId="{82F451CC-E0D8-40AD-B375-5EEE5A647189}" dt="2022-11-10T14:28:56.928" v="2623" actId="478"/>
          <ac:picMkLst>
            <pc:docMk/>
            <pc:sldMk cId="4207768102" sldId="377"/>
            <ac:picMk id="5" creationId="{00000000-0000-0000-0000-000000000000}"/>
          </ac:picMkLst>
        </pc:picChg>
        <pc:picChg chg="add mod">
          <ac:chgData name="林胤宏" userId="0db0e926-2149-4ab2-a5ba-0202de5ca3e7" providerId="ADAL" clId="{82F451CC-E0D8-40AD-B375-5EEE5A647189}" dt="2022-11-10T14:47:11.448" v="2651" actId="164"/>
          <ac:picMkLst>
            <pc:docMk/>
            <pc:sldMk cId="4207768102" sldId="377"/>
            <ac:picMk id="10" creationId="{2A0E4FE1-ABB4-4D72-ACF9-6E2B2C4E3D80}"/>
          </ac:picMkLst>
        </pc:picChg>
        <pc:picChg chg="add mod">
          <ac:chgData name="林胤宏" userId="0db0e926-2149-4ab2-a5ba-0202de5ca3e7" providerId="ADAL" clId="{82F451CC-E0D8-40AD-B375-5EEE5A647189}" dt="2022-11-10T14:46:51.259" v="2650" actId="571"/>
          <ac:picMkLst>
            <pc:docMk/>
            <pc:sldMk cId="4207768102" sldId="377"/>
            <ac:picMk id="13" creationId="{782ED3AD-347B-49A1-A49F-FF187702E66E}"/>
          </ac:picMkLst>
        </pc:picChg>
      </pc:sldChg>
      <pc:sldChg chg="addSp delSp modSp mod modNotesTx">
        <pc:chgData name="林胤宏" userId="0db0e926-2149-4ab2-a5ba-0202de5ca3e7" providerId="ADAL" clId="{82F451CC-E0D8-40AD-B375-5EEE5A647189}" dt="2022-11-11T08:59:26.937" v="3684" actId="1076"/>
        <pc:sldMkLst>
          <pc:docMk/>
          <pc:sldMk cId="3170231059" sldId="380"/>
        </pc:sldMkLst>
        <pc:spChg chg="del">
          <ac:chgData name="林胤宏" userId="0db0e926-2149-4ab2-a5ba-0202de5ca3e7" providerId="ADAL" clId="{82F451CC-E0D8-40AD-B375-5EEE5A647189}" dt="2022-11-10T14:46:30.815" v="2644" actId="478"/>
          <ac:spMkLst>
            <pc:docMk/>
            <pc:sldMk cId="3170231059" sldId="380"/>
            <ac:spMk id="5" creationId="{0F96F665-1356-449B-A599-E600C1316C8A}"/>
          </ac:spMkLst>
        </pc:spChg>
        <pc:picChg chg="del">
          <ac:chgData name="林胤宏" userId="0db0e926-2149-4ab2-a5ba-0202de5ca3e7" providerId="ADAL" clId="{82F451CC-E0D8-40AD-B375-5EEE5A647189}" dt="2022-11-10T14:42:56.865" v="2643" actId="478"/>
          <ac:picMkLst>
            <pc:docMk/>
            <pc:sldMk cId="3170231059" sldId="380"/>
            <ac:picMk id="4" creationId="{00000000-0000-0000-0000-000000000000}"/>
          </ac:picMkLst>
        </pc:picChg>
        <pc:picChg chg="add mod">
          <ac:chgData name="林胤宏" userId="0db0e926-2149-4ab2-a5ba-0202de5ca3e7" providerId="ADAL" clId="{82F451CC-E0D8-40AD-B375-5EEE5A647189}" dt="2022-11-11T08:52:37.434" v="3667" actId="14100"/>
          <ac:picMkLst>
            <pc:docMk/>
            <pc:sldMk cId="3170231059" sldId="380"/>
            <ac:picMk id="7" creationId="{6874BE08-74CF-4378-9929-C020C44179E2}"/>
          </ac:picMkLst>
        </pc:picChg>
        <pc:picChg chg="add mod">
          <ac:chgData name="林胤宏" userId="0db0e926-2149-4ab2-a5ba-0202de5ca3e7" providerId="ADAL" clId="{82F451CC-E0D8-40AD-B375-5EEE5A647189}" dt="2022-11-11T08:51:38.810" v="3663" actId="14100"/>
          <ac:picMkLst>
            <pc:docMk/>
            <pc:sldMk cId="3170231059" sldId="380"/>
            <ac:picMk id="9" creationId="{9E2BF012-59B4-45AA-AD96-444C744C86F2}"/>
          </ac:picMkLst>
        </pc:picChg>
        <pc:picChg chg="add mod">
          <ac:chgData name="林胤宏" userId="0db0e926-2149-4ab2-a5ba-0202de5ca3e7" providerId="ADAL" clId="{82F451CC-E0D8-40AD-B375-5EEE5A647189}" dt="2022-11-11T08:59:26.937" v="3684" actId="1076"/>
          <ac:picMkLst>
            <pc:docMk/>
            <pc:sldMk cId="3170231059" sldId="380"/>
            <ac:picMk id="11" creationId="{F3A14C14-8E5F-4E75-A6DD-9D8F91447255}"/>
          </ac:picMkLst>
        </pc:picChg>
        <pc:picChg chg="add mod">
          <ac:chgData name="林胤宏" userId="0db0e926-2149-4ab2-a5ba-0202de5ca3e7" providerId="ADAL" clId="{82F451CC-E0D8-40AD-B375-5EEE5A647189}" dt="2022-11-11T08:53:05.490" v="3675" actId="14100"/>
          <ac:picMkLst>
            <pc:docMk/>
            <pc:sldMk cId="3170231059" sldId="380"/>
            <ac:picMk id="13" creationId="{CE3339B8-25D1-4BDA-BE02-5B41D04845A5}"/>
          </ac:picMkLst>
        </pc:picChg>
      </pc:sldChg>
      <pc:sldChg chg="addSp delSp modSp mod">
        <pc:chgData name="林胤宏" userId="0db0e926-2149-4ab2-a5ba-0202de5ca3e7" providerId="ADAL" clId="{82F451CC-E0D8-40AD-B375-5EEE5A647189}" dt="2022-11-11T09:02:51.841" v="3746" actId="1076"/>
        <pc:sldMkLst>
          <pc:docMk/>
          <pc:sldMk cId="744888168" sldId="381"/>
        </pc:sldMkLst>
        <pc:spChg chg="del">
          <ac:chgData name="林胤宏" userId="0db0e926-2149-4ab2-a5ba-0202de5ca3e7" providerId="ADAL" clId="{82F451CC-E0D8-40AD-B375-5EEE5A647189}" dt="2022-11-10T14:50:45.983" v="2654" actId="478"/>
          <ac:spMkLst>
            <pc:docMk/>
            <pc:sldMk cId="744888168" sldId="381"/>
            <ac:spMk id="6" creationId="{60028181-B262-4653-B312-7ED85C7F3FBD}"/>
          </ac:spMkLst>
        </pc:spChg>
        <pc:spChg chg="add mod">
          <ac:chgData name="林胤宏" userId="0db0e926-2149-4ab2-a5ba-0202de5ca3e7" providerId="ADAL" clId="{82F451CC-E0D8-40AD-B375-5EEE5A647189}" dt="2022-11-11T09:02:51.841" v="3746" actId="1076"/>
          <ac:spMkLst>
            <pc:docMk/>
            <pc:sldMk cId="744888168" sldId="381"/>
            <ac:spMk id="10" creationId="{E88D9013-6D48-4B4B-9F71-6851A9E12E98}"/>
          </ac:spMkLst>
        </pc:spChg>
        <pc:picChg chg="del">
          <ac:chgData name="林胤宏" userId="0db0e926-2149-4ab2-a5ba-0202de5ca3e7" providerId="ADAL" clId="{82F451CC-E0D8-40AD-B375-5EEE5A647189}" dt="2022-11-10T14:50:43.191" v="2653" actId="478"/>
          <ac:picMkLst>
            <pc:docMk/>
            <pc:sldMk cId="744888168" sldId="381"/>
            <ac:picMk id="4" creationId="{00000000-0000-0000-0000-000000000000}"/>
          </ac:picMkLst>
        </pc:picChg>
        <pc:picChg chg="add del mod">
          <ac:chgData name="林胤宏" userId="0db0e926-2149-4ab2-a5ba-0202de5ca3e7" providerId="ADAL" clId="{82F451CC-E0D8-40AD-B375-5EEE5A647189}" dt="2022-11-11T08:59:45.001" v="3688" actId="478"/>
          <ac:picMkLst>
            <pc:docMk/>
            <pc:sldMk cId="744888168" sldId="381"/>
            <ac:picMk id="7" creationId="{659A156E-7494-4773-9DED-3E56E4330569}"/>
          </ac:picMkLst>
        </pc:picChg>
        <pc:picChg chg="add mod">
          <ac:chgData name="林胤宏" userId="0db0e926-2149-4ab2-a5ba-0202de5ca3e7" providerId="ADAL" clId="{82F451CC-E0D8-40AD-B375-5EEE5A647189}" dt="2022-11-11T09:01:18.290" v="3729" actId="1076"/>
          <ac:picMkLst>
            <pc:docMk/>
            <pc:sldMk cId="744888168" sldId="381"/>
            <ac:picMk id="9" creationId="{2424A63E-E772-4453-AD33-9AC77965277C}"/>
          </ac:picMkLst>
        </pc:picChg>
      </pc:sldChg>
      <pc:sldChg chg="addSp delSp modSp mod ord modNotesTx">
        <pc:chgData name="林胤宏" userId="0db0e926-2149-4ab2-a5ba-0202de5ca3e7" providerId="ADAL" clId="{82F451CC-E0D8-40AD-B375-5EEE5A647189}" dt="2022-11-11T09:12:45.866" v="3753" actId="14100"/>
        <pc:sldMkLst>
          <pc:docMk/>
          <pc:sldMk cId="3711200907" sldId="387"/>
        </pc:sldMkLst>
        <pc:spChg chg="mod">
          <ac:chgData name="林胤宏" userId="0db0e926-2149-4ab2-a5ba-0202de5ca3e7" providerId="ADAL" clId="{82F451CC-E0D8-40AD-B375-5EEE5A647189}" dt="2022-11-09T13:15:31.439" v="1350"/>
          <ac:spMkLst>
            <pc:docMk/>
            <pc:sldMk cId="3711200907" sldId="387"/>
            <ac:spMk id="2" creationId="{00000000-0000-0000-0000-000000000000}"/>
          </ac:spMkLst>
        </pc:spChg>
        <pc:spChg chg="del">
          <ac:chgData name="林胤宏" userId="0db0e926-2149-4ab2-a5ba-0202de5ca3e7" providerId="ADAL" clId="{82F451CC-E0D8-40AD-B375-5EEE5A647189}" dt="2022-11-09T13:16:08.783" v="1355" actId="478"/>
          <ac:spMkLst>
            <pc:docMk/>
            <pc:sldMk cId="3711200907" sldId="387"/>
            <ac:spMk id="5" creationId="{84334C63-CD9C-49B5-8364-8BE60B0D0313}"/>
          </ac:spMkLst>
        </pc:spChg>
        <pc:spChg chg="add mod">
          <ac:chgData name="林胤宏" userId="0db0e926-2149-4ab2-a5ba-0202de5ca3e7" providerId="ADAL" clId="{82F451CC-E0D8-40AD-B375-5EEE5A647189}" dt="2022-11-10T13:32:55.744" v="2513" actId="164"/>
          <ac:spMkLst>
            <pc:docMk/>
            <pc:sldMk cId="3711200907" sldId="387"/>
            <ac:spMk id="8" creationId="{10F529A0-19DD-4C07-A9AA-FBBE6A3A191F}"/>
          </ac:spMkLst>
        </pc:spChg>
        <pc:spChg chg="add del mod ord">
          <ac:chgData name="林胤宏" userId="0db0e926-2149-4ab2-a5ba-0202de5ca3e7" providerId="ADAL" clId="{82F451CC-E0D8-40AD-B375-5EEE5A647189}" dt="2022-11-11T06:27:12.421" v="3117" actId="478"/>
          <ac:spMkLst>
            <pc:docMk/>
            <pc:sldMk cId="3711200907" sldId="387"/>
            <ac:spMk id="9" creationId="{2DAA79EF-CEA3-4EB6-B795-AD5CDCC22747}"/>
          </ac:spMkLst>
        </pc:spChg>
        <pc:spChg chg="del">
          <ac:chgData name="林胤宏" userId="0db0e926-2149-4ab2-a5ba-0202de5ca3e7" providerId="ADAL" clId="{82F451CC-E0D8-40AD-B375-5EEE5A647189}" dt="2022-11-09T13:16:06.792" v="1354" actId="478"/>
          <ac:spMkLst>
            <pc:docMk/>
            <pc:sldMk cId="3711200907" sldId="387"/>
            <ac:spMk id="11" creationId="{16D2EA26-E745-4C18-A175-BF866B134EEA}"/>
          </ac:spMkLst>
        </pc:spChg>
        <pc:spChg chg="add mod">
          <ac:chgData name="林胤宏" userId="0db0e926-2149-4ab2-a5ba-0202de5ca3e7" providerId="ADAL" clId="{82F451CC-E0D8-40AD-B375-5EEE5A647189}" dt="2022-11-10T15:10:51.590" v="2724" actId="164"/>
          <ac:spMkLst>
            <pc:docMk/>
            <pc:sldMk cId="3711200907" sldId="387"/>
            <ac:spMk id="18" creationId="{9DCBC6E5-942A-4DE1-B0C9-22D035E4387F}"/>
          </ac:spMkLst>
        </pc:spChg>
        <pc:grpChg chg="add mod">
          <ac:chgData name="林胤宏" userId="0db0e926-2149-4ab2-a5ba-0202de5ca3e7" providerId="ADAL" clId="{82F451CC-E0D8-40AD-B375-5EEE5A647189}" dt="2022-11-10T15:10:51.590" v="2724" actId="164"/>
          <ac:grpSpMkLst>
            <pc:docMk/>
            <pc:sldMk cId="3711200907" sldId="387"/>
            <ac:grpSpMk id="17" creationId="{66C8FE64-E328-4C0F-8200-C13FCE4B48CB}"/>
          </ac:grpSpMkLst>
        </pc:grpChg>
        <pc:grpChg chg="add mod">
          <ac:chgData name="林胤宏" userId="0db0e926-2149-4ab2-a5ba-0202de5ca3e7" providerId="ADAL" clId="{82F451CC-E0D8-40AD-B375-5EEE5A647189}" dt="2022-11-10T15:11:09.726" v="2727" actId="164"/>
          <ac:grpSpMkLst>
            <pc:docMk/>
            <pc:sldMk cId="3711200907" sldId="387"/>
            <ac:grpSpMk id="19" creationId="{EB134B53-120D-4D06-835A-B172B71C5BB7}"/>
          </ac:grpSpMkLst>
        </pc:grpChg>
        <pc:grpChg chg="add mod">
          <ac:chgData name="林胤宏" userId="0db0e926-2149-4ab2-a5ba-0202de5ca3e7" providerId="ADAL" clId="{82F451CC-E0D8-40AD-B375-5EEE5A647189}" dt="2022-11-11T09:12:45.866" v="3753" actId="14100"/>
          <ac:grpSpMkLst>
            <pc:docMk/>
            <pc:sldMk cId="3711200907" sldId="387"/>
            <ac:grpSpMk id="20" creationId="{E25393FC-6D36-4DD4-9DBA-8A348467B844}"/>
          </ac:grpSpMkLst>
        </pc:grpChg>
        <pc:picChg chg="add mod">
          <ac:chgData name="林胤宏" userId="0db0e926-2149-4ab2-a5ba-0202de5ca3e7" providerId="ADAL" clId="{82F451CC-E0D8-40AD-B375-5EEE5A647189}" dt="2022-11-10T15:10:06.656" v="2717" actId="1076"/>
          <ac:picMkLst>
            <pc:docMk/>
            <pc:sldMk cId="3711200907" sldId="387"/>
            <ac:picMk id="5" creationId="{DB4D6CC3-6EB4-4AF7-8DB1-F70A3BAEA628}"/>
          </ac:picMkLst>
        </pc:picChg>
        <pc:picChg chg="del">
          <ac:chgData name="林胤宏" userId="0db0e926-2149-4ab2-a5ba-0202de5ca3e7" providerId="ADAL" clId="{82F451CC-E0D8-40AD-B375-5EEE5A647189}" dt="2022-11-09T13:16:04.158" v="1351" actId="478"/>
          <ac:picMkLst>
            <pc:docMk/>
            <pc:sldMk cId="3711200907" sldId="387"/>
            <ac:picMk id="6" creationId="{A5384F8B-E3D7-477C-912D-B9EA84441147}"/>
          </ac:picMkLst>
        </pc:picChg>
        <pc:picChg chg="add mod">
          <ac:chgData name="林胤宏" userId="0db0e926-2149-4ab2-a5ba-0202de5ca3e7" providerId="ADAL" clId="{82F451CC-E0D8-40AD-B375-5EEE5A647189}" dt="2022-11-10T15:11:09.726" v="2727" actId="164"/>
          <ac:picMkLst>
            <pc:docMk/>
            <pc:sldMk cId="3711200907" sldId="387"/>
            <ac:picMk id="7" creationId="{AAC102D6-287C-4858-8866-41445DB4A778}"/>
          </ac:picMkLst>
        </pc:picChg>
        <pc:picChg chg="del">
          <ac:chgData name="林胤宏" userId="0db0e926-2149-4ab2-a5ba-0202de5ca3e7" providerId="ADAL" clId="{82F451CC-E0D8-40AD-B375-5EEE5A647189}" dt="2022-11-09T13:16:04.903" v="1352" actId="478"/>
          <ac:picMkLst>
            <pc:docMk/>
            <pc:sldMk cId="3711200907" sldId="387"/>
            <ac:picMk id="8" creationId="{56ADBA64-0372-43AA-9D22-89ED0722B8B2}"/>
          </ac:picMkLst>
        </pc:picChg>
        <pc:picChg chg="add mod">
          <ac:chgData name="林胤宏" userId="0db0e926-2149-4ab2-a5ba-0202de5ca3e7" providerId="ADAL" clId="{82F451CC-E0D8-40AD-B375-5EEE5A647189}" dt="2022-11-11T08:46:39.289" v="3643" actId="1076"/>
          <ac:picMkLst>
            <pc:docMk/>
            <pc:sldMk cId="3711200907" sldId="387"/>
            <ac:picMk id="22" creationId="{EE269EFC-C501-422B-92C4-0FDB318801FF}"/>
          </ac:picMkLst>
        </pc:picChg>
        <pc:cxnChg chg="add mod">
          <ac:chgData name="林胤宏" userId="0db0e926-2149-4ab2-a5ba-0202de5ca3e7" providerId="ADAL" clId="{82F451CC-E0D8-40AD-B375-5EEE5A647189}" dt="2022-11-11T06:27:12.421" v="3117" actId="478"/>
          <ac:cxnSpMkLst>
            <pc:docMk/>
            <pc:sldMk cId="3711200907" sldId="387"/>
            <ac:cxnSpMk id="11" creationId="{E69054B1-CA7E-4BB1-B4FF-D0F5EFBC63D8}"/>
          </ac:cxnSpMkLst>
        </pc:cxnChg>
        <pc:cxnChg chg="del mod">
          <ac:chgData name="林胤宏" userId="0db0e926-2149-4ab2-a5ba-0202de5ca3e7" providerId="ADAL" clId="{82F451CC-E0D8-40AD-B375-5EEE5A647189}" dt="2022-11-09T13:16:05.990" v="1353" actId="478"/>
          <ac:cxnSpMkLst>
            <pc:docMk/>
            <pc:sldMk cId="3711200907" sldId="387"/>
            <ac:cxnSpMk id="13" creationId="{98E99FDD-A5AC-4DD8-8ACF-04D9E0750092}"/>
          </ac:cxnSpMkLst>
        </pc:cxnChg>
        <pc:cxnChg chg="add mod">
          <ac:chgData name="林胤宏" userId="0db0e926-2149-4ab2-a5ba-0202de5ca3e7" providerId="ADAL" clId="{82F451CC-E0D8-40AD-B375-5EEE5A647189}" dt="2022-11-10T13:32:55.744" v="2513" actId="164"/>
          <ac:cxnSpMkLst>
            <pc:docMk/>
            <pc:sldMk cId="3711200907" sldId="387"/>
            <ac:cxnSpMk id="13" creationId="{B256B230-E204-4D3B-BD12-6078F687C94B}"/>
          </ac:cxnSpMkLst>
        </pc:cxnChg>
      </pc:sldChg>
      <pc:sldChg chg="modSp mod">
        <pc:chgData name="林胤宏" userId="0db0e926-2149-4ab2-a5ba-0202de5ca3e7" providerId="ADAL" clId="{82F451CC-E0D8-40AD-B375-5EEE5A647189}" dt="2022-11-11T08:44:42.479" v="3638"/>
        <pc:sldMkLst>
          <pc:docMk/>
          <pc:sldMk cId="30669127" sldId="388"/>
        </pc:sldMkLst>
        <pc:spChg chg="mod">
          <ac:chgData name="林胤宏" userId="0db0e926-2149-4ab2-a5ba-0202de5ca3e7" providerId="ADAL" clId="{82F451CC-E0D8-40AD-B375-5EEE5A647189}" dt="2022-11-11T08:44:42.479" v="3638"/>
          <ac:spMkLst>
            <pc:docMk/>
            <pc:sldMk cId="30669127" sldId="388"/>
            <ac:spMk id="4" creationId="{00000000-0000-0000-0000-000000000000}"/>
          </ac:spMkLst>
        </pc:spChg>
      </pc:sldChg>
      <pc:sldChg chg="addSp delSp modSp mod ord modNotesTx">
        <pc:chgData name="林胤宏" userId="0db0e926-2149-4ab2-a5ba-0202de5ca3e7" providerId="ADAL" clId="{82F451CC-E0D8-40AD-B375-5EEE5A647189}" dt="2022-11-11T06:43:43.033" v="3259" actId="20577"/>
        <pc:sldMkLst>
          <pc:docMk/>
          <pc:sldMk cId="1897245596" sldId="391"/>
        </pc:sldMkLst>
        <pc:spChg chg="mod">
          <ac:chgData name="林胤宏" userId="0db0e926-2149-4ab2-a5ba-0202de5ca3e7" providerId="ADAL" clId="{82F451CC-E0D8-40AD-B375-5EEE5A647189}" dt="2022-11-11T06:32:23.235" v="3154" actId="20577"/>
          <ac:spMkLst>
            <pc:docMk/>
            <pc:sldMk cId="1897245596" sldId="391"/>
            <ac:spMk id="2" creationId="{AA402D6C-E500-48A5-AB1A-C7ECD6D3433D}"/>
          </ac:spMkLst>
        </pc:spChg>
        <pc:spChg chg="add mod">
          <ac:chgData name="林胤宏" userId="0db0e926-2149-4ab2-a5ba-0202de5ca3e7" providerId="ADAL" clId="{82F451CC-E0D8-40AD-B375-5EEE5A647189}" dt="2022-11-11T06:43:43.033" v="3259" actId="20577"/>
          <ac:spMkLst>
            <pc:docMk/>
            <pc:sldMk cId="1897245596" sldId="391"/>
            <ac:spMk id="4" creationId="{82C08AF5-44A9-44FE-BF3B-1566E166A916}"/>
          </ac:spMkLst>
        </pc:spChg>
        <pc:spChg chg="add del mod">
          <ac:chgData name="林胤宏" userId="0db0e926-2149-4ab2-a5ba-0202de5ca3e7" providerId="ADAL" clId="{82F451CC-E0D8-40AD-B375-5EEE5A647189}" dt="2022-11-11T06:35:49.531" v="3210" actId="21"/>
          <ac:spMkLst>
            <pc:docMk/>
            <pc:sldMk cId="1897245596" sldId="391"/>
            <ac:spMk id="5" creationId="{9E3CB414-B870-4708-8720-8CC151822600}"/>
          </ac:spMkLst>
        </pc:spChg>
        <pc:spChg chg="del mod">
          <ac:chgData name="林胤宏" userId="0db0e926-2149-4ab2-a5ba-0202de5ca3e7" providerId="ADAL" clId="{82F451CC-E0D8-40AD-B375-5EEE5A647189}" dt="2022-11-09T09:31:16.368" v="852" actId="478"/>
          <ac:spMkLst>
            <pc:docMk/>
            <pc:sldMk cId="1897245596" sldId="391"/>
            <ac:spMk id="5" creationId="{AA104BCB-9540-424E-8858-081260E6A4D2}"/>
          </ac:spMkLst>
        </pc:spChg>
        <pc:spChg chg="add del mod">
          <ac:chgData name="林胤宏" userId="0db0e926-2149-4ab2-a5ba-0202de5ca3e7" providerId="ADAL" clId="{82F451CC-E0D8-40AD-B375-5EEE5A647189}" dt="2022-11-11T06:36:05.126" v="3216" actId="478"/>
          <ac:spMkLst>
            <pc:docMk/>
            <pc:sldMk cId="1897245596" sldId="391"/>
            <ac:spMk id="7" creationId="{B8DA76F5-2405-4C07-AD50-3925191B0070}"/>
          </ac:spMkLst>
        </pc:spChg>
        <pc:grpChg chg="del">
          <ac:chgData name="林胤宏" userId="0db0e926-2149-4ab2-a5ba-0202de5ca3e7" providerId="ADAL" clId="{82F451CC-E0D8-40AD-B375-5EEE5A647189}" dt="2022-11-09T09:30:34.363" v="836" actId="478"/>
          <ac:grpSpMkLst>
            <pc:docMk/>
            <pc:sldMk cId="1897245596" sldId="391"/>
            <ac:grpSpMk id="6" creationId="{AFDC73AF-A34B-6388-09FD-C8C4AA852B41}"/>
          </ac:grpSpMkLst>
        </pc:grpChg>
        <pc:picChg chg="del">
          <ac:chgData name="林胤宏" userId="0db0e926-2149-4ab2-a5ba-0202de5ca3e7" providerId="ADAL" clId="{82F451CC-E0D8-40AD-B375-5EEE5A647189}" dt="2022-11-09T09:30:34.894" v="837" actId="478"/>
          <ac:picMkLst>
            <pc:docMk/>
            <pc:sldMk cId="1897245596" sldId="391"/>
            <ac:picMk id="14" creationId="{923A3DFE-D60C-47AB-9D68-6D844BA18B3F}"/>
          </ac:picMkLst>
        </pc:picChg>
        <pc:picChg chg="add mod">
          <ac:chgData name="林胤宏" userId="0db0e926-2149-4ab2-a5ba-0202de5ca3e7" providerId="ADAL" clId="{82F451CC-E0D8-40AD-B375-5EEE5A647189}" dt="2022-11-11T06:43:35.671" v="3254" actId="1076"/>
          <ac:picMkLst>
            <pc:docMk/>
            <pc:sldMk cId="1897245596" sldId="391"/>
            <ac:picMk id="1026" creationId="{11C9A74D-F267-4FAA-A7ED-0C0879235D21}"/>
          </ac:picMkLst>
        </pc:picChg>
        <pc:cxnChg chg="del">
          <ac:chgData name="林胤宏" userId="0db0e926-2149-4ab2-a5ba-0202de5ca3e7" providerId="ADAL" clId="{82F451CC-E0D8-40AD-B375-5EEE5A647189}" dt="2022-11-09T09:31:17.223" v="853" actId="478"/>
          <ac:cxnSpMkLst>
            <pc:docMk/>
            <pc:sldMk cId="1897245596" sldId="391"/>
            <ac:cxnSpMk id="8" creationId="{EC7AB556-C36A-44ED-84DB-D6EC5FF7E091}"/>
          </ac:cxnSpMkLst>
        </pc:cxnChg>
      </pc:sldChg>
      <pc:sldChg chg="addSp delSp modSp mod ord addCm delCm">
        <pc:chgData name="林胤宏" userId="0db0e926-2149-4ab2-a5ba-0202de5ca3e7" providerId="ADAL" clId="{82F451CC-E0D8-40AD-B375-5EEE5A647189}" dt="2022-11-11T07:49:45.950" v="3463"/>
        <pc:sldMkLst>
          <pc:docMk/>
          <pc:sldMk cId="1978330694" sldId="393"/>
        </pc:sldMkLst>
        <pc:spChg chg="mod">
          <ac:chgData name="林胤宏" userId="0db0e926-2149-4ab2-a5ba-0202de5ca3e7" providerId="ADAL" clId="{82F451CC-E0D8-40AD-B375-5EEE5A647189}" dt="2022-11-09T10:34:47.494" v="1177" actId="20577"/>
          <ac:spMkLst>
            <pc:docMk/>
            <pc:sldMk cId="1978330694" sldId="393"/>
            <ac:spMk id="2" creationId="{AA402D6C-E500-48A5-AB1A-C7ECD6D3433D}"/>
          </ac:spMkLst>
        </pc:spChg>
        <pc:spChg chg="add mod">
          <ac:chgData name="林胤宏" userId="0db0e926-2149-4ab2-a5ba-0202de5ca3e7" providerId="ADAL" clId="{82F451CC-E0D8-40AD-B375-5EEE5A647189}" dt="2022-11-10T08:57:01.821" v="1652" actId="113"/>
          <ac:spMkLst>
            <pc:docMk/>
            <pc:sldMk cId="1978330694" sldId="393"/>
            <ac:spMk id="4" creationId="{32254AE6-A310-4A1B-87EB-185481E6D3B0}"/>
          </ac:spMkLst>
        </pc:spChg>
        <pc:spChg chg="del mod topLvl">
          <ac:chgData name="林胤宏" userId="0db0e926-2149-4ab2-a5ba-0202de5ca3e7" providerId="ADAL" clId="{82F451CC-E0D8-40AD-B375-5EEE5A647189}" dt="2022-11-09T09:35:27.537" v="877" actId="478"/>
          <ac:spMkLst>
            <pc:docMk/>
            <pc:sldMk cId="1978330694" sldId="393"/>
            <ac:spMk id="5" creationId="{AA104BCB-9540-424E-8858-081260E6A4D2}"/>
          </ac:spMkLst>
        </pc:spChg>
        <pc:spChg chg="add del mod">
          <ac:chgData name="林胤宏" userId="0db0e926-2149-4ab2-a5ba-0202de5ca3e7" providerId="ADAL" clId="{82F451CC-E0D8-40AD-B375-5EEE5A647189}" dt="2022-11-09T09:35:31.435" v="882" actId="478"/>
          <ac:spMkLst>
            <pc:docMk/>
            <pc:sldMk cId="1978330694" sldId="393"/>
            <ac:spMk id="6" creationId="{9D6DF5B8-8CA8-ABC0-029F-DEB6A2DC28DD}"/>
          </ac:spMkLst>
        </pc:spChg>
        <pc:spChg chg="add del mod">
          <ac:chgData name="林胤宏" userId="0db0e926-2149-4ab2-a5ba-0202de5ca3e7" providerId="ADAL" clId="{82F451CC-E0D8-40AD-B375-5EEE5A647189}" dt="2022-11-09T09:35:34.898" v="884" actId="478"/>
          <ac:spMkLst>
            <pc:docMk/>
            <pc:sldMk cId="1978330694" sldId="393"/>
            <ac:spMk id="15" creationId="{DD9186F4-2F0A-4A02-90C2-FCA2F6E53B18}"/>
          </ac:spMkLst>
        </pc:spChg>
        <pc:spChg chg="add mod">
          <ac:chgData name="林胤宏" userId="0db0e926-2149-4ab2-a5ba-0202de5ca3e7" providerId="ADAL" clId="{82F451CC-E0D8-40AD-B375-5EEE5A647189}" dt="2022-11-09T10:32:45.404" v="1148" actId="164"/>
          <ac:spMkLst>
            <pc:docMk/>
            <pc:sldMk cId="1978330694" sldId="393"/>
            <ac:spMk id="17" creationId="{F0F5E040-6D12-4DB1-BF90-C24885EC2FEE}"/>
          </ac:spMkLst>
        </pc:spChg>
        <pc:spChg chg="add mod">
          <ac:chgData name="林胤宏" userId="0db0e926-2149-4ab2-a5ba-0202de5ca3e7" providerId="ADAL" clId="{82F451CC-E0D8-40AD-B375-5EEE5A647189}" dt="2022-11-09T10:32:45.404" v="1148" actId="164"/>
          <ac:spMkLst>
            <pc:docMk/>
            <pc:sldMk cId="1978330694" sldId="393"/>
            <ac:spMk id="19" creationId="{0D813555-7719-4DC3-A3E1-3CD592676AD7}"/>
          </ac:spMkLst>
        </pc:spChg>
        <pc:spChg chg="add mod">
          <ac:chgData name="林胤宏" userId="0db0e926-2149-4ab2-a5ba-0202de5ca3e7" providerId="ADAL" clId="{82F451CC-E0D8-40AD-B375-5EEE5A647189}" dt="2022-11-09T10:32:45.404" v="1148" actId="164"/>
          <ac:spMkLst>
            <pc:docMk/>
            <pc:sldMk cId="1978330694" sldId="393"/>
            <ac:spMk id="22" creationId="{B3FB24E5-9DEB-4117-8640-1893C3BD9EA9}"/>
          </ac:spMkLst>
        </pc:spChg>
        <pc:spChg chg="add mod">
          <ac:chgData name="林胤宏" userId="0db0e926-2149-4ab2-a5ba-0202de5ca3e7" providerId="ADAL" clId="{82F451CC-E0D8-40AD-B375-5EEE5A647189}" dt="2022-11-09T10:32:45.404" v="1148" actId="164"/>
          <ac:spMkLst>
            <pc:docMk/>
            <pc:sldMk cId="1978330694" sldId="393"/>
            <ac:spMk id="23" creationId="{791505C3-CC44-417C-9DE2-1D545E620020}"/>
          </ac:spMkLst>
        </pc:spChg>
        <pc:spChg chg="add del mod">
          <ac:chgData name="林胤宏" userId="0db0e926-2149-4ab2-a5ba-0202de5ca3e7" providerId="ADAL" clId="{82F451CC-E0D8-40AD-B375-5EEE5A647189}" dt="2022-11-09T10:33:59.983" v="1154" actId="478"/>
          <ac:spMkLst>
            <pc:docMk/>
            <pc:sldMk cId="1978330694" sldId="393"/>
            <ac:spMk id="26" creationId="{7439900A-7ED5-4BC2-ABBC-2C1DB786B1BE}"/>
          </ac:spMkLst>
        </pc:spChg>
        <pc:spChg chg="add del mod">
          <ac:chgData name="林胤宏" userId="0db0e926-2149-4ab2-a5ba-0202de5ca3e7" providerId="ADAL" clId="{82F451CC-E0D8-40AD-B375-5EEE5A647189}" dt="2022-11-09T10:33:59.184" v="1153" actId="478"/>
          <ac:spMkLst>
            <pc:docMk/>
            <pc:sldMk cId="1978330694" sldId="393"/>
            <ac:spMk id="27" creationId="{891624EE-3011-4E93-807E-AAB739CB0E9B}"/>
          </ac:spMkLst>
        </pc:spChg>
        <pc:spChg chg="add del mod">
          <ac:chgData name="林胤宏" userId="0db0e926-2149-4ab2-a5ba-0202de5ca3e7" providerId="ADAL" clId="{82F451CC-E0D8-40AD-B375-5EEE5A647189}" dt="2022-11-09T10:10:07.564" v="1045"/>
          <ac:spMkLst>
            <pc:docMk/>
            <pc:sldMk cId="1978330694" sldId="393"/>
            <ac:spMk id="28" creationId="{35978556-A0B8-42FB-B161-657A1FBB40F7}"/>
          </ac:spMkLst>
        </pc:spChg>
        <pc:spChg chg="add mod">
          <ac:chgData name="林胤宏" userId="0db0e926-2149-4ab2-a5ba-0202de5ca3e7" providerId="ADAL" clId="{82F451CC-E0D8-40AD-B375-5EEE5A647189}" dt="2022-11-09T10:32:45.404" v="1148" actId="164"/>
          <ac:spMkLst>
            <pc:docMk/>
            <pc:sldMk cId="1978330694" sldId="393"/>
            <ac:spMk id="29" creationId="{ED202228-4C6A-4535-9212-BB0AB175CE3D}"/>
          </ac:spMkLst>
        </pc:spChg>
        <pc:spChg chg="add mod">
          <ac:chgData name="林胤宏" userId="0db0e926-2149-4ab2-a5ba-0202de5ca3e7" providerId="ADAL" clId="{82F451CC-E0D8-40AD-B375-5EEE5A647189}" dt="2022-11-09T10:32:45.404" v="1148" actId="164"/>
          <ac:spMkLst>
            <pc:docMk/>
            <pc:sldMk cId="1978330694" sldId="393"/>
            <ac:spMk id="32" creationId="{F8F8ADF0-37C3-4CC3-9609-B1D93DD79A3B}"/>
          </ac:spMkLst>
        </pc:spChg>
        <pc:spChg chg="add mod">
          <ac:chgData name="林胤宏" userId="0db0e926-2149-4ab2-a5ba-0202de5ca3e7" providerId="ADAL" clId="{82F451CC-E0D8-40AD-B375-5EEE5A647189}" dt="2022-11-09T10:32:45.404" v="1148" actId="164"/>
          <ac:spMkLst>
            <pc:docMk/>
            <pc:sldMk cId="1978330694" sldId="393"/>
            <ac:spMk id="33" creationId="{46D6774F-FB3D-445D-83B5-D86DD7FB4FA5}"/>
          </ac:spMkLst>
        </pc:spChg>
        <pc:spChg chg="add mod">
          <ac:chgData name="林胤宏" userId="0db0e926-2149-4ab2-a5ba-0202de5ca3e7" providerId="ADAL" clId="{82F451CC-E0D8-40AD-B375-5EEE5A647189}" dt="2022-11-09T10:32:45.404" v="1148" actId="164"/>
          <ac:spMkLst>
            <pc:docMk/>
            <pc:sldMk cId="1978330694" sldId="393"/>
            <ac:spMk id="35" creationId="{C1043F09-CB13-4B30-B0FF-8410D02E0406}"/>
          </ac:spMkLst>
        </pc:spChg>
        <pc:spChg chg="add mod">
          <ac:chgData name="林胤宏" userId="0db0e926-2149-4ab2-a5ba-0202de5ca3e7" providerId="ADAL" clId="{82F451CC-E0D8-40AD-B375-5EEE5A647189}" dt="2022-11-09T10:32:45.404" v="1148" actId="164"/>
          <ac:spMkLst>
            <pc:docMk/>
            <pc:sldMk cId="1978330694" sldId="393"/>
            <ac:spMk id="36" creationId="{0E02D655-D418-46A2-81F6-7244A7F6F3D5}"/>
          </ac:spMkLst>
        </pc:spChg>
        <pc:spChg chg="add mod">
          <ac:chgData name="林胤宏" userId="0db0e926-2149-4ab2-a5ba-0202de5ca3e7" providerId="ADAL" clId="{82F451CC-E0D8-40AD-B375-5EEE5A647189}" dt="2022-11-09T10:33:05.616" v="1149" actId="164"/>
          <ac:spMkLst>
            <pc:docMk/>
            <pc:sldMk cId="1978330694" sldId="393"/>
            <ac:spMk id="42" creationId="{1090A02A-38F0-40D3-A7B8-11E02D3B30A4}"/>
          </ac:spMkLst>
        </pc:spChg>
        <pc:spChg chg="add mod">
          <ac:chgData name="林胤宏" userId="0db0e926-2149-4ab2-a5ba-0202de5ca3e7" providerId="ADAL" clId="{82F451CC-E0D8-40AD-B375-5EEE5A647189}" dt="2022-11-09T10:33:05.616" v="1149" actId="164"/>
          <ac:spMkLst>
            <pc:docMk/>
            <pc:sldMk cId="1978330694" sldId="393"/>
            <ac:spMk id="43" creationId="{8891824E-059A-4AD0-9130-BCDB80138B4B}"/>
          </ac:spMkLst>
        </pc:spChg>
        <pc:spChg chg="add mod">
          <ac:chgData name="林胤宏" userId="0db0e926-2149-4ab2-a5ba-0202de5ca3e7" providerId="ADAL" clId="{82F451CC-E0D8-40AD-B375-5EEE5A647189}" dt="2022-11-09T10:33:05.616" v="1149" actId="164"/>
          <ac:spMkLst>
            <pc:docMk/>
            <pc:sldMk cId="1978330694" sldId="393"/>
            <ac:spMk id="46" creationId="{555EAE8D-14E2-4346-98D6-8C930A07E07E}"/>
          </ac:spMkLst>
        </pc:spChg>
        <pc:spChg chg="add mod">
          <ac:chgData name="林胤宏" userId="0db0e926-2149-4ab2-a5ba-0202de5ca3e7" providerId="ADAL" clId="{82F451CC-E0D8-40AD-B375-5EEE5A647189}" dt="2022-11-09T10:33:05.616" v="1149" actId="164"/>
          <ac:spMkLst>
            <pc:docMk/>
            <pc:sldMk cId="1978330694" sldId="393"/>
            <ac:spMk id="47" creationId="{1097FC25-004C-48F3-8BB4-FC1722F9A218}"/>
          </ac:spMkLst>
        </pc:spChg>
        <pc:grpChg chg="add del">
          <ac:chgData name="林胤宏" userId="0db0e926-2149-4ab2-a5ba-0202de5ca3e7" providerId="ADAL" clId="{82F451CC-E0D8-40AD-B375-5EEE5A647189}" dt="2022-11-09T09:35:27.537" v="877" actId="478"/>
          <ac:grpSpMkLst>
            <pc:docMk/>
            <pc:sldMk cId="1978330694" sldId="393"/>
            <ac:grpSpMk id="11" creationId="{3C7A2D7E-6B22-40E3-BC54-B9B333C579B1}"/>
          </ac:grpSpMkLst>
        </pc:grpChg>
        <pc:grpChg chg="add mod">
          <ac:chgData name="林胤宏" userId="0db0e926-2149-4ab2-a5ba-0202de5ca3e7" providerId="ADAL" clId="{82F451CC-E0D8-40AD-B375-5EEE5A647189}" dt="2022-11-09T10:32:45.404" v="1148" actId="164"/>
          <ac:grpSpMkLst>
            <pc:docMk/>
            <pc:sldMk cId="1978330694" sldId="393"/>
            <ac:grpSpMk id="34" creationId="{CAAAEAC4-3FD8-4655-A7FB-ED9AACD49E18}"/>
          </ac:grpSpMkLst>
        </pc:grpChg>
        <pc:grpChg chg="add mod">
          <ac:chgData name="林胤宏" userId="0db0e926-2149-4ab2-a5ba-0202de5ca3e7" providerId="ADAL" clId="{82F451CC-E0D8-40AD-B375-5EEE5A647189}" dt="2022-11-09T10:33:05.616" v="1149" actId="164"/>
          <ac:grpSpMkLst>
            <pc:docMk/>
            <pc:sldMk cId="1978330694" sldId="393"/>
            <ac:grpSpMk id="37" creationId="{407DD75F-10BA-454A-A7EF-BE4896B08544}"/>
          </ac:grpSpMkLst>
        </pc:grpChg>
        <pc:grpChg chg="add mod">
          <ac:chgData name="林胤宏" userId="0db0e926-2149-4ab2-a5ba-0202de5ca3e7" providerId="ADAL" clId="{82F451CC-E0D8-40AD-B375-5EEE5A647189}" dt="2022-11-09T10:32:15.171" v="1146" actId="164"/>
          <ac:grpSpMkLst>
            <pc:docMk/>
            <pc:sldMk cId="1978330694" sldId="393"/>
            <ac:grpSpMk id="48" creationId="{1132148D-86EB-4975-8AA4-2BCB76E07104}"/>
          </ac:grpSpMkLst>
        </pc:grpChg>
        <pc:grpChg chg="add mod">
          <ac:chgData name="林胤宏" userId="0db0e926-2149-4ab2-a5ba-0202de5ca3e7" providerId="ADAL" clId="{82F451CC-E0D8-40AD-B375-5EEE5A647189}" dt="2022-11-09T10:32:45.404" v="1148" actId="164"/>
          <ac:grpSpMkLst>
            <pc:docMk/>
            <pc:sldMk cId="1978330694" sldId="393"/>
            <ac:grpSpMk id="49" creationId="{C8FE5AEE-3C7B-4067-8EB7-4679C01DCC4A}"/>
          </ac:grpSpMkLst>
        </pc:grpChg>
        <pc:grpChg chg="add del mod">
          <ac:chgData name="林胤宏" userId="0db0e926-2149-4ab2-a5ba-0202de5ca3e7" providerId="ADAL" clId="{82F451CC-E0D8-40AD-B375-5EEE5A647189}" dt="2022-11-09T10:33:31.572" v="1151" actId="478"/>
          <ac:grpSpMkLst>
            <pc:docMk/>
            <pc:sldMk cId="1978330694" sldId="393"/>
            <ac:grpSpMk id="50" creationId="{7F49B364-31DE-4547-956B-2C2B3CF7E939}"/>
          </ac:grpSpMkLst>
        </pc:grpChg>
        <pc:picChg chg="add mod">
          <ac:chgData name="林胤宏" userId="0db0e926-2149-4ab2-a5ba-0202de5ca3e7" providerId="ADAL" clId="{82F451CC-E0D8-40AD-B375-5EEE5A647189}" dt="2022-11-09T10:32:45.404" v="1148" actId="164"/>
          <ac:picMkLst>
            <pc:docMk/>
            <pc:sldMk cId="1978330694" sldId="393"/>
            <ac:picMk id="8" creationId="{327E8E37-8484-4FB0-8FCD-76C4E4597832}"/>
          </ac:picMkLst>
        </pc:picChg>
        <pc:picChg chg="add del">
          <ac:chgData name="林胤宏" userId="0db0e926-2149-4ab2-a5ba-0202de5ca3e7" providerId="ADAL" clId="{82F451CC-E0D8-40AD-B375-5EEE5A647189}" dt="2022-11-09T09:35:28.763" v="879" actId="478"/>
          <ac:picMkLst>
            <pc:docMk/>
            <pc:sldMk cId="1978330694" sldId="393"/>
            <ac:picMk id="9" creationId="{DA42D7CB-BBE8-4290-AEF1-19B3F844AF2E}"/>
          </ac:picMkLst>
        </pc:picChg>
        <pc:picChg chg="del topLvl">
          <ac:chgData name="林胤宏" userId="0db0e926-2149-4ab2-a5ba-0202de5ca3e7" providerId="ADAL" clId="{82F451CC-E0D8-40AD-B375-5EEE5A647189}" dt="2022-11-09T09:35:32.400" v="883" actId="478"/>
          <ac:picMkLst>
            <pc:docMk/>
            <pc:sldMk cId="1978330694" sldId="393"/>
            <ac:picMk id="10" creationId="{D850EB18-0044-47A8-A9E3-209184A6219E}"/>
          </ac:picMkLst>
        </pc:picChg>
        <pc:picChg chg="add del">
          <ac:chgData name="林胤宏" userId="0db0e926-2149-4ab2-a5ba-0202de5ca3e7" providerId="ADAL" clId="{82F451CC-E0D8-40AD-B375-5EEE5A647189}" dt="2022-11-09T09:35:29.568" v="880" actId="478"/>
          <ac:picMkLst>
            <pc:docMk/>
            <pc:sldMk cId="1978330694" sldId="393"/>
            <ac:picMk id="13" creationId="{248E217C-B9E5-4D1A-B29B-4DDA6389AC16}"/>
          </ac:picMkLst>
        </pc:picChg>
        <pc:picChg chg="add mod">
          <ac:chgData name="林胤宏" userId="0db0e926-2149-4ab2-a5ba-0202de5ca3e7" providerId="ADAL" clId="{82F451CC-E0D8-40AD-B375-5EEE5A647189}" dt="2022-11-09T10:32:45.404" v="1148" actId="164"/>
          <ac:picMkLst>
            <pc:docMk/>
            <pc:sldMk cId="1978330694" sldId="393"/>
            <ac:picMk id="14" creationId="{B0F0AD15-85E8-44AA-B22F-95E03C73D05E}"/>
          </ac:picMkLst>
        </pc:picChg>
        <pc:picChg chg="del">
          <ac:chgData name="林胤宏" userId="0db0e926-2149-4ab2-a5ba-0202de5ca3e7" providerId="ADAL" clId="{82F451CC-E0D8-40AD-B375-5EEE5A647189}" dt="2022-11-09T09:34:44.402" v="860" actId="478"/>
          <ac:picMkLst>
            <pc:docMk/>
            <pc:sldMk cId="1978330694" sldId="393"/>
            <ac:picMk id="16" creationId="{226E4752-C2D3-4637-B55A-03AE11496825}"/>
          </ac:picMkLst>
        </pc:picChg>
        <pc:picChg chg="add del">
          <ac:chgData name="林胤宏" userId="0db0e926-2149-4ab2-a5ba-0202de5ca3e7" providerId="ADAL" clId="{82F451CC-E0D8-40AD-B375-5EEE5A647189}" dt="2022-11-09T09:35:28.141" v="878" actId="478"/>
          <ac:picMkLst>
            <pc:docMk/>
            <pc:sldMk cId="1978330694" sldId="393"/>
            <ac:picMk id="18" creationId="{4DC8AC82-E0E4-4B0B-876A-E3A6F648FFDB}"/>
          </ac:picMkLst>
        </pc:picChg>
        <pc:picChg chg="add mod">
          <ac:chgData name="林胤宏" userId="0db0e926-2149-4ab2-a5ba-0202de5ca3e7" providerId="ADAL" clId="{82F451CC-E0D8-40AD-B375-5EEE5A647189}" dt="2022-11-09T10:32:45.404" v="1148" actId="164"/>
          <ac:picMkLst>
            <pc:docMk/>
            <pc:sldMk cId="1978330694" sldId="393"/>
            <ac:picMk id="21" creationId="{01BF13FF-3378-4920-8425-AE1AE382B312}"/>
          </ac:picMkLst>
        </pc:picChg>
        <pc:picChg chg="add mod">
          <ac:chgData name="林胤宏" userId="0db0e926-2149-4ab2-a5ba-0202de5ca3e7" providerId="ADAL" clId="{82F451CC-E0D8-40AD-B375-5EEE5A647189}" dt="2022-11-09T10:32:45.404" v="1148" actId="164"/>
          <ac:picMkLst>
            <pc:docMk/>
            <pc:sldMk cId="1978330694" sldId="393"/>
            <ac:picMk id="25" creationId="{82C55AD8-5292-4692-AAD0-29DC23FEE824}"/>
          </ac:picMkLst>
        </pc:picChg>
        <pc:picChg chg="add mod">
          <ac:chgData name="林胤宏" userId="0db0e926-2149-4ab2-a5ba-0202de5ca3e7" providerId="ADAL" clId="{82F451CC-E0D8-40AD-B375-5EEE5A647189}" dt="2022-11-09T10:32:45.404" v="1148" actId="164"/>
          <ac:picMkLst>
            <pc:docMk/>
            <pc:sldMk cId="1978330694" sldId="393"/>
            <ac:picMk id="31" creationId="{74C5AA6A-AFE7-48E6-8CF8-AB6D09125C28}"/>
          </ac:picMkLst>
        </pc:picChg>
        <pc:picChg chg="add del mod">
          <ac:chgData name="林胤宏" userId="0db0e926-2149-4ab2-a5ba-0202de5ca3e7" providerId="ADAL" clId="{82F451CC-E0D8-40AD-B375-5EEE5A647189}" dt="2022-11-09T10:21:17.850" v="1071" actId="478"/>
          <ac:picMkLst>
            <pc:docMk/>
            <pc:sldMk cId="1978330694" sldId="393"/>
            <ac:picMk id="39" creationId="{7DC7FB8F-6F41-401D-BBD3-A5243CB35097}"/>
          </ac:picMkLst>
        </pc:picChg>
        <pc:picChg chg="add mod modCrop">
          <ac:chgData name="林胤宏" userId="0db0e926-2149-4ab2-a5ba-0202de5ca3e7" providerId="ADAL" clId="{82F451CC-E0D8-40AD-B375-5EEE5A647189}" dt="2022-11-09T10:33:05.616" v="1149" actId="164"/>
          <ac:picMkLst>
            <pc:docMk/>
            <pc:sldMk cId="1978330694" sldId="393"/>
            <ac:picMk id="41" creationId="{EC678FCB-0392-4AA3-BE04-1A8BDF7355D6}"/>
          </ac:picMkLst>
        </pc:picChg>
        <pc:picChg chg="add mod">
          <ac:chgData name="林胤宏" userId="0db0e926-2149-4ab2-a5ba-0202de5ca3e7" providerId="ADAL" clId="{82F451CC-E0D8-40AD-B375-5EEE5A647189}" dt="2022-11-09T10:33:05.616" v="1149" actId="164"/>
          <ac:picMkLst>
            <pc:docMk/>
            <pc:sldMk cId="1978330694" sldId="393"/>
            <ac:picMk id="45" creationId="{90C19A3B-34F3-4462-BAEA-8E9EBEDB9734}"/>
          </ac:picMkLst>
        </pc:picChg>
        <pc:picChg chg="add mod">
          <ac:chgData name="林胤宏" userId="0db0e926-2149-4ab2-a5ba-0202de5ca3e7" providerId="ADAL" clId="{82F451CC-E0D8-40AD-B375-5EEE5A647189}" dt="2022-11-09T10:34:07.738" v="1156" actId="1076"/>
          <ac:picMkLst>
            <pc:docMk/>
            <pc:sldMk cId="1978330694" sldId="393"/>
            <ac:picMk id="52" creationId="{FCA3F5FD-FAED-46FB-96B3-EE4CC4D1B507}"/>
          </ac:picMkLst>
        </pc:picChg>
      </pc:sldChg>
      <pc:sldChg chg="addSp delSp modSp mod ord modNotesTx">
        <pc:chgData name="林胤宏" userId="0db0e926-2149-4ab2-a5ba-0202de5ca3e7" providerId="ADAL" clId="{82F451CC-E0D8-40AD-B375-5EEE5A647189}" dt="2022-11-11T08:21:31.230" v="3634"/>
        <pc:sldMkLst>
          <pc:docMk/>
          <pc:sldMk cId="2863836317" sldId="395"/>
        </pc:sldMkLst>
        <pc:spChg chg="mod">
          <ac:chgData name="林胤宏" userId="0db0e926-2149-4ab2-a5ba-0202de5ca3e7" providerId="ADAL" clId="{82F451CC-E0D8-40AD-B375-5EEE5A647189}" dt="2022-11-11T03:36:57.285" v="3037" actId="20577"/>
          <ac:spMkLst>
            <pc:docMk/>
            <pc:sldMk cId="2863836317" sldId="395"/>
            <ac:spMk id="2" creationId="{AA402D6C-E500-48A5-AB1A-C7ECD6D3433D}"/>
          </ac:spMkLst>
        </pc:spChg>
        <pc:spChg chg="mod">
          <ac:chgData name="林胤宏" userId="0db0e926-2149-4ab2-a5ba-0202de5ca3e7" providerId="ADAL" clId="{82F451CC-E0D8-40AD-B375-5EEE5A647189}" dt="2022-11-11T08:21:31.230" v="3634"/>
          <ac:spMkLst>
            <pc:docMk/>
            <pc:sldMk cId="2863836317" sldId="395"/>
            <ac:spMk id="6" creationId="{FB71061B-59E0-45E8-8DC8-248B693F39E6}"/>
          </ac:spMkLst>
        </pc:spChg>
        <pc:spChg chg="add mod">
          <ac:chgData name="林胤宏" userId="0db0e926-2149-4ab2-a5ba-0202de5ca3e7" providerId="ADAL" clId="{82F451CC-E0D8-40AD-B375-5EEE5A647189}" dt="2022-11-09T08:03:24.089" v="660" actId="20577"/>
          <ac:spMkLst>
            <pc:docMk/>
            <pc:sldMk cId="2863836317" sldId="395"/>
            <ac:spMk id="9" creationId="{8A72E4C4-94D4-4BD7-A3C1-75FAD4297878}"/>
          </ac:spMkLst>
        </pc:spChg>
        <pc:grpChg chg="del">
          <ac:chgData name="林胤宏" userId="0db0e926-2149-4ab2-a5ba-0202de5ca3e7" providerId="ADAL" clId="{82F451CC-E0D8-40AD-B375-5EEE5A647189}" dt="2022-11-09T07:25:21.549" v="222" actId="478"/>
          <ac:grpSpMkLst>
            <pc:docMk/>
            <pc:sldMk cId="2863836317" sldId="395"/>
            <ac:grpSpMk id="4" creationId="{9468222D-7D44-4F1F-BB0F-A5AC8614E693}"/>
          </ac:grpSpMkLst>
        </pc:grpChg>
        <pc:picChg chg="add mod">
          <ac:chgData name="林胤宏" userId="0db0e926-2149-4ab2-a5ba-0202de5ca3e7" providerId="ADAL" clId="{82F451CC-E0D8-40AD-B375-5EEE5A647189}" dt="2022-11-11T02:02:40.631" v="2808" actId="14100"/>
          <ac:picMkLst>
            <pc:docMk/>
            <pc:sldMk cId="2863836317" sldId="395"/>
            <ac:picMk id="7" creationId="{31CD2B12-E072-44FE-A972-FBCAF360DD1B}"/>
          </ac:picMkLst>
        </pc:picChg>
      </pc:sldChg>
      <pc:sldChg chg="addSp delSp modSp mod modNotesTx">
        <pc:chgData name="林胤宏" userId="0db0e926-2149-4ab2-a5ba-0202de5ca3e7" providerId="ADAL" clId="{82F451CC-E0D8-40AD-B375-5EEE5A647189}" dt="2022-11-11T08:54:08.939" v="3681" actId="14100"/>
        <pc:sldMkLst>
          <pc:docMk/>
          <pc:sldMk cId="2960625931" sldId="396"/>
        </pc:sldMkLst>
        <pc:spChg chg="mod">
          <ac:chgData name="林胤宏" userId="0db0e926-2149-4ab2-a5ba-0202de5ca3e7" providerId="ADAL" clId="{82F451CC-E0D8-40AD-B375-5EEE5A647189}" dt="2022-11-10T03:43:20.097" v="1633" actId="20577"/>
          <ac:spMkLst>
            <pc:docMk/>
            <pc:sldMk cId="2960625931" sldId="396"/>
            <ac:spMk id="2" creationId="{00000000-0000-0000-0000-000000000000}"/>
          </ac:spMkLst>
        </pc:spChg>
        <pc:spChg chg="del">
          <ac:chgData name="林胤宏" userId="0db0e926-2149-4ab2-a5ba-0202de5ca3e7" providerId="ADAL" clId="{82F451CC-E0D8-40AD-B375-5EEE5A647189}" dt="2022-11-10T03:34:28.589" v="1535" actId="478"/>
          <ac:spMkLst>
            <pc:docMk/>
            <pc:sldMk cId="2960625931" sldId="396"/>
            <ac:spMk id="4" creationId="{00000000-0000-0000-0000-000000000000}"/>
          </ac:spMkLst>
        </pc:spChg>
        <pc:spChg chg="del">
          <ac:chgData name="林胤宏" userId="0db0e926-2149-4ab2-a5ba-0202de5ca3e7" providerId="ADAL" clId="{82F451CC-E0D8-40AD-B375-5EEE5A647189}" dt="2022-11-10T03:34:26.445" v="1534" actId="478"/>
          <ac:spMkLst>
            <pc:docMk/>
            <pc:sldMk cId="2960625931" sldId="396"/>
            <ac:spMk id="6" creationId="{E6BD8AB0-8223-4656-9612-92D05E566169}"/>
          </ac:spMkLst>
        </pc:spChg>
        <pc:spChg chg="add del">
          <ac:chgData name="林胤宏" userId="0db0e926-2149-4ab2-a5ba-0202de5ca3e7" providerId="ADAL" clId="{82F451CC-E0D8-40AD-B375-5EEE5A647189}" dt="2022-11-10T03:34:38.124" v="1537" actId="478"/>
          <ac:spMkLst>
            <pc:docMk/>
            <pc:sldMk cId="2960625931" sldId="396"/>
            <ac:spMk id="7" creationId="{E8E0D87C-3A6B-401B-A013-37A3FAEA3AC0}"/>
          </ac:spMkLst>
        </pc:spChg>
        <pc:spChg chg="add mod">
          <ac:chgData name="林胤宏" userId="0db0e926-2149-4ab2-a5ba-0202de5ca3e7" providerId="ADAL" clId="{82F451CC-E0D8-40AD-B375-5EEE5A647189}" dt="2022-11-10T03:39:26.259" v="1585" actId="20577"/>
          <ac:spMkLst>
            <pc:docMk/>
            <pc:sldMk cId="2960625931" sldId="396"/>
            <ac:spMk id="8" creationId="{969C24AA-D52A-4C0D-9DC6-D3AE589CE6E3}"/>
          </ac:spMkLst>
        </pc:spChg>
        <pc:spChg chg="add mod">
          <ac:chgData name="林胤宏" userId="0db0e926-2149-4ab2-a5ba-0202de5ca3e7" providerId="ADAL" clId="{82F451CC-E0D8-40AD-B375-5EEE5A647189}" dt="2022-11-11T08:54:08.939" v="3681" actId="14100"/>
          <ac:spMkLst>
            <pc:docMk/>
            <pc:sldMk cId="2960625931" sldId="396"/>
            <ac:spMk id="12" creationId="{8AAA92F5-EE8B-494E-A815-A578A03277F9}"/>
          </ac:spMkLst>
        </pc:spChg>
        <pc:picChg chg="add mod">
          <ac:chgData name="林胤宏" userId="0db0e926-2149-4ab2-a5ba-0202de5ca3e7" providerId="ADAL" clId="{82F451CC-E0D8-40AD-B375-5EEE5A647189}" dt="2022-11-11T03:30:46.091" v="3027" actId="1076"/>
          <ac:picMkLst>
            <pc:docMk/>
            <pc:sldMk cId="2960625931" sldId="396"/>
            <ac:picMk id="10" creationId="{DFF0CA6C-B135-4FC9-899C-982F7851EA1C}"/>
          </ac:picMkLst>
        </pc:picChg>
      </pc:sldChg>
      <pc:sldChg chg="del">
        <pc:chgData name="林胤宏" userId="0db0e926-2149-4ab2-a5ba-0202de5ca3e7" providerId="ADAL" clId="{82F451CC-E0D8-40AD-B375-5EEE5A647189}" dt="2022-11-11T07:45:38.474" v="3455" actId="47"/>
        <pc:sldMkLst>
          <pc:docMk/>
          <pc:sldMk cId="1105922695" sldId="398"/>
        </pc:sldMkLst>
      </pc:sldChg>
      <pc:sldChg chg="del">
        <pc:chgData name="林胤宏" userId="0db0e926-2149-4ab2-a5ba-0202de5ca3e7" providerId="ADAL" clId="{82F451CC-E0D8-40AD-B375-5EEE5A647189}" dt="2022-11-11T03:00:54.014" v="3021" actId="47"/>
        <pc:sldMkLst>
          <pc:docMk/>
          <pc:sldMk cId="1769509011" sldId="400"/>
        </pc:sldMkLst>
      </pc:sldChg>
      <pc:sldChg chg="modSp mod ord modNotesTx">
        <pc:chgData name="林胤宏" userId="0db0e926-2149-4ab2-a5ba-0202de5ca3e7" providerId="ADAL" clId="{82F451CC-E0D8-40AD-B375-5EEE5A647189}" dt="2022-11-11T09:36:10.039" v="3771" actId="20577"/>
        <pc:sldMkLst>
          <pc:docMk/>
          <pc:sldMk cId="2704600265" sldId="401"/>
        </pc:sldMkLst>
        <pc:spChg chg="mod">
          <ac:chgData name="林胤宏" userId="0db0e926-2149-4ab2-a5ba-0202de5ca3e7" providerId="ADAL" clId="{82F451CC-E0D8-40AD-B375-5EEE5A647189}" dt="2022-11-11T03:00:51.133" v="3020" actId="20577"/>
          <ac:spMkLst>
            <pc:docMk/>
            <pc:sldMk cId="2704600265" sldId="401"/>
            <ac:spMk id="2" creationId="{5B2709CD-C4B8-4A2B-9798-D586769262DB}"/>
          </ac:spMkLst>
        </pc:spChg>
      </pc:sldChg>
      <pc:sldChg chg="delSp modSp mod ord modNotesTx">
        <pc:chgData name="林胤宏" userId="0db0e926-2149-4ab2-a5ba-0202de5ca3e7" providerId="ADAL" clId="{82F451CC-E0D8-40AD-B375-5EEE5A647189}" dt="2022-11-10T12:28:33.217" v="2292" actId="20577"/>
        <pc:sldMkLst>
          <pc:docMk/>
          <pc:sldMk cId="2979203070" sldId="402"/>
        </pc:sldMkLst>
        <pc:spChg chg="mod">
          <ac:chgData name="林胤宏" userId="0db0e926-2149-4ab2-a5ba-0202de5ca3e7" providerId="ADAL" clId="{82F451CC-E0D8-40AD-B375-5EEE5A647189}" dt="2022-11-10T11:45:34.806" v="1874" actId="20577"/>
          <ac:spMkLst>
            <pc:docMk/>
            <pc:sldMk cId="2979203070" sldId="402"/>
            <ac:spMk id="2" creationId="{00000000-0000-0000-0000-000000000000}"/>
          </ac:spMkLst>
        </pc:spChg>
        <pc:spChg chg="mod topLvl">
          <ac:chgData name="林胤宏" userId="0db0e926-2149-4ab2-a5ba-0202de5ca3e7" providerId="ADAL" clId="{82F451CC-E0D8-40AD-B375-5EEE5A647189}" dt="2022-11-10T11:55:53.073" v="1939" actId="207"/>
          <ac:spMkLst>
            <pc:docMk/>
            <pc:sldMk cId="2979203070" sldId="402"/>
            <ac:spMk id="6" creationId="{4AF4314C-00DE-454E-BECE-B1300D12A9FE}"/>
          </ac:spMkLst>
        </pc:spChg>
        <pc:spChg chg="del mod topLvl">
          <ac:chgData name="林胤宏" userId="0db0e926-2149-4ab2-a5ba-0202de5ca3e7" providerId="ADAL" clId="{82F451CC-E0D8-40AD-B375-5EEE5A647189}" dt="2022-11-09T04:05:52.793" v="127" actId="478"/>
          <ac:spMkLst>
            <pc:docMk/>
            <pc:sldMk cId="2979203070" sldId="402"/>
            <ac:spMk id="8" creationId="{D06B078B-F04F-4AF9-B041-3D4AFC8A4266}"/>
          </ac:spMkLst>
        </pc:spChg>
        <pc:grpChg chg="del mod">
          <ac:chgData name="林胤宏" userId="0db0e926-2149-4ab2-a5ba-0202de5ca3e7" providerId="ADAL" clId="{82F451CC-E0D8-40AD-B375-5EEE5A647189}" dt="2022-11-09T04:05:52.793" v="127" actId="478"/>
          <ac:grpSpMkLst>
            <pc:docMk/>
            <pc:sldMk cId="2979203070" sldId="402"/>
            <ac:grpSpMk id="9" creationId="{B5436E2C-4DB3-481C-98D9-6A2270C888EC}"/>
          </ac:grpSpMkLst>
        </pc:grpChg>
      </pc:sldChg>
      <pc:sldChg chg="del">
        <pc:chgData name="林胤宏" userId="0db0e926-2149-4ab2-a5ba-0202de5ca3e7" providerId="ADAL" clId="{82F451CC-E0D8-40AD-B375-5EEE5A647189}" dt="2022-11-10T14:59:00.654" v="2683" actId="47"/>
        <pc:sldMkLst>
          <pc:docMk/>
          <pc:sldMk cId="1774752884" sldId="403"/>
        </pc:sldMkLst>
      </pc:sldChg>
      <pc:sldChg chg="del">
        <pc:chgData name="林胤宏" userId="0db0e926-2149-4ab2-a5ba-0202de5ca3e7" providerId="ADAL" clId="{82F451CC-E0D8-40AD-B375-5EEE5A647189}" dt="2022-11-11T07:45:42.153" v="3456" actId="47"/>
        <pc:sldMkLst>
          <pc:docMk/>
          <pc:sldMk cId="356771215" sldId="405"/>
        </pc:sldMkLst>
      </pc:sldChg>
      <pc:sldChg chg="delSp modSp add mod modNotesTx">
        <pc:chgData name="林胤宏" userId="0db0e926-2149-4ab2-a5ba-0202de5ca3e7" providerId="ADAL" clId="{82F451CC-E0D8-40AD-B375-5EEE5A647189}" dt="2022-11-11T01:40:46.260" v="2753" actId="20577"/>
        <pc:sldMkLst>
          <pc:docMk/>
          <pc:sldMk cId="2699370648" sldId="406"/>
        </pc:sldMkLst>
        <pc:spChg chg="mod topLvl">
          <ac:chgData name="林胤宏" userId="0db0e926-2149-4ab2-a5ba-0202de5ca3e7" providerId="ADAL" clId="{82F451CC-E0D8-40AD-B375-5EEE5A647189}" dt="2022-11-11T01:40:46.260" v="2753" actId="20577"/>
          <ac:spMkLst>
            <pc:docMk/>
            <pc:sldMk cId="2699370648" sldId="406"/>
            <ac:spMk id="6" creationId="{4AF4314C-00DE-454E-BECE-B1300D12A9FE}"/>
          </ac:spMkLst>
        </pc:spChg>
        <pc:spChg chg="del mod topLvl">
          <ac:chgData name="林胤宏" userId="0db0e926-2149-4ab2-a5ba-0202de5ca3e7" providerId="ADAL" clId="{82F451CC-E0D8-40AD-B375-5EEE5A647189}" dt="2022-11-10T13:00:15.171" v="2359" actId="478"/>
          <ac:spMkLst>
            <pc:docMk/>
            <pc:sldMk cId="2699370648" sldId="406"/>
            <ac:spMk id="8" creationId="{D06B078B-F04F-4AF9-B041-3D4AFC8A4266}"/>
          </ac:spMkLst>
        </pc:spChg>
        <pc:grpChg chg="del mod">
          <ac:chgData name="林胤宏" userId="0db0e926-2149-4ab2-a5ba-0202de5ca3e7" providerId="ADAL" clId="{82F451CC-E0D8-40AD-B375-5EEE5A647189}" dt="2022-11-10T13:00:15.171" v="2359" actId="478"/>
          <ac:grpSpMkLst>
            <pc:docMk/>
            <pc:sldMk cId="2699370648" sldId="406"/>
            <ac:grpSpMk id="9" creationId="{B5436E2C-4DB3-481C-98D9-6A2270C888EC}"/>
          </ac:grpSpMkLst>
        </pc:grpChg>
      </pc:sldChg>
      <pc:sldChg chg="modSp add mod modNotesTx">
        <pc:chgData name="林胤宏" userId="0db0e926-2149-4ab2-a5ba-0202de5ca3e7" providerId="ADAL" clId="{82F451CC-E0D8-40AD-B375-5EEE5A647189}" dt="2022-11-10T08:57:08.863" v="1653" actId="113"/>
        <pc:sldMkLst>
          <pc:docMk/>
          <pc:sldMk cId="1682475816" sldId="407"/>
        </pc:sldMkLst>
        <pc:spChg chg="mod">
          <ac:chgData name="林胤宏" userId="0db0e926-2149-4ab2-a5ba-0202de5ca3e7" providerId="ADAL" clId="{82F451CC-E0D8-40AD-B375-5EEE5A647189}" dt="2022-11-09T10:35:00.740" v="1185" actId="20577"/>
          <ac:spMkLst>
            <pc:docMk/>
            <pc:sldMk cId="1682475816" sldId="407"/>
            <ac:spMk id="2" creationId="{AA402D6C-E500-48A5-AB1A-C7ECD6D3433D}"/>
          </ac:spMkLst>
        </pc:spChg>
        <pc:spChg chg="mod">
          <ac:chgData name="林胤宏" userId="0db0e926-2149-4ab2-a5ba-0202de5ca3e7" providerId="ADAL" clId="{82F451CC-E0D8-40AD-B375-5EEE5A647189}" dt="2022-11-10T08:57:08.863" v="1653" actId="113"/>
          <ac:spMkLst>
            <pc:docMk/>
            <pc:sldMk cId="1682475816" sldId="407"/>
            <ac:spMk id="4" creationId="{32254AE6-A310-4A1B-87EB-185481E6D3B0}"/>
          </ac:spMkLst>
        </pc:spChg>
      </pc:sldChg>
      <pc:sldChg chg="addSp delSp modSp add mod ord modNotesTx">
        <pc:chgData name="林胤宏" userId="0db0e926-2149-4ab2-a5ba-0202de5ca3e7" providerId="ADAL" clId="{82F451CC-E0D8-40AD-B375-5EEE5A647189}" dt="2022-11-11T09:14:57.252" v="3770" actId="207"/>
        <pc:sldMkLst>
          <pc:docMk/>
          <pc:sldMk cId="2141249239" sldId="408"/>
        </pc:sldMkLst>
        <pc:spChg chg="mod">
          <ac:chgData name="林胤宏" userId="0db0e926-2149-4ab2-a5ba-0202de5ca3e7" providerId="ADAL" clId="{82F451CC-E0D8-40AD-B375-5EEE5A647189}" dt="2022-11-11T06:58:58.044" v="3285" actId="20577"/>
          <ac:spMkLst>
            <pc:docMk/>
            <pc:sldMk cId="2141249239" sldId="408"/>
            <ac:spMk id="2" creationId="{00000000-0000-0000-0000-000000000000}"/>
          </ac:spMkLst>
        </pc:spChg>
        <pc:spChg chg="add mod">
          <ac:chgData name="林胤宏" userId="0db0e926-2149-4ab2-a5ba-0202de5ca3e7" providerId="ADAL" clId="{82F451CC-E0D8-40AD-B375-5EEE5A647189}" dt="2022-11-11T09:14:57.252" v="3770" actId="207"/>
          <ac:spMkLst>
            <pc:docMk/>
            <pc:sldMk cId="2141249239" sldId="408"/>
            <ac:spMk id="4" creationId="{5A1AF35A-F2D6-45B4-BB83-858E72B15700}"/>
          </ac:spMkLst>
        </pc:spChg>
        <pc:grpChg chg="add mod">
          <ac:chgData name="林胤宏" userId="0db0e926-2149-4ab2-a5ba-0202de5ca3e7" providerId="ADAL" clId="{82F451CC-E0D8-40AD-B375-5EEE5A647189}" dt="2022-11-11T09:14:32.242" v="3768" actId="1076"/>
          <ac:grpSpMkLst>
            <pc:docMk/>
            <pc:sldMk cId="2141249239" sldId="408"/>
            <ac:grpSpMk id="34" creationId="{1207B565-5906-4E1D-AB99-0F84D1A299F5}"/>
          </ac:grpSpMkLst>
        </pc:grpChg>
        <pc:picChg chg="add del mod ord modCrop">
          <ac:chgData name="林胤宏" userId="0db0e926-2149-4ab2-a5ba-0202de5ca3e7" providerId="ADAL" clId="{82F451CC-E0D8-40AD-B375-5EEE5A647189}" dt="2022-11-09T15:23:38.595" v="1378" actId="478"/>
          <ac:picMkLst>
            <pc:docMk/>
            <pc:sldMk cId="2141249239" sldId="408"/>
            <ac:picMk id="4" creationId="{6108E317-955D-4F3E-9801-BCD59DA8D396}"/>
          </ac:picMkLst>
        </pc:picChg>
        <pc:picChg chg="add del mod ord">
          <ac:chgData name="林胤宏" userId="0db0e926-2149-4ab2-a5ba-0202de5ca3e7" providerId="ADAL" clId="{82F451CC-E0D8-40AD-B375-5EEE5A647189}" dt="2022-11-09T15:25:59.644" v="1397" actId="478"/>
          <ac:picMkLst>
            <pc:docMk/>
            <pc:sldMk cId="2141249239" sldId="408"/>
            <ac:picMk id="6" creationId="{3223BD15-1334-4E5B-91A0-440114B544A4}"/>
          </ac:picMkLst>
        </pc:picChg>
        <pc:picChg chg="add del mod">
          <ac:chgData name="林胤宏" userId="0db0e926-2149-4ab2-a5ba-0202de5ca3e7" providerId="ADAL" clId="{82F451CC-E0D8-40AD-B375-5EEE5A647189}" dt="2022-11-09T15:26:00.261" v="1399" actId="478"/>
          <ac:picMkLst>
            <pc:docMk/>
            <pc:sldMk cId="2141249239" sldId="408"/>
            <ac:picMk id="8" creationId="{9A5743F2-411A-46F9-A7B2-ADBC013DF02B}"/>
          </ac:picMkLst>
        </pc:picChg>
        <pc:picChg chg="add mod modCrop">
          <ac:chgData name="林胤宏" userId="0db0e926-2149-4ab2-a5ba-0202de5ca3e7" providerId="ADAL" clId="{82F451CC-E0D8-40AD-B375-5EEE5A647189}" dt="2022-11-09T15:34:29.942" v="1451" actId="14100"/>
          <ac:picMkLst>
            <pc:docMk/>
            <pc:sldMk cId="2141249239" sldId="408"/>
            <ac:picMk id="14" creationId="{9AE491BC-3613-4802-8002-59841E90A60F}"/>
          </ac:picMkLst>
        </pc:picChg>
        <pc:picChg chg="add mod modCrop">
          <ac:chgData name="林胤宏" userId="0db0e926-2149-4ab2-a5ba-0202de5ca3e7" providerId="ADAL" clId="{82F451CC-E0D8-40AD-B375-5EEE5A647189}" dt="2022-11-11T09:14:21.361" v="3767" actId="14100"/>
          <ac:picMkLst>
            <pc:docMk/>
            <pc:sldMk cId="2141249239" sldId="408"/>
            <ac:picMk id="16" creationId="{E30E1686-7EDE-4AB0-A8F2-6F47951686A2}"/>
          </ac:picMkLst>
        </pc:picChg>
        <pc:cxnChg chg="add del mod">
          <ac:chgData name="林胤宏" userId="0db0e926-2149-4ab2-a5ba-0202de5ca3e7" providerId="ADAL" clId="{82F451CC-E0D8-40AD-B375-5EEE5A647189}" dt="2022-11-09T15:26:01.671" v="1401" actId="478"/>
          <ac:cxnSpMkLst>
            <pc:docMk/>
            <pc:sldMk cId="2141249239" sldId="408"/>
            <ac:cxnSpMk id="10" creationId="{9A72DA29-292B-4237-BE47-9903EFA13BED}"/>
          </ac:cxnSpMkLst>
        </pc:cxnChg>
        <pc:cxnChg chg="add del mod">
          <ac:chgData name="林胤宏" userId="0db0e926-2149-4ab2-a5ba-0202de5ca3e7" providerId="ADAL" clId="{82F451CC-E0D8-40AD-B375-5EEE5A647189}" dt="2022-11-09T15:26:01.107" v="1400" actId="478"/>
          <ac:cxnSpMkLst>
            <pc:docMk/>
            <pc:sldMk cId="2141249239" sldId="408"/>
            <ac:cxnSpMk id="11" creationId="{EE13B344-CD6F-41DF-967E-C6F9AB3E95CA}"/>
          </ac:cxnSpMkLst>
        </pc:cxnChg>
        <pc:cxnChg chg="add del mod">
          <ac:chgData name="林胤宏" userId="0db0e926-2149-4ab2-a5ba-0202de5ca3e7" providerId="ADAL" clId="{82F451CC-E0D8-40AD-B375-5EEE5A647189}" dt="2022-11-09T15:33:11.099" v="1442" actId="478"/>
          <ac:cxnSpMkLst>
            <pc:docMk/>
            <pc:sldMk cId="2141249239" sldId="408"/>
            <ac:cxnSpMk id="18" creationId="{95C06CE5-E9EA-466A-A81C-9FDF24381284}"/>
          </ac:cxnSpMkLst>
        </pc:cxnChg>
        <pc:cxnChg chg="add del mod">
          <ac:chgData name="林胤宏" userId="0db0e926-2149-4ab2-a5ba-0202de5ca3e7" providerId="ADAL" clId="{82F451CC-E0D8-40AD-B375-5EEE5A647189}" dt="2022-11-09T15:33:09.324" v="1441" actId="478"/>
          <ac:cxnSpMkLst>
            <pc:docMk/>
            <pc:sldMk cId="2141249239" sldId="408"/>
            <ac:cxnSpMk id="21" creationId="{BDCEB428-5782-466F-8FF5-6C7C76F7E2CF}"/>
          </ac:cxnSpMkLst>
        </pc:cxnChg>
        <pc:cxnChg chg="add mod">
          <ac:chgData name="林胤宏" userId="0db0e926-2149-4ab2-a5ba-0202de5ca3e7" providerId="ADAL" clId="{82F451CC-E0D8-40AD-B375-5EEE5A647189}" dt="2022-11-09T15:34:37.502" v="1452" actId="14100"/>
          <ac:cxnSpMkLst>
            <pc:docMk/>
            <pc:sldMk cId="2141249239" sldId="408"/>
            <ac:cxnSpMk id="31" creationId="{4F4547DB-3D6E-4A60-8F6F-06536852D06C}"/>
          </ac:cxnSpMkLst>
        </pc:cxnChg>
        <pc:cxnChg chg="add mod">
          <ac:chgData name="林胤宏" userId="0db0e926-2149-4ab2-a5ba-0202de5ca3e7" providerId="ADAL" clId="{82F451CC-E0D8-40AD-B375-5EEE5A647189}" dt="2022-11-09T15:34:29.942" v="1451" actId="14100"/>
          <ac:cxnSpMkLst>
            <pc:docMk/>
            <pc:sldMk cId="2141249239" sldId="408"/>
            <ac:cxnSpMk id="33" creationId="{9738906F-28DF-4AFA-9CC8-1D312CEAF1BD}"/>
          </ac:cxnSpMkLst>
        </pc:cxnChg>
      </pc:sldChg>
      <pc:sldChg chg="addSp delSp modSp add mod ord modNotesTx">
        <pc:chgData name="林胤宏" userId="0db0e926-2149-4ab2-a5ba-0202de5ca3e7" providerId="ADAL" clId="{82F451CC-E0D8-40AD-B375-5EEE5A647189}" dt="2022-11-10T13:20:30.350" v="2485"/>
        <pc:sldMkLst>
          <pc:docMk/>
          <pc:sldMk cId="3418192389" sldId="409"/>
        </pc:sldMkLst>
        <pc:spChg chg="mod">
          <ac:chgData name="林胤宏" userId="0db0e926-2149-4ab2-a5ba-0202de5ca3e7" providerId="ADAL" clId="{82F451CC-E0D8-40AD-B375-5EEE5A647189}" dt="2022-11-10T11:30:07.865" v="1846"/>
          <ac:spMkLst>
            <pc:docMk/>
            <pc:sldMk cId="3418192389" sldId="409"/>
            <ac:spMk id="2" creationId="{00000000-0000-0000-0000-000000000000}"/>
          </ac:spMkLst>
        </pc:spChg>
        <pc:spChg chg="add mod">
          <ac:chgData name="林胤宏" userId="0db0e926-2149-4ab2-a5ba-0202de5ca3e7" providerId="ADAL" clId="{82F451CC-E0D8-40AD-B375-5EEE5A647189}" dt="2022-11-10T11:23:47.833" v="1823" actId="1076"/>
          <ac:spMkLst>
            <pc:docMk/>
            <pc:sldMk cId="3418192389" sldId="409"/>
            <ac:spMk id="19" creationId="{EAAB9286-DA48-4907-BC0F-2B0B3322122B}"/>
          </ac:spMkLst>
        </pc:spChg>
        <pc:grpChg chg="del">
          <ac:chgData name="林胤宏" userId="0db0e926-2149-4ab2-a5ba-0202de5ca3e7" providerId="ADAL" clId="{82F451CC-E0D8-40AD-B375-5EEE5A647189}" dt="2022-11-10T10:25:47.936" v="1717" actId="478"/>
          <ac:grpSpMkLst>
            <pc:docMk/>
            <pc:sldMk cId="3418192389" sldId="409"/>
            <ac:grpSpMk id="9" creationId="{B5436E2C-4DB3-481C-98D9-6A2270C888EC}"/>
          </ac:grpSpMkLst>
        </pc:grpChg>
        <pc:grpChg chg="add mod">
          <ac:chgData name="林胤宏" userId="0db0e926-2149-4ab2-a5ba-0202de5ca3e7" providerId="ADAL" clId="{82F451CC-E0D8-40AD-B375-5EEE5A647189}" dt="2022-11-10T11:28:58.684" v="1841" actId="164"/>
          <ac:grpSpMkLst>
            <pc:docMk/>
            <pc:sldMk cId="3418192389" sldId="409"/>
            <ac:grpSpMk id="22" creationId="{0044AEF7-6A89-41A8-85F3-FAB068199B4A}"/>
          </ac:grpSpMkLst>
        </pc:grpChg>
        <pc:grpChg chg="add mod">
          <ac:chgData name="林胤宏" userId="0db0e926-2149-4ab2-a5ba-0202de5ca3e7" providerId="ADAL" clId="{82F451CC-E0D8-40AD-B375-5EEE5A647189}" dt="2022-11-10T11:29:25.824" v="1845" actId="1076"/>
          <ac:grpSpMkLst>
            <pc:docMk/>
            <pc:sldMk cId="3418192389" sldId="409"/>
            <ac:grpSpMk id="34" creationId="{8A382D5E-20C8-41A9-AE50-F5F277F8A7C6}"/>
          </ac:grpSpMkLst>
        </pc:grpChg>
        <pc:picChg chg="add del mod">
          <ac:chgData name="林胤宏" userId="0db0e926-2149-4ab2-a5ba-0202de5ca3e7" providerId="ADAL" clId="{82F451CC-E0D8-40AD-B375-5EEE5A647189}" dt="2022-11-10T11:15:47.005" v="1744" actId="478"/>
          <ac:picMkLst>
            <pc:docMk/>
            <pc:sldMk cId="3418192389" sldId="409"/>
            <ac:picMk id="7" creationId="{5BA90C03-8A5C-474B-8A3C-5D78F83A0A5D}"/>
          </ac:picMkLst>
        </pc:picChg>
        <pc:picChg chg="add mod ord modCrop">
          <ac:chgData name="林胤宏" userId="0db0e926-2149-4ab2-a5ba-0202de5ca3e7" providerId="ADAL" clId="{82F451CC-E0D8-40AD-B375-5EEE5A647189}" dt="2022-11-10T11:21:13.883" v="1799" actId="164"/>
          <ac:picMkLst>
            <pc:docMk/>
            <pc:sldMk cId="3418192389" sldId="409"/>
            <ac:picMk id="11" creationId="{5345FD86-AAF5-4AA6-A34F-F8D5DD91A9FA}"/>
          </ac:picMkLst>
        </pc:picChg>
        <pc:picChg chg="add mod modCrop">
          <ac:chgData name="林胤宏" userId="0db0e926-2149-4ab2-a5ba-0202de5ca3e7" providerId="ADAL" clId="{82F451CC-E0D8-40AD-B375-5EEE5A647189}" dt="2022-11-10T11:29:15.024" v="1843" actId="732"/>
          <ac:picMkLst>
            <pc:docMk/>
            <pc:sldMk cId="3418192389" sldId="409"/>
            <ac:picMk id="13" creationId="{9E08D718-3399-4C2E-8682-8CD19B232652}"/>
          </ac:picMkLst>
        </pc:picChg>
        <pc:picChg chg="add mod modCrop">
          <ac:chgData name="林胤宏" userId="0db0e926-2149-4ab2-a5ba-0202de5ca3e7" providerId="ADAL" clId="{82F451CC-E0D8-40AD-B375-5EEE5A647189}" dt="2022-11-10T11:28:58.684" v="1841" actId="164"/>
          <ac:picMkLst>
            <pc:docMk/>
            <pc:sldMk cId="3418192389" sldId="409"/>
            <ac:picMk id="21" creationId="{FDAE0AA9-8994-412C-A18F-1400EEAC6FB5}"/>
          </ac:picMkLst>
        </pc:picChg>
        <pc:cxnChg chg="add mod">
          <ac:chgData name="林胤宏" userId="0db0e926-2149-4ab2-a5ba-0202de5ca3e7" providerId="ADAL" clId="{82F451CC-E0D8-40AD-B375-5EEE5A647189}" dt="2022-11-10T11:21:13.883" v="1799" actId="164"/>
          <ac:cxnSpMkLst>
            <pc:docMk/>
            <pc:sldMk cId="3418192389" sldId="409"/>
            <ac:cxnSpMk id="15" creationId="{0C3E50BC-A224-4A88-A172-D6F204EC8352}"/>
          </ac:cxnSpMkLst>
        </pc:cxnChg>
        <pc:cxnChg chg="add mod">
          <ac:chgData name="林胤宏" userId="0db0e926-2149-4ab2-a5ba-0202de5ca3e7" providerId="ADAL" clId="{82F451CC-E0D8-40AD-B375-5EEE5A647189}" dt="2022-11-10T11:28:58.684" v="1841" actId="164"/>
          <ac:cxnSpMkLst>
            <pc:docMk/>
            <pc:sldMk cId="3418192389" sldId="409"/>
            <ac:cxnSpMk id="24" creationId="{0E9914D7-C61F-4A33-8A6D-55AF99770EB7}"/>
          </ac:cxnSpMkLst>
        </pc:cxnChg>
        <pc:cxnChg chg="add mod">
          <ac:chgData name="林胤宏" userId="0db0e926-2149-4ab2-a5ba-0202de5ca3e7" providerId="ADAL" clId="{82F451CC-E0D8-40AD-B375-5EEE5A647189}" dt="2022-11-10T11:28:58.684" v="1841" actId="164"/>
          <ac:cxnSpMkLst>
            <pc:docMk/>
            <pc:sldMk cId="3418192389" sldId="409"/>
            <ac:cxnSpMk id="25" creationId="{A842DB96-7A52-4BD4-A5F8-967C4DF50C95}"/>
          </ac:cxnSpMkLst>
        </pc:cxnChg>
      </pc:sldChg>
      <pc:sldChg chg="addSp delSp modSp add mod ord modNotesTx">
        <pc:chgData name="林胤宏" userId="0db0e926-2149-4ab2-a5ba-0202de5ca3e7" providerId="ADAL" clId="{82F451CC-E0D8-40AD-B375-5EEE5A647189}" dt="2022-11-11T06:25:00.152" v="3114" actId="20577"/>
        <pc:sldMkLst>
          <pc:docMk/>
          <pc:sldMk cId="946164987" sldId="410"/>
        </pc:sldMkLst>
        <pc:spChg chg="mod">
          <ac:chgData name="林胤宏" userId="0db0e926-2149-4ab2-a5ba-0202de5ca3e7" providerId="ADAL" clId="{82F451CC-E0D8-40AD-B375-5EEE5A647189}" dt="2022-11-10T15:11:43.801" v="2738" actId="20577"/>
          <ac:spMkLst>
            <pc:docMk/>
            <pc:sldMk cId="946164987" sldId="410"/>
            <ac:spMk id="2" creationId="{AA402D6C-E500-48A5-AB1A-C7ECD6D3433D}"/>
          </ac:spMkLst>
        </pc:spChg>
        <pc:spChg chg="add mod">
          <ac:chgData name="林胤宏" userId="0db0e926-2149-4ab2-a5ba-0202de5ca3e7" providerId="ADAL" clId="{82F451CC-E0D8-40AD-B375-5EEE5A647189}" dt="2022-11-11T02:10:05.232" v="2845" actId="207"/>
          <ac:spMkLst>
            <pc:docMk/>
            <pc:sldMk cId="946164987" sldId="410"/>
            <ac:spMk id="6" creationId="{85180ED8-B92F-4E2D-B13A-EEC011877748}"/>
          </ac:spMkLst>
        </pc:spChg>
        <pc:spChg chg="add mod">
          <ac:chgData name="林胤宏" userId="0db0e926-2149-4ab2-a5ba-0202de5ca3e7" providerId="ADAL" clId="{82F451CC-E0D8-40AD-B375-5EEE5A647189}" dt="2022-11-11T02:49:38.570" v="3018" actId="20577"/>
          <ac:spMkLst>
            <pc:docMk/>
            <pc:sldMk cId="946164987" sldId="410"/>
            <ac:spMk id="11" creationId="{4763A7F7-5CBB-4C00-9D3F-09744993E70E}"/>
          </ac:spMkLst>
        </pc:spChg>
        <pc:spChg chg="add mod">
          <ac:chgData name="林胤宏" userId="0db0e926-2149-4ab2-a5ba-0202de5ca3e7" providerId="ADAL" clId="{82F451CC-E0D8-40AD-B375-5EEE5A647189}" dt="2022-11-11T02:49:19.430" v="3014" actId="1076"/>
          <ac:spMkLst>
            <pc:docMk/>
            <pc:sldMk cId="946164987" sldId="410"/>
            <ac:spMk id="15" creationId="{9C278029-8F0A-45FE-BA80-746A6C83BC8F}"/>
          </ac:spMkLst>
        </pc:spChg>
        <pc:grpChg chg="add mod">
          <ac:chgData name="林胤宏" userId="0db0e926-2149-4ab2-a5ba-0202de5ca3e7" providerId="ADAL" clId="{82F451CC-E0D8-40AD-B375-5EEE5A647189}" dt="2022-11-11T02:49:27.972" v="3016" actId="1076"/>
          <ac:grpSpMkLst>
            <pc:docMk/>
            <pc:sldMk cId="946164987" sldId="410"/>
            <ac:grpSpMk id="14" creationId="{F406E005-8EC5-4132-B0E6-A19801FEB462}"/>
          </ac:grpSpMkLst>
        </pc:grpChg>
        <pc:picChg chg="add del mod">
          <ac:chgData name="林胤宏" userId="0db0e926-2149-4ab2-a5ba-0202de5ca3e7" providerId="ADAL" clId="{82F451CC-E0D8-40AD-B375-5EEE5A647189}" dt="2022-11-11T02:05:28.317" v="2810" actId="478"/>
          <ac:picMkLst>
            <pc:docMk/>
            <pc:sldMk cId="946164987" sldId="410"/>
            <ac:picMk id="5" creationId="{BEE2E583-525B-44E8-86F6-488B8FF423AC}"/>
          </ac:picMkLst>
        </pc:picChg>
        <pc:picChg chg="add mod">
          <ac:chgData name="林胤宏" userId="0db0e926-2149-4ab2-a5ba-0202de5ca3e7" providerId="ADAL" clId="{82F451CC-E0D8-40AD-B375-5EEE5A647189}" dt="2022-11-11T02:47:07.973" v="2998" actId="1076"/>
          <ac:picMkLst>
            <pc:docMk/>
            <pc:sldMk cId="946164987" sldId="410"/>
            <ac:picMk id="8" creationId="{A9386B2C-1FAF-46EC-92D9-B9E236653CEA}"/>
          </ac:picMkLst>
        </pc:picChg>
        <pc:picChg chg="add mod">
          <ac:chgData name="林胤宏" userId="0db0e926-2149-4ab2-a5ba-0202de5ca3e7" providerId="ADAL" clId="{82F451CC-E0D8-40AD-B375-5EEE5A647189}" dt="2022-11-11T02:47:01.529" v="2997" actId="164"/>
          <ac:picMkLst>
            <pc:docMk/>
            <pc:sldMk cId="946164987" sldId="410"/>
            <ac:picMk id="10" creationId="{6B6E38C6-F670-44CA-B4F8-ED2DF519EB40}"/>
          </ac:picMkLst>
        </pc:picChg>
        <pc:picChg chg="del">
          <ac:chgData name="林胤宏" userId="0db0e926-2149-4ab2-a5ba-0202de5ca3e7" providerId="ADAL" clId="{82F451CC-E0D8-40AD-B375-5EEE5A647189}" dt="2022-11-10T15:11:46.975" v="2739" actId="478"/>
          <ac:picMkLst>
            <pc:docMk/>
            <pc:sldMk cId="946164987" sldId="410"/>
            <ac:picMk id="1026" creationId="{11C9A74D-F267-4FAA-A7ED-0C0879235D21}"/>
          </ac:picMkLst>
        </pc:picChg>
        <pc:cxnChg chg="add mod">
          <ac:chgData name="林胤宏" userId="0db0e926-2149-4ab2-a5ba-0202de5ca3e7" providerId="ADAL" clId="{82F451CC-E0D8-40AD-B375-5EEE5A647189}" dt="2022-11-11T02:49:47.612" v="3019" actId="1076"/>
          <ac:cxnSpMkLst>
            <pc:docMk/>
            <pc:sldMk cId="946164987" sldId="410"/>
            <ac:cxnSpMk id="13" creationId="{3488D8B9-008C-411A-AB02-BD78BC21B196}"/>
          </ac:cxnSpMkLst>
        </pc:cxnChg>
        <pc:cxnChg chg="add del">
          <ac:chgData name="林胤宏" userId="0db0e926-2149-4ab2-a5ba-0202de5ca3e7" providerId="ADAL" clId="{82F451CC-E0D8-40AD-B375-5EEE5A647189}" dt="2022-11-11T02:47:58.983" v="3004" actId="11529"/>
          <ac:cxnSpMkLst>
            <pc:docMk/>
            <pc:sldMk cId="946164987" sldId="410"/>
            <ac:cxnSpMk id="17" creationId="{6EEEF4DE-A667-40AB-AE9C-2C0B418A5219}"/>
          </ac:cxnSpMkLst>
        </pc:cxnChg>
        <pc:cxnChg chg="add mod">
          <ac:chgData name="林胤宏" userId="0db0e926-2149-4ab2-a5ba-0202de5ca3e7" providerId="ADAL" clId="{82F451CC-E0D8-40AD-B375-5EEE5A647189}" dt="2022-11-11T02:48:22.363" v="3007" actId="693"/>
          <ac:cxnSpMkLst>
            <pc:docMk/>
            <pc:sldMk cId="946164987" sldId="410"/>
            <ac:cxnSpMk id="19" creationId="{E2F22093-B5AE-4F30-BDAA-71FA9BA979B4}"/>
          </ac:cxnSpMkLst>
        </pc:cxnChg>
        <pc:cxnChg chg="add mod">
          <ac:chgData name="林胤宏" userId="0db0e926-2149-4ab2-a5ba-0202de5ca3e7" providerId="ADAL" clId="{82F451CC-E0D8-40AD-B375-5EEE5A647189}" dt="2022-11-11T02:48:48.057" v="3010" actId="693"/>
          <ac:cxnSpMkLst>
            <pc:docMk/>
            <pc:sldMk cId="946164987" sldId="410"/>
            <ac:cxnSpMk id="21" creationId="{BCFCEE00-92B1-4DFF-96BB-F948101DC04D}"/>
          </ac:cxnSpMkLst>
        </pc:cxnChg>
      </pc:sldChg>
      <pc:sldChg chg="addSp delSp modSp add mod">
        <pc:chgData name="林胤宏" userId="0db0e926-2149-4ab2-a5ba-0202de5ca3e7" providerId="ADAL" clId="{82F451CC-E0D8-40AD-B375-5EEE5A647189}" dt="2022-11-11T02:22:38.845" v="2855" actId="1076"/>
        <pc:sldMkLst>
          <pc:docMk/>
          <pc:sldMk cId="4127452300" sldId="411"/>
        </pc:sldMkLst>
        <pc:picChg chg="add mod">
          <ac:chgData name="林胤宏" userId="0db0e926-2149-4ab2-a5ba-0202de5ca3e7" providerId="ADAL" clId="{82F451CC-E0D8-40AD-B375-5EEE5A647189}" dt="2022-11-11T02:22:38.845" v="2855" actId="1076"/>
          <ac:picMkLst>
            <pc:docMk/>
            <pc:sldMk cId="4127452300" sldId="411"/>
            <ac:picMk id="4" creationId="{3E84A5FE-89C8-456A-9C36-56F98C0409DF}"/>
          </ac:picMkLst>
        </pc:picChg>
        <pc:picChg chg="del">
          <ac:chgData name="林胤宏" userId="0db0e926-2149-4ab2-a5ba-0202de5ca3e7" providerId="ADAL" clId="{82F451CC-E0D8-40AD-B375-5EEE5A647189}" dt="2022-11-11T02:22:31.761" v="2851" actId="478"/>
          <ac:picMkLst>
            <pc:docMk/>
            <pc:sldMk cId="4127452300" sldId="411"/>
            <ac:picMk id="5" creationId="{BEE2E583-525B-44E8-86F6-488B8FF423AC}"/>
          </ac:picMkLst>
        </pc:picChg>
      </pc:sldChg>
      <pc:sldChg chg="addSp delSp modSp add mod">
        <pc:chgData name="林胤宏" userId="0db0e926-2149-4ab2-a5ba-0202de5ca3e7" providerId="ADAL" clId="{82F451CC-E0D8-40AD-B375-5EEE5A647189}" dt="2022-11-11T07:49:19.468" v="3461" actId="1076"/>
        <pc:sldMkLst>
          <pc:docMk/>
          <pc:sldMk cId="3562748916" sldId="412"/>
        </pc:sldMkLst>
        <pc:picChg chg="del">
          <ac:chgData name="林胤宏" userId="0db0e926-2149-4ab2-a5ba-0202de5ca3e7" providerId="ADAL" clId="{82F451CC-E0D8-40AD-B375-5EEE5A647189}" dt="2022-11-11T07:47:38.243" v="3457" actId="478"/>
          <ac:picMkLst>
            <pc:docMk/>
            <pc:sldMk cId="3562748916" sldId="412"/>
            <ac:picMk id="4" creationId="{3E84A5FE-89C8-456A-9C36-56F98C0409DF}"/>
          </ac:picMkLst>
        </pc:picChg>
        <pc:picChg chg="add mod">
          <ac:chgData name="林胤宏" userId="0db0e926-2149-4ab2-a5ba-0202de5ca3e7" providerId="ADAL" clId="{82F451CC-E0D8-40AD-B375-5EEE5A647189}" dt="2022-11-11T07:49:19.468" v="3461" actId="1076"/>
          <ac:picMkLst>
            <pc:docMk/>
            <pc:sldMk cId="3562748916" sldId="412"/>
            <ac:picMk id="6" creationId="{567CC346-C31B-4513-93E4-626863657702}"/>
          </ac:picMkLst>
        </pc:picChg>
      </pc:sldChg>
      <pc:sldChg chg="addSp delSp modSp add mod modNotesTx">
        <pc:chgData name="林胤宏" userId="0db0e926-2149-4ab2-a5ba-0202de5ca3e7" providerId="ADAL" clId="{82F451CC-E0D8-40AD-B375-5EEE5A647189}" dt="2022-11-11T09:09:49.593" v="3750" actId="14100"/>
        <pc:sldMkLst>
          <pc:docMk/>
          <pc:sldMk cId="1557673783" sldId="413"/>
        </pc:sldMkLst>
        <pc:spChg chg="del mod">
          <ac:chgData name="林胤宏" userId="0db0e926-2149-4ab2-a5ba-0202de5ca3e7" providerId="ADAL" clId="{82F451CC-E0D8-40AD-B375-5EEE5A647189}" dt="2022-11-11T07:25:57.308" v="3379" actId="478"/>
          <ac:spMkLst>
            <pc:docMk/>
            <pc:sldMk cId="1557673783" sldId="413"/>
            <ac:spMk id="4" creationId="{5A1AF35A-F2D6-45B4-BB83-858E72B15700}"/>
          </ac:spMkLst>
        </pc:spChg>
        <pc:spChg chg="add mod">
          <ac:chgData name="林胤宏" userId="0db0e926-2149-4ab2-a5ba-0202de5ca3e7" providerId="ADAL" clId="{82F451CC-E0D8-40AD-B375-5EEE5A647189}" dt="2022-11-11T08:08:54.009" v="3550" actId="20577"/>
          <ac:spMkLst>
            <pc:docMk/>
            <pc:sldMk cId="1557673783" sldId="413"/>
            <ac:spMk id="7" creationId="{DEE09F76-21EA-47EE-83EE-33428244781E}"/>
          </ac:spMkLst>
        </pc:spChg>
        <pc:spChg chg="add mod">
          <ac:chgData name="林胤宏" userId="0db0e926-2149-4ab2-a5ba-0202de5ca3e7" providerId="ADAL" clId="{82F451CC-E0D8-40AD-B375-5EEE5A647189}" dt="2022-11-11T08:11:20.677" v="3599" actId="12"/>
          <ac:spMkLst>
            <pc:docMk/>
            <pc:sldMk cId="1557673783" sldId="413"/>
            <ac:spMk id="18" creationId="{388ED14E-CDE0-4FEB-9E66-445C93D9CD36}"/>
          </ac:spMkLst>
        </pc:spChg>
        <pc:grpChg chg="del">
          <ac:chgData name="林胤宏" userId="0db0e926-2149-4ab2-a5ba-0202de5ca3e7" providerId="ADAL" clId="{82F451CC-E0D8-40AD-B375-5EEE5A647189}" dt="2022-11-11T07:25:23.725" v="3374" actId="478"/>
          <ac:grpSpMkLst>
            <pc:docMk/>
            <pc:sldMk cId="1557673783" sldId="413"/>
            <ac:grpSpMk id="34" creationId="{1207B565-5906-4E1D-AB99-0F84D1A299F5}"/>
          </ac:grpSpMkLst>
        </pc:grpChg>
        <pc:picChg chg="add del mod modCrop">
          <ac:chgData name="林胤宏" userId="0db0e926-2149-4ab2-a5ba-0202de5ca3e7" providerId="ADAL" clId="{82F451CC-E0D8-40AD-B375-5EEE5A647189}" dt="2022-11-11T07:41:03.816" v="3428" actId="478"/>
          <ac:picMkLst>
            <pc:docMk/>
            <pc:sldMk cId="1557673783" sldId="413"/>
            <ac:picMk id="6" creationId="{44ED67A4-C077-4C4C-B92D-87F098D3EDAC}"/>
          </ac:picMkLst>
        </pc:picChg>
        <pc:picChg chg="add mod">
          <ac:chgData name="林胤宏" userId="0db0e926-2149-4ab2-a5ba-0202de5ca3e7" providerId="ADAL" clId="{82F451CC-E0D8-40AD-B375-5EEE5A647189}" dt="2022-11-11T09:09:49.593" v="3750" actId="14100"/>
          <ac:picMkLst>
            <pc:docMk/>
            <pc:sldMk cId="1557673783" sldId="413"/>
            <ac:picMk id="9" creationId="{2D4930D1-9E0D-4687-BB8A-B1626736EF74}"/>
          </ac:picMkLst>
        </pc:picChg>
        <pc:picChg chg="add mod modCrop">
          <ac:chgData name="林胤宏" userId="0db0e926-2149-4ab2-a5ba-0202de5ca3e7" providerId="ADAL" clId="{82F451CC-E0D8-40AD-B375-5EEE5A647189}" dt="2022-11-11T08:11:29.634" v="3600" actId="1076"/>
          <ac:picMkLst>
            <pc:docMk/>
            <pc:sldMk cId="1557673783" sldId="413"/>
            <ac:picMk id="11" creationId="{5FCF0DD8-23CC-48D4-917A-612729267C15}"/>
          </ac:picMkLst>
        </pc:picChg>
        <pc:cxnChg chg="mod">
          <ac:chgData name="林胤宏" userId="0db0e926-2149-4ab2-a5ba-0202de5ca3e7" providerId="ADAL" clId="{82F451CC-E0D8-40AD-B375-5EEE5A647189}" dt="2022-11-11T07:25:23.725" v="3374" actId="478"/>
          <ac:cxnSpMkLst>
            <pc:docMk/>
            <pc:sldMk cId="1557673783" sldId="413"/>
            <ac:cxnSpMk id="33" creationId="{9738906F-28DF-4AFA-9CC8-1D312CEAF1BD}"/>
          </ac:cxnSpMkLst>
        </pc:cxnChg>
      </pc:sldChg>
      <pc:sldChg chg="addSp delSp modSp add mod modNotesTx">
        <pc:chgData name="林胤宏" userId="0db0e926-2149-4ab2-a5ba-0202de5ca3e7" providerId="ADAL" clId="{82F451CC-E0D8-40AD-B375-5EEE5A647189}" dt="2022-11-11T09:48:36.184" v="3885"/>
        <pc:sldMkLst>
          <pc:docMk/>
          <pc:sldMk cId="2607201339" sldId="414"/>
        </pc:sldMkLst>
        <pc:spChg chg="add mod">
          <ac:chgData name="林胤宏" userId="0db0e926-2149-4ab2-a5ba-0202de5ca3e7" providerId="ADAL" clId="{82F451CC-E0D8-40AD-B375-5EEE5A647189}" dt="2022-11-11T09:40:49.136" v="3799" actId="1076"/>
          <ac:spMkLst>
            <pc:docMk/>
            <pc:sldMk cId="2607201339" sldId="414"/>
            <ac:spMk id="8" creationId="{B89B755A-3D4C-41F2-B164-35D81791D7E5}"/>
          </ac:spMkLst>
        </pc:spChg>
        <pc:spChg chg="del">
          <ac:chgData name="林胤宏" userId="0db0e926-2149-4ab2-a5ba-0202de5ca3e7" providerId="ADAL" clId="{82F451CC-E0D8-40AD-B375-5EEE5A647189}" dt="2022-11-11T09:38:02.864" v="3773" actId="478"/>
          <ac:spMkLst>
            <pc:docMk/>
            <pc:sldMk cId="2607201339" sldId="414"/>
            <ac:spMk id="10" creationId="{E88D9013-6D48-4B4B-9F71-6851A9E12E98}"/>
          </ac:spMkLst>
        </pc:spChg>
        <pc:spChg chg="add del">
          <ac:chgData name="林胤宏" userId="0db0e926-2149-4ab2-a5ba-0202de5ca3e7" providerId="ADAL" clId="{82F451CC-E0D8-40AD-B375-5EEE5A647189}" dt="2022-11-11T09:42:19.695" v="3805" actId="478"/>
          <ac:spMkLst>
            <pc:docMk/>
            <pc:sldMk cId="2607201339" sldId="414"/>
            <ac:spMk id="15" creationId="{C96F697D-FFFB-4F0F-A400-6A604E98B8CE}"/>
          </ac:spMkLst>
        </pc:spChg>
        <pc:spChg chg="add del">
          <ac:chgData name="林胤宏" userId="0db0e926-2149-4ab2-a5ba-0202de5ca3e7" providerId="ADAL" clId="{82F451CC-E0D8-40AD-B375-5EEE5A647189}" dt="2022-11-11T09:42:38.660" v="3808" actId="478"/>
          <ac:spMkLst>
            <pc:docMk/>
            <pc:sldMk cId="2607201339" sldId="414"/>
            <ac:spMk id="16" creationId="{A125996C-57F2-4A95-9A6F-5BE90CD78F7E}"/>
          </ac:spMkLst>
        </pc:spChg>
        <pc:spChg chg="add del">
          <ac:chgData name="林胤宏" userId="0db0e926-2149-4ab2-a5ba-0202de5ca3e7" providerId="ADAL" clId="{82F451CC-E0D8-40AD-B375-5EEE5A647189}" dt="2022-11-11T09:43:11.784" v="3810" actId="478"/>
          <ac:spMkLst>
            <pc:docMk/>
            <pc:sldMk cId="2607201339" sldId="414"/>
            <ac:spMk id="17" creationId="{E6C71876-4660-4D41-87C8-ACE6888DDF4D}"/>
          </ac:spMkLst>
        </pc:spChg>
        <pc:spChg chg="add mod">
          <ac:chgData name="林胤宏" userId="0db0e926-2149-4ab2-a5ba-0202de5ca3e7" providerId="ADAL" clId="{82F451CC-E0D8-40AD-B375-5EEE5A647189}" dt="2022-11-11T09:46:52.313" v="3876" actId="1076"/>
          <ac:spMkLst>
            <pc:docMk/>
            <pc:sldMk cId="2607201339" sldId="414"/>
            <ac:spMk id="20" creationId="{1FCFABA0-9175-4D98-A499-341DC3962FA0}"/>
          </ac:spMkLst>
        </pc:spChg>
        <pc:picChg chg="add del mod">
          <ac:chgData name="林胤宏" userId="0db0e926-2149-4ab2-a5ba-0202de5ca3e7" providerId="ADAL" clId="{82F451CC-E0D8-40AD-B375-5EEE5A647189}" dt="2022-11-11T09:38:59.479" v="3779" actId="478"/>
          <ac:picMkLst>
            <pc:docMk/>
            <pc:sldMk cId="2607201339" sldId="414"/>
            <ac:picMk id="5" creationId="{F9313546-9E66-4309-ACD3-C983FCA9534F}"/>
          </ac:picMkLst>
        </pc:picChg>
        <pc:picChg chg="add mod modCrop">
          <ac:chgData name="林胤宏" userId="0db0e926-2149-4ab2-a5ba-0202de5ca3e7" providerId="ADAL" clId="{82F451CC-E0D8-40AD-B375-5EEE5A647189}" dt="2022-11-11T09:44:35.817" v="3816" actId="1076"/>
          <ac:picMkLst>
            <pc:docMk/>
            <pc:sldMk cId="2607201339" sldId="414"/>
            <ac:picMk id="7" creationId="{199F0BD5-15CE-4073-A231-AD5406CEF590}"/>
          </ac:picMkLst>
        </pc:picChg>
        <pc:picChg chg="del">
          <ac:chgData name="林胤宏" userId="0db0e926-2149-4ab2-a5ba-0202de5ca3e7" providerId="ADAL" clId="{82F451CC-E0D8-40AD-B375-5EEE5A647189}" dt="2022-11-11T09:38:03.670" v="3774" actId="478"/>
          <ac:picMkLst>
            <pc:docMk/>
            <pc:sldMk cId="2607201339" sldId="414"/>
            <ac:picMk id="9" creationId="{2424A63E-E772-4453-AD33-9AC77965277C}"/>
          </ac:picMkLst>
        </pc:picChg>
        <pc:picChg chg="add mod">
          <ac:chgData name="林胤宏" userId="0db0e926-2149-4ab2-a5ba-0202de5ca3e7" providerId="ADAL" clId="{82F451CC-E0D8-40AD-B375-5EEE5A647189}" dt="2022-11-11T09:47:22.864" v="3880" actId="1076"/>
          <ac:picMkLst>
            <pc:docMk/>
            <pc:sldMk cId="2607201339" sldId="414"/>
            <ac:picMk id="22" creationId="{750C21FE-A9A4-4611-A76A-32B571D207EF}"/>
          </ac:picMkLst>
        </pc:picChg>
        <pc:picChg chg="add mod">
          <ac:chgData name="林胤宏" userId="0db0e926-2149-4ab2-a5ba-0202de5ca3e7" providerId="ADAL" clId="{82F451CC-E0D8-40AD-B375-5EEE5A647189}" dt="2022-11-11T09:47:54.496" v="3884" actId="14100"/>
          <ac:picMkLst>
            <pc:docMk/>
            <pc:sldMk cId="2607201339" sldId="414"/>
            <ac:picMk id="24" creationId="{7B0EE2C2-B1D5-4B57-83F6-0443116B1966}"/>
          </ac:picMkLst>
        </pc:picChg>
        <pc:cxnChg chg="add del mod">
          <ac:chgData name="林胤宏" userId="0db0e926-2149-4ab2-a5ba-0202de5ca3e7" providerId="ADAL" clId="{82F451CC-E0D8-40AD-B375-5EEE5A647189}" dt="2022-11-11T09:41:50.982" v="3803" actId="478"/>
          <ac:cxnSpMkLst>
            <pc:docMk/>
            <pc:sldMk cId="2607201339" sldId="414"/>
            <ac:cxnSpMk id="12" creationId="{087E12EA-C08D-44B3-9CC3-CB28EF8B3430}"/>
          </ac:cxnSpMkLst>
        </pc:cxnChg>
        <pc:cxnChg chg="add mod">
          <ac:chgData name="林胤宏" userId="0db0e926-2149-4ab2-a5ba-0202de5ca3e7" providerId="ADAL" clId="{82F451CC-E0D8-40AD-B375-5EEE5A647189}" dt="2022-11-11T09:44:38.121" v="3817" actId="1076"/>
          <ac:cxnSpMkLst>
            <pc:docMk/>
            <pc:sldMk cId="2607201339" sldId="414"/>
            <ac:cxnSpMk id="19" creationId="{B4ACFE52-E216-4AC4-A300-3632A75EBEF1}"/>
          </ac:cxnSpMkLst>
        </pc:cxnChg>
      </pc:sldChg>
    </pc:docChg>
  </pc:docChgLst>
  <pc:docChgLst>
    <pc:chgData name="林胤宏" userId="0db0e926-2149-4ab2-a5ba-0202de5ca3e7" providerId="ADAL" clId="{71E06C95-5BA3-442D-B853-D2EF9FF6E3AC}"/>
    <pc:docChg chg="undo custSel delSld modSld">
      <pc:chgData name="林胤宏" userId="0db0e926-2149-4ab2-a5ba-0202de5ca3e7" providerId="ADAL" clId="{71E06C95-5BA3-442D-B853-D2EF9FF6E3AC}" dt="2022-10-03T06:11:58.457" v="532" actId="20577"/>
      <pc:docMkLst>
        <pc:docMk/>
      </pc:docMkLst>
      <pc:sldChg chg="modSp mod">
        <pc:chgData name="林胤宏" userId="0db0e926-2149-4ab2-a5ba-0202de5ca3e7" providerId="ADAL" clId="{71E06C95-5BA3-442D-B853-D2EF9FF6E3AC}" dt="2022-10-03T04:03:14.324" v="403" actId="20577"/>
        <pc:sldMkLst>
          <pc:docMk/>
          <pc:sldMk cId="2865092198" sldId="323"/>
        </pc:sldMkLst>
        <pc:spChg chg="mod">
          <ac:chgData name="林胤宏" userId="0db0e926-2149-4ab2-a5ba-0202de5ca3e7" providerId="ADAL" clId="{71E06C95-5BA3-442D-B853-D2EF9FF6E3AC}" dt="2022-10-03T04:03:14.324" v="403" actId="20577"/>
          <ac:spMkLst>
            <pc:docMk/>
            <pc:sldMk cId="2865092198" sldId="323"/>
            <ac:spMk id="11" creationId="{13CECF35-04D6-4398-BA2C-EFDF7789D03B}"/>
          </ac:spMkLst>
        </pc:spChg>
      </pc:sldChg>
      <pc:sldChg chg="modSp mod modNotesTx">
        <pc:chgData name="林胤宏" userId="0db0e926-2149-4ab2-a5ba-0202de5ca3e7" providerId="ADAL" clId="{71E06C95-5BA3-442D-B853-D2EF9FF6E3AC}" dt="2022-10-03T05:13:12.037" v="487" actId="20577"/>
        <pc:sldMkLst>
          <pc:docMk/>
          <pc:sldMk cId="3767881000" sldId="366"/>
        </pc:sldMkLst>
        <pc:spChg chg="mod">
          <ac:chgData name="林胤宏" userId="0db0e926-2149-4ab2-a5ba-0202de5ca3e7" providerId="ADAL" clId="{71E06C95-5BA3-442D-B853-D2EF9FF6E3AC}" dt="2022-10-02T16:57:19.261" v="308" actId="207"/>
          <ac:spMkLst>
            <pc:docMk/>
            <pc:sldMk cId="3767881000" sldId="366"/>
            <ac:spMk id="4" creationId="{00000000-0000-0000-0000-000000000000}"/>
          </ac:spMkLst>
        </pc:spChg>
      </pc:sldChg>
      <pc:sldChg chg="modSp mod modNotesTx">
        <pc:chgData name="林胤宏" userId="0db0e926-2149-4ab2-a5ba-0202de5ca3e7" providerId="ADAL" clId="{71E06C95-5BA3-442D-B853-D2EF9FF6E3AC}" dt="2022-10-03T06:11:58.457" v="532" actId="20577"/>
        <pc:sldMkLst>
          <pc:docMk/>
          <pc:sldMk cId="3526607187" sldId="368"/>
        </pc:sldMkLst>
        <pc:spChg chg="mod">
          <ac:chgData name="林胤宏" userId="0db0e926-2149-4ab2-a5ba-0202de5ca3e7" providerId="ADAL" clId="{71E06C95-5BA3-442D-B853-D2EF9FF6E3AC}" dt="2022-10-03T02:22:33.045" v="383" actId="20577"/>
          <ac:spMkLst>
            <pc:docMk/>
            <pc:sldMk cId="3526607187" sldId="368"/>
            <ac:spMk id="4" creationId="{00000000-0000-0000-0000-000000000000}"/>
          </ac:spMkLst>
        </pc:spChg>
      </pc:sldChg>
      <pc:sldChg chg="modSp mod">
        <pc:chgData name="林胤宏" userId="0db0e926-2149-4ab2-a5ba-0202de5ca3e7" providerId="ADAL" clId="{71E06C95-5BA3-442D-B853-D2EF9FF6E3AC}" dt="2022-10-03T02:24:24.586" v="390" actId="1076"/>
        <pc:sldMkLst>
          <pc:docMk/>
          <pc:sldMk cId="139161503" sldId="371"/>
        </pc:sldMkLst>
        <pc:grpChg chg="mod">
          <ac:chgData name="林胤宏" userId="0db0e926-2149-4ab2-a5ba-0202de5ca3e7" providerId="ADAL" clId="{71E06C95-5BA3-442D-B853-D2EF9FF6E3AC}" dt="2022-10-03T02:24:24.586" v="390" actId="1076"/>
          <ac:grpSpMkLst>
            <pc:docMk/>
            <pc:sldMk cId="139161503" sldId="371"/>
            <ac:grpSpMk id="14" creationId="{8E636607-22FF-42DE-B48D-AAE9093982A9}"/>
          </ac:grpSpMkLst>
        </pc:grpChg>
      </pc:sldChg>
      <pc:sldChg chg="modNotesTx">
        <pc:chgData name="林胤宏" userId="0db0e926-2149-4ab2-a5ba-0202de5ca3e7" providerId="ADAL" clId="{71E06C95-5BA3-442D-B853-D2EF9FF6E3AC}" dt="2022-10-03T04:57:48.003" v="485" actId="20577"/>
        <pc:sldMkLst>
          <pc:docMk/>
          <pc:sldMk cId="2482946903" sldId="374"/>
        </pc:sldMkLst>
      </pc:sldChg>
      <pc:sldChg chg="modNotesTx">
        <pc:chgData name="林胤宏" userId="0db0e926-2149-4ab2-a5ba-0202de5ca3e7" providerId="ADAL" clId="{71E06C95-5BA3-442D-B853-D2EF9FF6E3AC}" dt="2022-10-03T04:22:47.968" v="427" actId="20577"/>
        <pc:sldMkLst>
          <pc:docMk/>
          <pc:sldMk cId="3170231059" sldId="380"/>
        </pc:sldMkLst>
      </pc:sldChg>
      <pc:sldChg chg="modSp mod">
        <pc:chgData name="林胤宏" userId="0db0e926-2149-4ab2-a5ba-0202de5ca3e7" providerId="ADAL" clId="{71E06C95-5BA3-442D-B853-D2EF9FF6E3AC}" dt="2022-10-03T04:34:45.644" v="460" actId="20577"/>
        <pc:sldMkLst>
          <pc:docMk/>
          <pc:sldMk cId="30669127" sldId="388"/>
        </pc:sldMkLst>
        <pc:spChg chg="mod">
          <ac:chgData name="林胤宏" userId="0db0e926-2149-4ab2-a5ba-0202de5ca3e7" providerId="ADAL" clId="{71E06C95-5BA3-442D-B853-D2EF9FF6E3AC}" dt="2022-10-03T04:34:45.644" v="460" actId="20577"/>
          <ac:spMkLst>
            <pc:docMk/>
            <pc:sldMk cId="30669127" sldId="388"/>
            <ac:spMk id="4" creationId="{00000000-0000-0000-0000-000000000000}"/>
          </ac:spMkLst>
        </pc:spChg>
      </pc:sldChg>
      <pc:sldChg chg="del">
        <pc:chgData name="林胤宏" userId="0db0e926-2149-4ab2-a5ba-0202de5ca3e7" providerId="ADAL" clId="{71E06C95-5BA3-442D-B853-D2EF9FF6E3AC}" dt="2022-10-02T16:57:01.048" v="304" actId="47"/>
        <pc:sldMkLst>
          <pc:docMk/>
          <pc:sldMk cId="3533965302" sldId="389"/>
        </pc:sldMkLst>
      </pc:sldChg>
      <pc:sldChg chg="modSp mod">
        <pc:chgData name="林胤宏" userId="0db0e926-2149-4ab2-a5ba-0202de5ca3e7" providerId="ADAL" clId="{71E06C95-5BA3-442D-B853-D2EF9FF6E3AC}" dt="2022-10-03T04:11:01.533" v="408" actId="1076"/>
        <pc:sldMkLst>
          <pc:docMk/>
          <pc:sldMk cId="1897245596" sldId="391"/>
        </pc:sldMkLst>
        <pc:cxnChg chg="mod">
          <ac:chgData name="林胤宏" userId="0db0e926-2149-4ab2-a5ba-0202de5ca3e7" providerId="ADAL" clId="{71E06C95-5BA3-442D-B853-D2EF9FF6E3AC}" dt="2022-10-03T04:10:19.018" v="404" actId="1076"/>
          <ac:cxnSpMkLst>
            <pc:docMk/>
            <pc:sldMk cId="1897245596" sldId="391"/>
            <ac:cxnSpMk id="8" creationId="{EC7AB556-C36A-44ED-84DB-D6EC5FF7E091}"/>
          </ac:cxnSpMkLst>
        </pc:cxnChg>
        <pc:cxnChg chg="mod">
          <ac:chgData name="林胤宏" userId="0db0e926-2149-4ab2-a5ba-0202de5ca3e7" providerId="ADAL" clId="{71E06C95-5BA3-442D-B853-D2EF9FF6E3AC}" dt="2022-10-03T04:11:01.533" v="408" actId="1076"/>
          <ac:cxnSpMkLst>
            <pc:docMk/>
            <pc:sldMk cId="1897245596" sldId="391"/>
            <ac:cxnSpMk id="18" creationId="{46CCF02A-6524-4011-97A6-BEE6B2D65DB2}"/>
          </ac:cxnSpMkLst>
        </pc:cxnChg>
      </pc:sldChg>
      <pc:sldChg chg="modNotesTx">
        <pc:chgData name="林胤宏" userId="0db0e926-2149-4ab2-a5ba-0202de5ca3e7" providerId="ADAL" clId="{71E06C95-5BA3-442D-B853-D2EF9FF6E3AC}" dt="2022-10-03T06:08:11.460" v="493"/>
        <pc:sldMkLst>
          <pc:docMk/>
          <pc:sldMk cId="1978330694" sldId="393"/>
        </pc:sldMkLst>
      </pc:sldChg>
      <pc:sldChg chg="modSp mod">
        <pc:chgData name="林胤宏" userId="0db0e926-2149-4ab2-a5ba-0202de5ca3e7" providerId="ADAL" clId="{71E06C95-5BA3-442D-B853-D2EF9FF6E3AC}" dt="2022-10-03T05:21:06.226" v="489" actId="20577"/>
        <pc:sldMkLst>
          <pc:docMk/>
          <pc:sldMk cId="2863836317" sldId="395"/>
        </pc:sldMkLst>
        <pc:spChg chg="mod">
          <ac:chgData name="林胤宏" userId="0db0e926-2149-4ab2-a5ba-0202de5ca3e7" providerId="ADAL" clId="{71E06C95-5BA3-442D-B853-D2EF9FF6E3AC}" dt="2022-10-03T05:21:06.226" v="489" actId="20577"/>
          <ac:spMkLst>
            <pc:docMk/>
            <pc:sldMk cId="2863836317" sldId="395"/>
            <ac:spMk id="6" creationId="{FB71061B-59E0-45E8-8DC8-248B693F39E6}"/>
          </ac:spMkLst>
        </pc:spChg>
      </pc:sldChg>
      <pc:sldChg chg="modNotesTx">
        <pc:chgData name="林胤宏" userId="0db0e926-2149-4ab2-a5ba-0202de5ca3e7" providerId="ADAL" clId="{71E06C95-5BA3-442D-B853-D2EF9FF6E3AC}" dt="2022-10-02T16:40:33.608" v="303" actId="20577"/>
        <pc:sldMkLst>
          <pc:docMk/>
          <pc:sldMk cId="1774752884" sldId="403"/>
        </pc:sldMkLst>
      </pc:sldChg>
    </pc:docChg>
  </pc:docChgLst>
  <pc:docChgLst>
    <pc:chgData name="林胤宏" userId="0db0e926-2149-4ab2-a5ba-0202de5ca3e7" providerId="ADAL" clId="{6450791A-C76F-4863-91BA-E886200521E7}"/>
    <pc:docChg chg="undo custSel addSld delSld modSld sldOrd">
      <pc:chgData name="林胤宏" userId="0db0e926-2149-4ab2-a5ba-0202de5ca3e7" providerId="ADAL" clId="{6450791A-C76F-4863-91BA-E886200521E7}" dt="2022-11-13T13:47:47.920" v="2450" actId="20577"/>
      <pc:docMkLst>
        <pc:docMk/>
      </pc:docMkLst>
      <pc:sldChg chg="modSp">
        <pc:chgData name="林胤宏" userId="0db0e926-2149-4ab2-a5ba-0202de5ca3e7" providerId="ADAL" clId="{6450791A-C76F-4863-91BA-E886200521E7}" dt="2022-11-13T12:32:11.104" v="2285" actId="20577"/>
        <pc:sldMkLst>
          <pc:docMk/>
          <pc:sldMk cId="2865092198" sldId="323"/>
        </pc:sldMkLst>
        <pc:spChg chg="mod">
          <ac:chgData name="林胤宏" userId="0db0e926-2149-4ab2-a5ba-0202de5ca3e7" providerId="ADAL" clId="{6450791A-C76F-4863-91BA-E886200521E7}" dt="2022-11-13T12:32:11.104" v="2285" actId="20577"/>
          <ac:spMkLst>
            <pc:docMk/>
            <pc:sldMk cId="2865092198" sldId="323"/>
            <ac:spMk id="2" creationId="{00000000-0000-0000-0000-000000000000}"/>
          </ac:spMkLst>
        </pc:spChg>
      </pc:sldChg>
      <pc:sldChg chg="modSp mod">
        <pc:chgData name="林胤宏" userId="0db0e926-2149-4ab2-a5ba-0202de5ca3e7" providerId="ADAL" clId="{6450791A-C76F-4863-91BA-E886200521E7}" dt="2022-11-13T13:20:43.071" v="2330" actId="14100"/>
        <pc:sldMkLst>
          <pc:docMk/>
          <pc:sldMk cId="3767881000" sldId="366"/>
        </pc:sldMkLst>
        <pc:spChg chg="mod">
          <ac:chgData name="林胤宏" userId="0db0e926-2149-4ab2-a5ba-0202de5ca3e7" providerId="ADAL" clId="{6450791A-C76F-4863-91BA-E886200521E7}" dt="2022-11-13T02:00:01.842" v="477" actId="207"/>
          <ac:spMkLst>
            <pc:docMk/>
            <pc:sldMk cId="3767881000" sldId="366"/>
            <ac:spMk id="4" creationId="{00000000-0000-0000-0000-000000000000}"/>
          </ac:spMkLst>
        </pc:spChg>
        <pc:picChg chg="mod">
          <ac:chgData name="林胤宏" userId="0db0e926-2149-4ab2-a5ba-0202de5ca3e7" providerId="ADAL" clId="{6450791A-C76F-4863-91BA-E886200521E7}" dt="2022-11-13T13:20:43.071" v="2330" actId="14100"/>
          <ac:picMkLst>
            <pc:docMk/>
            <pc:sldMk cId="3767881000" sldId="366"/>
            <ac:picMk id="8" creationId="{2BAA76F6-07DC-4585-BC92-F93FA3ED9237}"/>
          </ac:picMkLst>
        </pc:picChg>
      </pc:sldChg>
      <pc:sldChg chg="addSp modSp mod">
        <pc:chgData name="林胤宏" userId="0db0e926-2149-4ab2-a5ba-0202de5ca3e7" providerId="ADAL" clId="{6450791A-C76F-4863-91BA-E886200521E7}" dt="2022-11-13T03:15:34.866" v="801" actId="1076"/>
        <pc:sldMkLst>
          <pc:docMk/>
          <pc:sldMk cId="316618034" sldId="375"/>
        </pc:sldMkLst>
        <pc:spChg chg="mod">
          <ac:chgData name="林胤宏" userId="0db0e926-2149-4ab2-a5ba-0202de5ca3e7" providerId="ADAL" clId="{6450791A-C76F-4863-91BA-E886200521E7}" dt="2022-11-13T03:15:08.310" v="793" actId="1076"/>
          <ac:spMkLst>
            <pc:docMk/>
            <pc:sldMk cId="316618034" sldId="375"/>
            <ac:spMk id="6" creationId="{D42EAD07-E2CE-E1E2-B524-668C086F103F}"/>
          </ac:spMkLst>
        </pc:spChg>
        <pc:grpChg chg="add mod">
          <ac:chgData name="林胤宏" userId="0db0e926-2149-4ab2-a5ba-0202de5ca3e7" providerId="ADAL" clId="{6450791A-C76F-4863-91BA-E886200521E7}" dt="2022-11-13T03:15:34.866" v="801" actId="1076"/>
          <ac:grpSpMkLst>
            <pc:docMk/>
            <pc:sldMk cId="316618034" sldId="375"/>
            <ac:grpSpMk id="5" creationId="{7DE183A4-45F5-7D0D-FDB9-01416C7BE3FD}"/>
          </ac:grpSpMkLst>
        </pc:grpChg>
        <pc:picChg chg="mod modCrop">
          <ac:chgData name="林胤宏" userId="0db0e926-2149-4ab2-a5ba-0202de5ca3e7" providerId="ADAL" clId="{6450791A-C76F-4863-91BA-E886200521E7}" dt="2022-11-13T03:15:30.123" v="800" actId="1076"/>
          <ac:picMkLst>
            <pc:docMk/>
            <pc:sldMk cId="316618034" sldId="375"/>
            <ac:picMk id="7" creationId="{7476AC0C-940B-B2FB-ACFB-B6F5E5F35F74}"/>
          </ac:picMkLst>
        </pc:picChg>
      </pc:sldChg>
      <pc:sldChg chg="addSp modSp mod ord modNotesTx">
        <pc:chgData name="林胤宏" userId="0db0e926-2149-4ab2-a5ba-0202de5ca3e7" providerId="ADAL" clId="{6450791A-C76F-4863-91BA-E886200521E7}" dt="2022-11-13T13:33:19.637" v="2414"/>
        <pc:sldMkLst>
          <pc:docMk/>
          <pc:sldMk cId="3711200907" sldId="387"/>
        </pc:sldMkLst>
        <pc:spChg chg="mod">
          <ac:chgData name="林胤宏" userId="0db0e926-2149-4ab2-a5ba-0202de5ca3e7" providerId="ADAL" clId="{6450791A-C76F-4863-91BA-E886200521E7}" dt="2022-11-13T02:00:43.536" v="483"/>
          <ac:spMkLst>
            <pc:docMk/>
            <pc:sldMk cId="3711200907" sldId="387"/>
            <ac:spMk id="2" creationId="{00000000-0000-0000-0000-000000000000}"/>
          </ac:spMkLst>
        </pc:spChg>
        <pc:spChg chg="add mod">
          <ac:chgData name="林胤宏" userId="0db0e926-2149-4ab2-a5ba-0202de5ca3e7" providerId="ADAL" clId="{6450791A-C76F-4863-91BA-E886200521E7}" dt="2022-11-13T02:02:06.701" v="506" actId="1076"/>
          <ac:spMkLst>
            <pc:docMk/>
            <pc:sldMk cId="3711200907" sldId="387"/>
            <ac:spMk id="4" creationId="{39E74677-068D-007A-672E-C1A5AD54B5B8}"/>
          </ac:spMkLst>
        </pc:spChg>
        <pc:grpChg chg="mod">
          <ac:chgData name="林胤宏" userId="0db0e926-2149-4ab2-a5ba-0202de5ca3e7" providerId="ADAL" clId="{6450791A-C76F-4863-91BA-E886200521E7}" dt="2022-11-13T02:08:56.331" v="509" actId="1076"/>
          <ac:grpSpMkLst>
            <pc:docMk/>
            <pc:sldMk cId="3711200907" sldId="387"/>
            <ac:grpSpMk id="20" creationId="{E25393FC-6D36-4DD4-9DBA-8A348467B844}"/>
          </ac:grpSpMkLst>
        </pc:grpChg>
        <pc:picChg chg="mod">
          <ac:chgData name="林胤宏" userId="0db0e926-2149-4ab2-a5ba-0202de5ca3e7" providerId="ADAL" clId="{6450791A-C76F-4863-91BA-E886200521E7}" dt="2022-11-13T05:08:01.201" v="942" actId="1076"/>
          <ac:picMkLst>
            <pc:docMk/>
            <pc:sldMk cId="3711200907" sldId="387"/>
            <ac:picMk id="22" creationId="{EE269EFC-C501-422B-92C4-0FDB318801FF}"/>
          </ac:picMkLst>
        </pc:picChg>
      </pc:sldChg>
      <pc:sldChg chg="modSp mod">
        <pc:chgData name="林胤宏" userId="0db0e926-2149-4ab2-a5ba-0202de5ca3e7" providerId="ADAL" clId="{6450791A-C76F-4863-91BA-E886200521E7}" dt="2022-11-13T00:38:47.298" v="428" actId="20577"/>
        <pc:sldMkLst>
          <pc:docMk/>
          <pc:sldMk cId="30669127" sldId="388"/>
        </pc:sldMkLst>
        <pc:spChg chg="mod">
          <ac:chgData name="林胤宏" userId="0db0e926-2149-4ab2-a5ba-0202de5ca3e7" providerId="ADAL" clId="{6450791A-C76F-4863-91BA-E886200521E7}" dt="2022-11-13T00:38:47.298" v="428" actId="20577"/>
          <ac:spMkLst>
            <pc:docMk/>
            <pc:sldMk cId="30669127" sldId="388"/>
            <ac:spMk id="4" creationId="{00000000-0000-0000-0000-000000000000}"/>
          </ac:spMkLst>
        </pc:spChg>
      </pc:sldChg>
      <pc:sldChg chg="addSp modSp mod modNotesTx">
        <pc:chgData name="林胤宏" userId="0db0e926-2149-4ab2-a5ba-0202de5ca3e7" providerId="ADAL" clId="{6450791A-C76F-4863-91BA-E886200521E7}" dt="2022-11-13T08:30:37.195" v="1869" actId="12"/>
        <pc:sldMkLst>
          <pc:docMk/>
          <pc:sldMk cId="1897245596" sldId="391"/>
        </pc:sldMkLst>
        <pc:spChg chg="mod">
          <ac:chgData name="林胤宏" userId="0db0e926-2149-4ab2-a5ba-0202de5ca3e7" providerId="ADAL" clId="{6450791A-C76F-4863-91BA-E886200521E7}" dt="2022-11-13T02:56:33.987" v="771"/>
          <ac:spMkLst>
            <pc:docMk/>
            <pc:sldMk cId="1897245596" sldId="391"/>
            <ac:spMk id="2" creationId="{AA402D6C-E500-48A5-AB1A-C7ECD6D3433D}"/>
          </ac:spMkLst>
        </pc:spChg>
        <pc:spChg chg="mod">
          <ac:chgData name="林胤宏" userId="0db0e926-2149-4ab2-a5ba-0202de5ca3e7" providerId="ADAL" clId="{6450791A-C76F-4863-91BA-E886200521E7}" dt="2022-11-13T08:30:37.195" v="1869" actId="12"/>
          <ac:spMkLst>
            <pc:docMk/>
            <pc:sldMk cId="1897245596" sldId="391"/>
            <ac:spMk id="4" creationId="{82C08AF5-44A9-44FE-BF3B-1566E166A916}"/>
          </ac:spMkLst>
        </pc:spChg>
        <pc:spChg chg="add mod">
          <ac:chgData name="林胤宏" userId="0db0e926-2149-4ab2-a5ba-0202de5ca3e7" providerId="ADAL" clId="{6450791A-C76F-4863-91BA-E886200521E7}" dt="2022-11-13T02:58:01.019" v="775" actId="1076"/>
          <ac:spMkLst>
            <pc:docMk/>
            <pc:sldMk cId="1897245596" sldId="391"/>
            <ac:spMk id="5" creationId="{0B762F8B-953F-30A0-EBFA-F4E2A5E7AA11}"/>
          </ac:spMkLst>
        </pc:spChg>
        <pc:spChg chg="add mod">
          <ac:chgData name="林胤宏" userId="0db0e926-2149-4ab2-a5ba-0202de5ca3e7" providerId="ADAL" clId="{6450791A-C76F-4863-91BA-E886200521E7}" dt="2022-11-13T02:58:43.434" v="779" actId="1076"/>
          <ac:spMkLst>
            <pc:docMk/>
            <pc:sldMk cId="1897245596" sldId="391"/>
            <ac:spMk id="6" creationId="{B2349CFF-D53F-4E28-AED1-1A576491FFFF}"/>
          </ac:spMkLst>
        </pc:spChg>
        <pc:picChg chg="mod">
          <ac:chgData name="林胤宏" userId="0db0e926-2149-4ab2-a5ba-0202de5ca3e7" providerId="ADAL" clId="{6450791A-C76F-4863-91BA-E886200521E7}" dt="2022-11-13T02:58:36.949" v="778" actId="1076"/>
          <ac:picMkLst>
            <pc:docMk/>
            <pc:sldMk cId="1897245596" sldId="391"/>
            <ac:picMk id="1026" creationId="{11C9A74D-F267-4FAA-A7ED-0C0879235D21}"/>
          </ac:picMkLst>
        </pc:picChg>
      </pc:sldChg>
      <pc:sldChg chg="addSp delSp modSp mod modNotesTx">
        <pc:chgData name="林胤宏" userId="0db0e926-2149-4ab2-a5ba-0202de5ca3e7" providerId="ADAL" clId="{6450791A-C76F-4863-91BA-E886200521E7}" dt="2022-11-13T07:13:00.771" v="1516" actId="1076"/>
        <pc:sldMkLst>
          <pc:docMk/>
          <pc:sldMk cId="1978330694" sldId="393"/>
        </pc:sldMkLst>
        <pc:spChg chg="mod topLvl">
          <ac:chgData name="林胤宏" userId="0db0e926-2149-4ab2-a5ba-0202de5ca3e7" providerId="ADAL" clId="{6450791A-C76F-4863-91BA-E886200521E7}" dt="2022-11-13T07:13:00.771" v="1516" actId="1076"/>
          <ac:spMkLst>
            <pc:docMk/>
            <pc:sldMk cId="1978330694" sldId="393"/>
            <ac:spMk id="4" creationId="{32254AE6-A310-4A1B-87EB-185481E6D3B0}"/>
          </ac:spMkLst>
        </pc:spChg>
        <pc:grpChg chg="add del mod">
          <ac:chgData name="林胤宏" userId="0db0e926-2149-4ab2-a5ba-0202de5ca3e7" providerId="ADAL" clId="{6450791A-C76F-4863-91BA-E886200521E7}" dt="2022-11-13T07:12:57.327" v="1515" actId="165"/>
          <ac:grpSpMkLst>
            <pc:docMk/>
            <pc:sldMk cId="1978330694" sldId="393"/>
            <ac:grpSpMk id="5" creationId="{5037CB3A-61BB-166A-0FCA-EC7CA8B290DD}"/>
          </ac:grpSpMkLst>
        </pc:grpChg>
        <pc:picChg chg="mod topLvl">
          <ac:chgData name="林胤宏" userId="0db0e926-2149-4ab2-a5ba-0202de5ca3e7" providerId="ADAL" clId="{6450791A-C76F-4863-91BA-E886200521E7}" dt="2022-11-13T07:12:57.327" v="1515" actId="165"/>
          <ac:picMkLst>
            <pc:docMk/>
            <pc:sldMk cId="1978330694" sldId="393"/>
            <ac:picMk id="52" creationId="{FCA3F5FD-FAED-46FB-96B3-EE4CC4D1B507}"/>
          </ac:picMkLst>
        </pc:picChg>
      </pc:sldChg>
      <pc:sldChg chg="modSp mod">
        <pc:chgData name="林胤宏" userId="0db0e926-2149-4ab2-a5ba-0202de5ca3e7" providerId="ADAL" clId="{6450791A-C76F-4863-91BA-E886200521E7}" dt="2022-11-13T08:42:44.740" v="1991" actId="20577"/>
        <pc:sldMkLst>
          <pc:docMk/>
          <pc:sldMk cId="2863836317" sldId="395"/>
        </pc:sldMkLst>
        <pc:spChg chg="mod">
          <ac:chgData name="林胤宏" userId="0db0e926-2149-4ab2-a5ba-0202de5ca3e7" providerId="ADAL" clId="{6450791A-C76F-4863-91BA-E886200521E7}" dt="2022-11-13T01:51:31.390" v="439" actId="27636"/>
          <ac:spMkLst>
            <pc:docMk/>
            <pc:sldMk cId="2863836317" sldId="395"/>
            <ac:spMk id="2" creationId="{AA402D6C-E500-48A5-AB1A-C7ECD6D3433D}"/>
          </ac:spMkLst>
        </pc:spChg>
        <pc:spChg chg="mod">
          <ac:chgData name="林胤宏" userId="0db0e926-2149-4ab2-a5ba-0202de5ca3e7" providerId="ADAL" clId="{6450791A-C76F-4863-91BA-E886200521E7}" dt="2022-11-13T08:42:44.740" v="1991" actId="20577"/>
          <ac:spMkLst>
            <pc:docMk/>
            <pc:sldMk cId="2863836317" sldId="395"/>
            <ac:spMk id="6" creationId="{FB71061B-59E0-45E8-8DC8-248B693F39E6}"/>
          </ac:spMkLst>
        </pc:spChg>
        <pc:spChg chg="mod">
          <ac:chgData name="林胤宏" userId="0db0e926-2149-4ab2-a5ba-0202de5ca3e7" providerId="ADAL" clId="{6450791A-C76F-4863-91BA-E886200521E7}" dt="2022-11-13T08:26:16.647" v="1859" actId="255"/>
          <ac:spMkLst>
            <pc:docMk/>
            <pc:sldMk cId="2863836317" sldId="395"/>
            <ac:spMk id="9" creationId="{8A72E4C4-94D4-4BD7-A3C1-75FAD4297878}"/>
          </ac:spMkLst>
        </pc:spChg>
      </pc:sldChg>
      <pc:sldChg chg="modSp mod">
        <pc:chgData name="林胤宏" userId="0db0e926-2149-4ab2-a5ba-0202de5ca3e7" providerId="ADAL" clId="{6450791A-C76F-4863-91BA-E886200521E7}" dt="2022-11-13T07:25:34.694" v="1517" actId="1076"/>
        <pc:sldMkLst>
          <pc:docMk/>
          <pc:sldMk cId="2960625931" sldId="396"/>
        </pc:sldMkLst>
        <pc:picChg chg="mod">
          <ac:chgData name="林胤宏" userId="0db0e926-2149-4ab2-a5ba-0202de5ca3e7" providerId="ADAL" clId="{6450791A-C76F-4863-91BA-E886200521E7}" dt="2022-11-13T07:25:34.694" v="1517" actId="1076"/>
          <ac:picMkLst>
            <pc:docMk/>
            <pc:sldMk cId="2960625931" sldId="396"/>
            <ac:picMk id="10" creationId="{DFF0CA6C-B135-4FC9-899C-982F7851EA1C}"/>
          </ac:picMkLst>
        </pc:picChg>
      </pc:sldChg>
      <pc:sldChg chg="del">
        <pc:chgData name="林胤宏" userId="0db0e926-2149-4ab2-a5ba-0202de5ca3e7" providerId="ADAL" clId="{6450791A-C76F-4863-91BA-E886200521E7}" dt="2022-11-13T09:33:53.976" v="2252" actId="47"/>
        <pc:sldMkLst>
          <pc:docMk/>
          <pc:sldMk cId="4237787038" sldId="397"/>
        </pc:sldMkLst>
      </pc:sldChg>
      <pc:sldChg chg="modSp mod modNotesTx">
        <pc:chgData name="林胤宏" userId="0db0e926-2149-4ab2-a5ba-0202de5ca3e7" providerId="ADAL" clId="{6450791A-C76F-4863-91BA-E886200521E7}" dt="2022-11-13T13:04:00.511" v="2312" actId="20577"/>
        <pc:sldMkLst>
          <pc:docMk/>
          <pc:sldMk cId="2979203070" sldId="402"/>
        </pc:sldMkLst>
        <pc:spChg chg="mod">
          <ac:chgData name="林胤宏" userId="0db0e926-2149-4ab2-a5ba-0202de5ca3e7" providerId="ADAL" clId="{6450791A-C76F-4863-91BA-E886200521E7}" dt="2022-11-13T01:43:38.763" v="429" actId="20577"/>
          <ac:spMkLst>
            <pc:docMk/>
            <pc:sldMk cId="2979203070" sldId="402"/>
            <ac:spMk id="6" creationId="{4AF4314C-00DE-454E-BECE-B1300D12A9FE}"/>
          </ac:spMkLst>
        </pc:spChg>
      </pc:sldChg>
      <pc:sldChg chg="modSp mod modNotesTx">
        <pc:chgData name="林胤宏" userId="0db0e926-2149-4ab2-a5ba-0202de5ca3e7" providerId="ADAL" clId="{6450791A-C76F-4863-91BA-E886200521E7}" dt="2022-11-13T13:11:33.798" v="2329" actId="207"/>
        <pc:sldMkLst>
          <pc:docMk/>
          <pc:sldMk cId="2699370648" sldId="406"/>
        </pc:sldMkLst>
        <pc:spChg chg="mod">
          <ac:chgData name="林胤宏" userId="0db0e926-2149-4ab2-a5ba-0202de5ca3e7" providerId="ADAL" clId="{6450791A-C76F-4863-91BA-E886200521E7}" dt="2022-11-13T13:11:33.798" v="2329" actId="207"/>
          <ac:spMkLst>
            <pc:docMk/>
            <pc:sldMk cId="2699370648" sldId="406"/>
            <ac:spMk id="6" creationId="{4AF4314C-00DE-454E-BECE-B1300D12A9FE}"/>
          </ac:spMkLst>
        </pc:spChg>
      </pc:sldChg>
      <pc:sldChg chg="addSp delSp modSp mod ord modNotesTx">
        <pc:chgData name="林胤宏" userId="0db0e926-2149-4ab2-a5ba-0202de5ca3e7" providerId="ADAL" clId="{6450791A-C76F-4863-91BA-E886200521E7}" dt="2022-11-13T08:35:06.943" v="1935"/>
        <pc:sldMkLst>
          <pc:docMk/>
          <pc:sldMk cId="2141249239" sldId="408"/>
        </pc:sldMkLst>
        <pc:spChg chg="mod">
          <ac:chgData name="林胤宏" userId="0db0e926-2149-4ab2-a5ba-0202de5ca3e7" providerId="ADAL" clId="{6450791A-C76F-4863-91BA-E886200521E7}" dt="2022-11-13T08:35:06.943" v="1935"/>
          <ac:spMkLst>
            <pc:docMk/>
            <pc:sldMk cId="2141249239" sldId="408"/>
            <ac:spMk id="2" creationId="{00000000-0000-0000-0000-000000000000}"/>
          </ac:spMkLst>
        </pc:spChg>
        <pc:spChg chg="del">
          <ac:chgData name="林胤宏" userId="0db0e926-2149-4ab2-a5ba-0202de5ca3e7" providerId="ADAL" clId="{6450791A-C76F-4863-91BA-E886200521E7}" dt="2022-11-12T16:47:15.726" v="11" actId="478"/>
          <ac:spMkLst>
            <pc:docMk/>
            <pc:sldMk cId="2141249239" sldId="408"/>
            <ac:spMk id="4" creationId="{5A1AF35A-F2D6-45B4-BB83-858E72B15700}"/>
          </ac:spMkLst>
        </pc:spChg>
        <pc:spChg chg="add mod">
          <ac:chgData name="林胤宏" userId="0db0e926-2149-4ab2-a5ba-0202de5ca3e7" providerId="ADAL" clId="{6450791A-C76F-4863-91BA-E886200521E7}" dt="2022-11-13T08:34:22.320" v="1924" actId="1076"/>
          <ac:spMkLst>
            <pc:docMk/>
            <pc:sldMk cId="2141249239" sldId="408"/>
            <ac:spMk id="9" creationId="{B9D9EDE4-4599-C232-EDC3-4627B606DCF1}"/>
          </ac:spMkLst>
        </pc:spChg>
        <pc:grpChg chg="del">
          <ac:chgData name="林胤宏" userId="0db0e926-2149-4ab2-a5ba-0202de5ca3e7" providerId="ADAL" clId="{6450791A-C76F-4863-91BA-E886200521E7}" dt="2022-11-12T16:47:16.370" v="12" actId="478"/>
          <ac:grpSpMkLst>
            <pc:docMk/>
            <pc:sldMk cId="2141249239" sldId="408"/>
            <ac:grpSpMk id="34" creationId="{1207B565-5906-4E1D-AB99-0F84D1A299F5}"/>
          </ac:grpSpMkLst>
        </pc:grpChg>
        <pc:picChg chg="add mod">
          <ac:chgData name="林胤宏" userId="0db0e926-2149-4ab2-a5ba-0202de5ca3e7" providerId="ADAL" clId="{6450791A-C76F-4863-91BA-E886200521E7}" dt="2022-11-12T16:57:20.920" v="24" actId="1076"/>
          <ac:picMkLst>
            <pc:docMk/>
            <pc:sldMk cId="2141249239" sldId="408"/>
            <ac:picMk id="6" creationId="{65041A2F-14AA-3148-6EF6-F68FCA31105D}"/>
          </ac:picMkLst>
        </pc:picChg>
        <pc:picChg chg="add del mod">
          <ac:chgData name="林胤宏" userId="0db0e926-2149-4ab2-a5ba-0202de5ca3e7" providerId="ADAL" clId="{6450791A-C76F-4863-91BA-E886200521E7}" dt="2022-11-12T16:58:07.930" v="30" actId="478"/>
          <ac:picMkLst>
            <pc:docMk/>
            <pc:sldMk cId="2141249239" sldId="408"/>
            <ac:picMk id="8" creationId="{31B054B3-93B8-F9D7-496F-F5286A5D3E0D}"/>
          </ac:picMkLst>
        </pc:picChg>
        <pc:cxnChg chg="mod">
          <ac:chgData name="林胤宏" userId="0db0e926-2149-4ab2-a5ba-0202de5ca3e7" providerId="ADAL" clId="{6450791A-C76F-4863-91BA-E886200521E7}" dt="2022-11-12T16:47:16.370" v="12" actId="478"/>
          <ac:cxnSpMkLst>
            <pc:docMk/>
            <pc:sldMk cId="2141249239" sldId="408"/>
            <ac:cxnSpMk id="33" creationId="{9738906F-28DF-4AFA-9CC8-1D312CEAF1BD}"/>
          </ac:cxnSpMkLst>
        </pc:cxnChg>
      </pc:sldChg>
      <pc:sldChg chg="modSp mod">
        <pc:chgData name="林胤宏" userId="0db0e926-2149-4ab2-a5ba-0202de5ca3e7" providerId="ADAL" clId="{6450791A-C76F-4863-91BA-E886200521E7}" dt="2022-11-13T08:32:54.025" v="1911" actId="1076"/>
        <pc:sldMkLst>
          <pc:docMk/>
          <pc:sldMk cId="946164987" sldId="410"/>
        </pc:sldMkLst>
        <pc:spChg chg="mod">
          <ac:chgData name="林胤宏" userId="0db0e926-2149-4ab2-a5ba-0202de5ca3e7" providerId="ADAL" clId="{6450791A-C76F-4863-91BA-E886200521E7}" dt="2022-11-13T02:56:27.958" v="770" actId="20577"/>
          <ac:spMkLst>
            <pc:docMk/>
            <pc:sldMk cId="946164987" sldId="410"/>
            <ac:spMk id="2" creationId="{AA402D6C-E500-48A5-AB1A-C7ECD6D3433D}"/>
          </ac:spMkLst>
        </pc:spChg>
        <pc:spChg chg="mod">
          <ac:chgData name="林胤宏" userId="0db0e926-2149-4ab2-a5ba-0202de5ca3e7" providerId="ADAL" clId="{6450791A-C76F-4863-91BA-E886200521E7}" dt="2022-11-13T08:32:54.025" v="1911" actId="1076"/>
          <ac:spMkLst>
            <pc:docMk/>
            <pc:sldMk cId="946164987" sldId="410"/>
            <ac:spMk id="6" creationId="{85180ED8-B92F-4E2D-B13A-EEC011877748}"/>
          </ac:spMkLst>
        </pc:spChg>
      </pc:sldChg>
      <pc:sldChg chg="del">
        <pc:chgData name="林胤宏" userId="0db0e926-2149-4ab2-a5ba-0202de5ca3e7" providerId="ADAL" clId="{6450791A-C76F-4863-91BA-E886200521E7}" dt="2022-11-13T08:19:39.298" v="1856" actId="47"/>
        <pc:sldMkLst>
          <pc:docMk/>
          <pc:sldMk cId="4127452300" sldId="411"/>
        </pc:sldMkLst>
      </pc:sldChg>
      <pc:sldChg chg="addSp delSp modSp mod modNotesTx">
        <pc:chgData name="林胤宏" userId="0db0e926-2149-4ab2-a5ba-0202de5ca3e7" providerId="ADAL" clId="{6450791A-C76F-4863-91BA-E886200521E7}" dt="2022-11-13T13:47:47.920" v="2450" actId="20577"/>
        <pc:sldMkLst>
          <pc:docMk/>
          <pc:sldMk cId="3562748916" sldId="412"/>
        </pc:sldMkLst>
        <pc:spChg chg="mod">
          <ac:chgData name="林胤宏" userId="0db0e926-2149-4ab2-a5ba-0202de5ca3e7" providerId="ADAL" clId="{6450791A-C76F-4863-91BA-E886200521E7}" dt="2022-11-13T03:17:10.347" v="802"/>
          <ac:spMkLst>
            <pc:docMk/>
            <pc:sldMk cId="3562748916" sldId="412"/>
            <ac:spMk id="2" creationId="{AA402D6C-E500-48A5-AB1A-C7ECD6D3433D}"/>
          </ac:spMkLst>
        </pc:spChg>
        <pc:spChg chg="add del mod">
          <ac:chgData name="林胤宏" userId="0db0e926-2149-4ab2-a5ba-0202de5ca3e7" providerId="ADAL" clId="{6450791A-C76F-4863-91BA-E886200521E7}" dt="2022-11-13T03:17:17.875" v="805"/>
          <ac:spMkLst>
            <pc:docMk/>
            <pc:sldMk cId="3562748916" sldId="412"/>
            <ac:spMk id="4" creationId="{11659B34-CEA1-7E7E-78A4-F72B561F9EC0}"/>
          </ac:spMkLst>
        </pc:spChg>
        <pc:spChg chg="add mod">
          <ac:chgData name="林胤宏" userId="0db0e926-2149-4ab2-a5ba-0202de5ca3e7" providerId="ADAL" clId="{6450791A-C76F-4863-91BA-E886200521E7}" dt="2022-11-13T06:05:36.377" v="977" actId="1076"/>
          <ac:spMkLst>
            <pc:docMk/>
            <pc:sldMk cId="3562748916" sldId="412"/>
            <ac:spMk id="4" creationId="{D5097738-4667-637B-E2E7-167CB3AD92BB}"/>
          </ac:spMkLst>
        </pc:spChg>
        <pc:spChg chg="add mod">
          <ac:chgData name="林胤宏" userId="0db0e926-2149-4ab2-a5ba-0202de5ca3e7" providerId="ADAL" clId="{6450791A-C76F-4863-91BA-E886200521E7}" dt="2022-11-13T08:29:36.043" v="1864" actId="255"/>
          <ac:spMkLst>
            <pc:docMk/>
            <pc:sldMk cId="3562748916" sldId="412"/>
            <ac:spMk id="5" creationId="{872CFE05-5B8B-83E4-DE53-79B0ABC57225}"/>
          </ac:spMkLst>
        </pc:spChg>
        <pc:picChg chg="mod">
          <ac:chgData name="林胤宏" userId="0db0e926-2149-4ab2-a5ba-0202de5ca3e7" providerId="ADAL" clId="{6450791A-C76F-4863-91BA-E886200521E7}" dt="2022-11-13T06:05:26.439" v="975" actId="14100"/>
          <ac:picMkLst>
            <pc:docMk/>
            <pc:sldMk cId="3562748916" sldId="412"/>
            <ac:picMk id="6" creationId="{567CC346-C31B-4513-93E4-626863657702}"/>
          </ac:picMkLst>
        </pc:picChg>
      </pc:sldChg>
      <pc:sldChg chg="modSp mod modNotesTx">
        <pc:chgData name="林胤宏" userId="0db0e926-2149-4ab2-a5ba-0202de5ca3e7" providerId="ADAL" clId="{6450791A-C76F-4863-91BA-E886200521E7}" dt="2022-11-13T09:16:08.729" v="2248" actId="20577"/>
        <pc:sldMkLst>
          <pc:docMk/>
          <pc:sldMk cId="1557673783" sldId="413"/>
        </pc:sldMkLst>
        <pc:spChg chg="mod">
          <ac:chgData name="林胤宏" userId="0db0e926-2149-4ab2-a5ba-0202de5ca3e7" providerId="ADAL" clId="{6450791A-C76F-4863-91BA-E886200521E7}" dt="2022-11-13T08:59:10.010" v="2170" actId="1076"/>
          <ac:spMkLst>
            <pc:docMk/>
            <pc:sldMk cId="1557673783" sldId="413"/>
            <ac:spMk id="18" creationId="{388ED14E-CDE0-4FEB-9E66-445C93D9CD36}"/>
          </ac:spMkLst>
        </pc:spChg>
        <pc:picChg chg="mod">
          <ac:chgData name="林胤宏" userId="0db0e926-2149-4ab2-a5ba-0202de5ca3e7" providerId="ADAL" clId="{6450791A-C76F-4863-91BA-E886200521E7}" dt="2022-11-13T07:11:18.388" v="1513" actId="1076"/>
          <ac:picMkLst>
            <pc:docMk/>
            <pc:sldMk cId="1557673783" sldId="413"/>
            <ac:picMk id="9" creationId="{2D4930D1-9E0D-4687-BB8A-B1626736EF74}"/>
          </ac:picMkLst>
        </pc:picChg>
        <pc:picChg chg="mod">
          <ac:chgData name="林胤宏" userId="0db0e926-2149-4ab2-a5ba-0202de5ca3e7" providerId="ADAL" clId="{6450791A-C76F-4863-91BA-E886200521E7}" dt="2022-11-13T08:59:01.530" v="2168" actId="1076"/>
          <ac:picMkLst>
            <pc:docMk/>
            <pc:sldMk cId="1557673783" sldId="413"/>
            <ac:picMk id="11" creationId="{5FCF0DD8-23CC-48D4-917A-612729267C15}"/>
          </ac:picMkLst>
        </pc:picChg>
      </pc:sldChg>
      <pc:sldChg chg="addSp modSp add mod modNotesTx">
        <pc:chgData name="林胤宏" userId="0db0e926-2149-4ab2-a5ba-0202de5ca3e7" providerId="ADAL" clId="{6450791A-C76F-4863-91BA-E886200521E7}" dt="2022-11-13T12:37:58.666" v="2295" actId="20577"/>
        <pc:sldMkLst>
          <pc:docMk/>
          <pc:sldMk cId="2456309189" sldId="415"/>
        </pc:sldMkLst>
        <pc:spChg chg="mod">
          <ac:chgData name="林胤宏" userId="0db0e926-2149-4ab2-a5ba-0202de5ca3e7" providerId="ADAL" clId="{6450791A-C76F-4863-91BA-E886200521E7}" dt="2022-11-13T07:00:06.033" v="1484"/>
          <ac:spMkLst>
            <pc:docMk/>
            <pc:sldMk cId="2456309189" sldId="415"/>
            <ac:spMk id="2" creationId="{00000000-0000-0000-0000-000000000000}"/>
          </ac:spMkLst>
        </pc:spChg>
        <pc:spChg chg="mod">
          <ac:chgData name="林胤宏" userId="0db0e926-2149-4ab2-a5ba-0202de5ca3e7" providerId="ADAL" clId="{6450791A-C76F-4863-91BA-E886200521E7}" dt="2022-11-13T09:16:46.609" v="2250" actId="1076"/>
          <ac:spMkLst>
            <pc:docMk/>
            <pc:sldMk cId="2456309189" sldId="415"/>
            <ac:spMk id="4" creationId="{5A1AF35A-F2D6-45B4-BB83-858E72B15700}"/>
          </ac:spMkLst>
        </pc:spChg>
        <pc:grpChg chg="mod">
          <ac:chgData name="林胤宏" userId="0db0e926-2149-4ab2-a5ba-0202de5ca3e7" providerId="ADAL" clId="{6450791A-C76F-4863-91BA-E886200521E7}" dt="2022-11-13T07:10:39.244" v="1510" actId="14100"/>
          <ac:grpSpMkLst>
            <pc:docMk/>
            <pc:sldMk cId="2456309189" sldId="415"/>
            <ac:grpSpMk id="34" creationId="{1207B565-5906-4E1D-AB99-0F84D1A299F5}"/>
          </ac:grpSpMkLst>
        </pc:grpChg>
        <pc:picChg chg="add mod">
          <ac:chgData name="林胤宏" userId="0db0e926-2149-4ab2-a5ba-0202de5ca3e7" providerId="ADAL" clId="{6450791A-C76F-4863-91BA-E886200521E7}" dt="2022-11-13T09:33:48.805" v="2251" actId="1076"/>
          <ac:picMkLst>
            <pc:docMk/>
            <pc:sldMk cId="2456309189" sldId="415"/>
            <ac:picMk id="6" creationId="{C37CD94C-DD75-9061-E0F1-36DF57F43E22}"/>
          </ac:picMkLst>
        </pc:picChg>
      </pc:sldChg>
      <pc:sldChg chg="addSp delSp modSp add mod modNotesTx">
        <pc:chgData name="林胤宏" userId="0db0e926-2149-4ab2-a5ba-0202de5ca3e7" providerId="ADAL" clId="{6450791A-C76F-4863-91BA-E886200521E7}" dt="2022-11-13T08:44:48.423" v="1992" actId="1076"/>
        <pc:sldMkLst>
          <pc:docMk/>
          <pc:sldMk cId="1798730857" sldId="416"/>
        </pc:sldMkLst>
        <pc:spChg chg="mod">
          <ac:chgData name="林胤宏" userId="0db0e926-2149-4ab2-a5ba-0202de5ca3e7" providerId="ADAL" clId="{6450791A-C76F-4863-91BA-E886200521E7}" dt="2022-11-13T08:40:04.424" v="1987"/>
          <ac:spMkLst>
            <pc:docMk/>
            <pc:sldMk cId="1798730857" sldId="416"/>
            <ac:spMk id="2" creationId="{00000000-0000-0000-0000-000000000000}"/>
          </ac:spMkLst>
        </pc:spChg>
        <pc:spChg chg="add mod">
          <ac:chgData name="林胤宏" userId="0db0e926-2149-4ab2-a5ba-0202de5ca3e7" providerId="ADAL" clId="{6450791A-C76F-4863-91BA-E886200521E7}" dt="2022-11-13T08:14:38.858" v="1798" actId="1076"/>
          <ac:spMkLst>
            <pc:docMk/>
            <pc:sldMk cId="1798730857" sldId="416"/>
            <ac:spMk id="4" creationId="{B7596EB0-44FD-9B80-5777-8D86F57C6070}"/>
          </ac:spMkLst>
        </pc:spChg>
        <pc:spChg chg="add mod">
          <ac:chgData name="林胤宏" userId="0db0e926-2149-4ab2-a5ba-0202de5ca3e7" providerId="ADAL" clId="{6450791A-C76F-4863-91BA-E886200521E7}" dt="2022-11-13T08:14:31.801" v="1797" actId="14100"/>
          <ac:spMkLst>
            <pc:docMk/>
            <pc:sldMk cId="1798730857" sldId="416"/>
            <ac:spMk id="7" creationId="{D33B8B7C-C394-D7BF-0683-F11AEA5ECEC0}"/>
          </ac:spMkLst>
        </pc:spChg>
        <pc:spChg chg="add mod">
          <ac:chgData name="林胤宏" userId="0db0e926-2149-4ab2-a5ba-0202de5ca3e7" providerId="ADAL" clId="{6450791A-C76F-4863-91BA-E886200521E7}" dt="2022-11-13T08:44:48.423" v="1992" actId="1076"/>
          <ac:spMkLst>
            <pc:docMk/>
            <pc:sldMk cId="1798730857" sldId="416"/>
            <ac:spMk id="14" creationId="{077357A1-9122-A14B-32B9-DB1225D8DE57}"/>
          </ac:spMkLst>
        </pc:spChg>
        <pc:grpChg chg="add mod">
          <ac:chgData name="林胤宏" userId="0db0e926-2149-4ab2-a5ba-0202de5ca3e7" providerId="ADAL" clId="{6450791A-C76F-4863-91BA-E886200521E7}" dt="2022-11-13T08:37:53.243" v="1952" actId="1076"/>
          <ac:grpSpMkLst>
            <pc:docMk/>
            <pc:sldMk cId="1798730857" sldId="416"/>
            <ac:grpSpMk id="13" creationId="{A233EE28-51FA-A010-096E-534ACB6C1DF1}"/>
          </ac:grpSpMkLst>
        </pc:grpChg>
        <pc:picChg chg="add mod">
          <ac:chgData name="林胤宏" userId="0db0e926-2149-4ab2-a5ba-0202de5ca3e7" providerId="ADAL" clId="{6450791A-C76F-4863-91BA-E886200521E7}" dt="2022-11-13T08:12:33.808" v="1789" actId="164"/>
          <ac:picMkLst>
            <pc:docMk/>
            <pc:sldMk cId="1798730857" sldId="416"/>
            <ac:picMk id="5" creationId="{102D6A61-4A73-8A72-FFE9-AC296642B5FF}"/>
          </ac:picMkLst>
        </pc:picChg>
        <pc:picChg chg="del">
          <ac:chgData name="林胤宏" userId="0db0e926-2149-4ab2-a5ba-0202de5ca3e7" providerId="ADAL" clId="{6450791A-C76F-4863-91BA-E886200521E7}" dt="2022-11-12T16:58:10.051" v="31" actId="478"/>
          <ac:picMkLst>
            <pc:docMk/>
            <pc:sldMk cId="1798730857" sldId="416"/>
            <ac:picMk id="6" creationId="{65041A2F-14AA-3148-6EF6-F68FCA31105D}"/>
          </ac:picMkLst>
        </pc:picChg>
        <pc:picChg chg="mod">
          <ac:chgData name="林胤宏" userId="0db0e926-2149-4ab2-a5ba-0202de5ca3e7" providerId="ADAL" clId="{6450791A-C76F-4863-91BA-E886200521E7}" dt="2022-11-13T08:12:33.808" v="1789" actId="164"/>
          <ac:picMkLst>
            <pc:docMk/>
            <pc:sldMk cId="1798730857" sldId="416"/>
            <ac:picMk id="8" creationId="{31B054B3-93B8-F9D7-496F-F5286A5D3E0D}"/>
          </ac:picMkLst>
        </pc:picChg>
        <pc:cxnChg chg="add del">
          <ac:chgData name="林胤宏" userId="0db0e926-2149-4ab2-a5ba-0202de5ca3e7" providerId="ADAL" clId="{6450791A-C76F-4863-91BA-E886200521E7}" dt="2022-11-13T07:52:49.409" v="1698" actId="478"/>
          <ac:cxnSpMkLst>
            <pc:docMk/>
            <pc:sldMk cId="1798730857" sldId="416"/>
            <ac:cxnSpMk id="10" creationId="{3FFD1E17-B77A-C8DF-CF51-A57AB6FD94E0}"/>
          </ac:cxnSpMkLst>
        </pc:cxnChg>
        <pc:cxnChg chg="add mod">
          <ac:chgData name="林胤宏" userId="0db0e926-2149-4ab2-a5ba-0202de5ca3e7" providerId="ADAL" clId="{6450791A-C76F-4863-91BA-E886200521E7}" dt="2022-11-13T08:12:33.808" v="1789" actId="164"/>
          <ac:cxnSpMkLst>
            <pc:docMk/>
            <pc:sldMk cId="1798730857" sldId="416"/>
            <ac:cxnSpMk id="12" creationId="{6FAB4210-6B29-0C1E-8C30-6ACE0D3AF216}"/>
          </ac:cxnSpMkLst>
        </pc:cxnChg>
      </pc:sldChg>
      <pc:sldChg chg="add del">
        <pc:chgData name="林胤宏" userId="0db0e926-2149-4ab2-a5ba-0202de5ca3e7" providerId="ADAL" clId="{6450791A-C76F-4863-91BA-E886200521E7}" dt="2022-11-12T16:57:59.848" v="27"/>
        <pc:sldMkLst>
          <pc:docMk/>
          <pc:sldMk cId="3129875021" sldId="416"/>
        </pc:sldMkLst>
      </pc:sldChg>
    </pc:docChg>
  </pc:docChgLst>
  <pc:docChgLst>
    <pc:chgData name="林胤宏" userId="0db0e926-2149-4ab2-a5ba-0202de5ca3e7" providerId="ADAL" clId="{1C05DCD5-6E49-4EA9-A8DC-6E5CED4A5C98}"/>
    <pc:docChg chg="undo custSel delSld modSld sldOrd">
      <pc:chgData name="林胤宏" userId="0db0e926-2149-4ab2-a5ba-0202de5ca3e7" providerId="ADAL" clId="{1C05DCD5-6E49-4EA9-A8DC-6E5CED4A5C98}" dt="2022-11-14T15:04:22.751" v="1218" actId="14100"/>
      <pc:docMkLst>
        <pc:docMk/>
      </pc:docMkLst>
      <pc:sldChg chg="modSp">
        <pc:chgData name="林胤宏" userId="0db0e926-2149-4ab2-a5ba-0202de5ca3e7" providerId="ADAL" clId="{1C05DCD5-6E49-4EA9-A8DC-6E5CED4A5C98}" dt="2022-11-14T14:26:50.116" v="1046" actId="20577"/>
        <pc:sldMkLst>
          <pc:docMk/>
          <pc:sldMk cId="2865092198" sldId="323"/>
        </pc:sldMkLst>
        <pc:spChg chg="mod">
          <ac:chgData name="林胤宏" userId="0db0e926-2149-4ab2-a5ba-0202de5ca3e7" providerId="ADAL" clId="{1C05DCD5-6E49-4EA9-A8DC-6E5CED4A5C98}" dt="2022-11-14T14:26:50.116" v="1046" actId="20577"/>
          <ac:spMkLst>
            <pc:docMk/>
            <pc:sldMk cId="2865092198" sldId="323"/>
            <ac:spMk id="2" creationId="{00000000-0000-0000-0000-000000000000}"/>
          </ac:spMkLst>
        </pc:spChg>
      </pc:sldChg>
      <pc:sldChg chg="modNotesTx">
        <pc:chgData name="林胤宏" userId="0db0e926-2149-4ab2-a5ba-0202de5ca3e7" providerId="ADAL" clId="{1C05DCD5-6E49-4EA9-A8DC-6E5CED4A5C98}" dt="2022-11-14T13:48:45.827" v="896" actId="20577"/>
        <pc:sldMkLst>
          <pc:docMk/>
          <pc:sldMk cId="3767881000" sldId="366"/>
        </pc:sldMkLst>
      </pc:sldChg>
      <pc:sldChg chg="modSp mod modNotesTx">
        <pc:chgData name="林胤宏" userId="0db0e926-2149-4ab2-a5ba-0202de5ca3e7" providerId="ADAL" clId="{1C05DCD5-6E49-4EA9-A8DC-6E5CED4A5C98}" dt="2022-11-14T08:43:55.620" v="845" actId="20577"/>
        <pc:sldMkLst>
          <pc:docMk/>
          <pc:sldMk cId="316618034" sldId="375"/>
        </pc:sldMkLst>
        <pc:spChg chg="mod">
          <ac:chgData name="林胤宏" userId="0db0e926-2149-4ab2-a5ba-0202de5ca3e7" providerId="ADAL" clId="{1C05DCD5-6E49-4EA9-A8DC-6E5CED4A5C98}" dt="2022-11-14T07:54:24.361" v="465" actId="207"/>
          <ac:spMkLst>
            <pc:docMk/>
            <pc:sldMk cId="316618034" sldId="375"/>
            <ac:spMk id="4" creationId="{00000000-0000-0000-0000-000000000000}"/>
          </ac:spMkLst>
        </pc:spChg>
        <pc:grpChg chg="mod">
          <ac:chgData name="林胤宏" userId="0db0e926-2149-4ab2-a5ba-0202de5ca3e7" providerId="ADAL" clId="{1C05DCD5-6E49-4EA9-A8DC-6E5CED4A5C98}" dt="2022-11-14T07:53:23.263" v="461" actId="1076"/>
          <ac:grpSpMkLst>
            <pc:docMk/>
            <pc:sldMk cId="316618034" sldId="375"/>
            <ac:grpSpMk id="5" creationId="{7DE183A4-45F5-7D0D-FDB9-01416C7BE3FD}"/>
          </ac:grpSpMkLst>
        </pc:grpChg>
        <pc:picChg chg="mod modCrop">
          <ac:chgData name="林胤宏" userId="0db0e926-2149-4ab2-a5ba-0202de5ca3e7" providerId="ADAL" clId="{1C05DCD5-6E49-4EA9-A8DC-6E5CED4A5C98}" dt="2022-11-14T07:53:18.575" v="460" actId="732"/>
          <ac:picMkLst>
            <pc:docMk/>
            <pc:sldMk cId="316618034" sldId="375"/>
            <ac:picMk id="7" creationId="{7476AC0C-940B-B2FB-ACFB-B6F5E5F35F74}"/>
          </ac:picMkLst>
        </pc:picChg>
      </pc:sldChg>
      <pc:sldChg chg="modSp mod">
        <pc:chgData name="林胤宏" userId="0db0e926-2149-4ab2-a5ba-0202de5ca3e7" providerId="ADAL" clId="{1C05DCD5-6E49-4EA9-A8DC-6E5CED4A5C98}" dt="2022-11-14T14:53:51.094" v="1216" actId="1076"/>
        <pc:sldMkLst>
          <pc:docMk/>
          <pc:sldMk cId="4207768102" sldId="377"/>
        </pc:sldMkLst>
        <pc:grpChg chg="mod">
          <ac:chgData name="林胤宏" userId="0db0e926-2149-4ab2-a5ba-0202de5ca3e7" providerId="ADAL" clId="{1C05DCD5-6E49-4EA9-A8DC-6E5CED4A5C98}" dt="2022-11-14T14:53:51.094" v="1216" actId="1076"/>
          <ac:grpSpMkLst>
            <pc:docMk/>
            <pc:sldMk cId="4207768102" sldId="377"/>
            <ac:grpSpMk id="14" creationId="{3D9B5C45-C446-4559-87B0-947E0CE42474}"/>
          </ac:grpSpMkLst>
        </pc:grpChg>
      </pc:sldChg>
      <pc:sldChg chg="modSp mod modNotesTx">
        <pc:chgData name="林胤宏" userId="0db0e926-2149-4ab2-a5ba-0202de5ca3e7" providerId="ADAL" clId="{1C05DCD5-6E49-4EA9-A8DC-6E5CED4A5C98}" dt="2022-11-14T13:58:49.278" v="920" actId="732"/>
        <pc:sldMkLst>
          <pc:docMk/>
          <pc:sldMk cId="3711200907" sldId="387"/>
        </pc:sldMkLst>
        <pc:picChg chg="mod modCrop">
          <ac:chgData name="林胤宏" userId="0db0e926-2149-4ab2-a5ba-0202de5ca3e7" providerId="ADAL" clId="{1C05DCD5-6E49-4EA9-A8DC-6E5CED4A5C98}" dt="2022-11-14T13:58:49.278" v="920" actId="732"/>
          <ac:picMkLst>
            <pc:docMk/>
            <pc:sldMk cId="3711200907" sldId="387"/>
            <ac:picMk id="14" creationId="{1388BB08-3691-5956-4E31-0FC6B8A2198F}"/>
          </ac:picMkLst>
        </pc:picChg>
      </pc:sldChg>
      <pc:sldChg chg="modSp mod">
        <pc:chgData name="林胤宏" userId="0db0e926-2149-4ab2-a5ba-0202de5ca3e7" providerId="ADAL" clId="{1C05DCD5-6E49-4EA9-A8DC-6E5CED4A5C98}" dt="2022-11-14T14:01:12.277" v="921" actId="113"/>
        <pc:sldMkLst>
          <pc:docMk/>
          <pc:sldMk cId="2863836317" sldId="395"/>
        </pc:sldMkLst>
        <pc:spChg chg="mod">
          <ac:chgData name="林胤宏" userId="0db0e926-2149-4ab2-a5ba-0202de5ca3e7" providerId="ADAL" clId="{1C05DCD5-6E49-4EA9-A8DC-6E5CED4A5C98}" dt="2022-11-14T14:01:12.277" v="921" actId="113"/>
          <ac:spMkLst>
            <pc:docMk/>
            <pc:sldMk cId="2863836317" sldId="395"/>
            <ac:spMk id="6" creationId="{FB71061B-59E0-45E8-8DC8-248B693F39E6}"/>
          </ac:spMkLst>
        </pc:spChg>
      </pc:sldChg>
      <pc:sldChg chg="modNotesTx">
        <pc:chgData name="林胤宏" userId="0db0e926-2149-4ab2-a5ba-0202de5ca3e7" providerId="ADAL" clId="{1C05DCD5-6E49-4EA9-A8DC-6E5CED4A5C98}" dt="2022-11-14T14:29:33.434" v="1080" actId="20577"/>
        <pc:sldMkLst>
          <pc:docMk/>
          <pc:sldMk cId="2979203070" sldId="402"/>
        </pc:sldMkLst>
      </pc:sldChg>
      <pc:sldChg chg="modNotesTx">
        <pc:chgData name="林胤宏" userId="0db0e926-2149-4ab2-a5ba-0202de5ca3e7" providerId="ADAL" clId="{1C05DCD5-6E49-4EA9-A8DC-6E5CED4A5C98}" dt="2022-11-14T14:33:07.378" v="1110" actId="20577"/>
        <pc:sldMkLst>
          <pc:docMk/>
          <pc:sldMk cId="2699370648" sldId="406"/>
        </pc:sldMkLst>
      </pc:sldChg>
      <pc:sldChg chg="addSp delSp modSp mod ord modNotesTx">
        <pc:chgData name="林胤宏" userId="0db0e926-2149-4ab2-a5ba-0202de5ca3e7" providerId="ADAL" clId="{1C05DCD5-6E49-4EA9-A8DC-6E5CED4A5C98}" dt="2022-11-14T15:04:22.751" v="1218" actId="14100"/>
        <pc:sldMkLst>
          <pc:docMk/>
          <pc:sldMk cId="1682475816" sldId="407"/>
        </pc:sldMkLst>
        <pc:spChg chg="mod">
          <ac:chgData name="林胤宏" userId="0db0e926-2149-4ab2-a5ba-0202de5ca3e7" providerId="ADAL" clId="{1C05DCD5-6E49-4EA9-A8DC-6E5CED4A5C98}" dt="2022-11-14T07:58:34.359" v="503"/>
          <ac:spMkLst>
            <pc:docMk/>
            <pc:sldMk cId="1682475816" sldId="407"/>
            <ac:spMk id="2" creationId="{AA402D6C-E500-48A5-AB1A-C7ECD6D3433D}"/>
          </ac:spMkLst>
        </pc:spChg>
        <pc:spChg chg="mod">
          <ac:chgData name="林胤宏" userId="0db0e926-2149-4ab2-a5ba-0202de5ca3e7" providerId="ADAL" clId="{1C05DCD5-6E49-4EA9-A8DC-6E5CED4A5C98}" dt="2022-11-14T07:58:21.854" v="502" actId="1076"/>
          <ac:spMkLst>
            <pc:docMk/>
            <pc:sldMk cId="1682475816" sldId="407"/>
            <ac:spMk id="4" creationId="{32254AE6-A310-4A1B-87EB-185481E6D3B0}"/>
          </ac:spMkLst>
        </pc:spChg>
        <pc:spChg chg="add del mod">
          <ac:chgData name="林胤宏" userId="0db0e926-2149-4ab2-a5ba-0202de5ca3e7" providerId="ADAL" clId="{1C05DCD5-6E49-4EA9-A8DC-6E5CED4A5C98}" dt="2022-11-14T08:04:28.930" v="527" actId="20577"/>
          <ac:spMkLst>
            <pc:docMk/>
            <pc:sldMk cId="1682475816" sldId="407"/>
            <ac:spMk id="5" creationId="{8E820CC2-18B4-4A43-922F-A1D92533214B}"/>
          </ac:spMkLst>
        </pc:spChg>
        <pc:spChg chg="del">
          <ac:chgData name="林胤宏" userId="0db0e926-2149-4ab2-a5ba-0202de5ca3e7" providerId="ADAL" clId="{1C05DCD5-6E49-4EA9-A8DC-6E5CED4A5C98}" dt="2022-11-14T07:57:04.083" v="492" actId="478"/>
          <ac:spMkLst>
            <pc:docMk/>
            <pc:sldMk cId="1682475816" sldId="407"/>
            <ac:spMk id="26" creationId="{7439900A-7ED5-4BC2-ABBC-2C1DB786B1BE}"/>
          </ac:spMkLst>
        </pc:spChg>
        <pc:spChg chg="del">
          <ac:chgData name="林胤宏" userId="0db0e926-2149-4ab2-a5ba-0202de5ca3e7" providerId="ADAL" clId="{1C05DCD5-6E49-4EA9-A8DC-6E5CED4A5C98}" dt="2022-11-14T07:57:00.213" v="489" actId="478"/>
          <ac:spMkLst>
            <pc:docMk/>
            <pc:sldMk cId="1682475816" sldId="407"/>
            <ac:spMk id="27" creationId="{891624EE-3011-4E93-807E-AAB739CB0E9B}"/>
          </ac:spMkLst>
        </pc:spChg>
        <pc:grpChg chg="mod">
          <ac:chgData name="林胤宏" userId="0db0e926-2149-4ab2-a5ba-0202de5ca3e7" providerId="ADAL" clId="{1C05DCD5-6E49-4EA9-A8DC-6E5CED4A5C98}" dt="2022-11-14T15:04:22.751" v="1218" actId="14100"/>
          <ac:grpSpMkLst>
            <pc:docMk/>
            <pc:sldMk cId="1682475816" sldId="407"/>
            <ac:grpSpMk id="50" creationId="{7F49B364-31DE-4547-956B-2C2B3CF7E939}"/>
          </ac:grpSpMkLst>
        </pc:grpChg>
        <pc:picChg chg="mod">
          <ac:chgData name="林胤宏" userId="0db0e926-2149-4ab2-a5ba-0202de5ca3e7" providerId="ADAL" clId="{1C05DCD5-6E49-4EA9-A8DC-6E5CED4A5C98}" dt="2022-11-14T07:57:15.862" v="496" actId="1076"/>
          <ac:picMkLst>
            <pc:docMk/>
            <pc:sldMk cId="1682475816" sldId="407"/>
            <ac:picMk id="8" creationId="{327E8E37-8484-4FB0-8FCD-76C4E4597832}"/>
          </ac:picMkLst>
        </pc:picChg>
      </pc:sldChg>
      <pc:sldChg chg="addSp modSp mod modNotesTx">
        <pc:chgData name="林胤宏" userId="0db0e926-2149-4ab2-a5ba-0202de5ca3e7" providerId="ADAL" clId="{1C05DCD5-6E49-4EA9-A8DC-6E5CED4A5C98}" dt="2022-11-14T14:24:09.856" v="1025" actId="1076"/>
        <pc:sldMkLst>
          <pc:docMk/>
          <pc:sldMk cId="2141249239" sldId="408"/>
        </pc:sldMkLst>
        <pc:spChg chg="mod">
          <ac:chgData name="林胤宏" userId="0db0e926-2149-4ab2-a5ba-0202de5ca3e7" providerId="ADAL" clId="{1C05DCD5-6E49-4EA9-A8DC-6E5CED4A5C98}" dt="2022-11-14T06:40:55.457" v="73" actId="164"/>
          <ac:spMkLst>
            <pc:docMk/>
            <pc:sldMk cId="2141249239" sldId="408"/>
            <ac:spMk id="4" creationId="{77AC3BF0-8FF3-F2D7-3992-89A58B2AA64D}"/>
          </ac:spMkLst>
        </pc:spChg>
        <pc:spChg chg="add mod">
          <ac:chgData name="林胤宏" userId="0db0e926-2149-4ab2-a5ba-0202de5ca3e7" providerId="ADAL" clId="{1C05DCD5-6E49-4EA9-A8DC-6E5CED4A5C98}" dt="2022-11-14T06:41:54.381" v="87" actId="1076"/>
          <ac:spMkLst>
            <pc:docMk/>
            <pc:sldMk cId="2141249239" sldId="408"/>
            <ac:spMk id="7" creationId="{BC73FC3F-B637-4892-BBA9-EAFA3CEFDAE3}"/>
          </ac:spMkLst>
        </pc:spChg>
        <pc:spChg chg="mod">
          <ac:chgData name="林胤宏" userId="0db0e926-2149-4ab2-a5ba-0202de5ca3e7" providerId="ADAL" clId="{1C05DCD5-6E49-4EA9-A8DC-6E5CED4A5C98}" dt="2022-11-14T06:41:41.590" v="83" actId="1076"/>
          <ac:spMkLst>
            <pc:docMk/>
            <pc:sldMk cId="2141249239" sldId="408"/>
            <ac:spMk id="9" creationId="{B9D9EDE4-4599-C232-EDC3-4627B606DCF1}"/>
          </ac:spMkLst>
        </pc:spChg>
        <pc:grpChg chg="add mod">
          <ac:chgData name="林胤宏" userId="0db0e926-2149-4ab2-a5ba-0202de5ca3e7" providerId="ADAL" clId="{1C05DCD5-6E49-4EA9-A8DC-6E5CED4A5C98}" dt="2022-11-14T14:24:09.856" v="1025" actId="1076"/>
          <ac:grpSpMkLst>
            <pc:docMk/>
            <pc:sldMk cId="2141249239" sldId="408"/>
            <ac:grpSpMk id="5" creationId="{3B2F315A-216E-4B4E-AAC7-EE63E94E3D91}"/>
          </ac:grpSpMkLst>
        </pc:grpChg>
        <pc:picChg chg="mod">
          <ac:chgData name="林胤宏" userId="0db0e926-2149-4ab2-a5ba-0202de5ca3e7" providerId="ADAL" clId="{1C05DCD5-6E49-4EA9-A8DC-6E5CED4A5C98}" dt="2022-11-14T06:40:55.457" v="73" actId="164"/>
          <ac:picMkLst>
            <pc:docMk/>
            <pc:sldMk cId="2141249239" sldId="408"/>
            <ac:picMk id="6" creationId="{65041A2F-14AA-3148-6EF6-F68FCA31105D}"/>
          </ac:picMkLst>
        </pc:picChg>
      </pc:sldChg>
      <pc:sldChg chg="modSp del">
        <pc:chgData name="林胤宏" userId="0db0e926-2149-4ab2-a5ba-0202de5ca3e7" providerId="ADAL" clId="{1C05DCD5-6E49-4EA9-A8DC-6E5CED4A5C98}" dt="2022-11-14T13:47:17.432" v="890" actId="47"/>
        <pc:sldMkLst>
          <pc:docMk/>
          <pc:sldMk cId="3418192389" sldId="409"/>
        </pc:sldMkLst>
        <pc:spChg chg="mod">
          <ac:chgData name="林胤宏" userId="0db0e926-2149-4ab2-a5ba-0202de5ca3e7" providerId="ADAL" clId="{1C05DCD5-6E49-4EA9-A8DC-6E5CED4A5C98}" dt="2022-11-14T13:40:54.941" v="876" actId="20577"/>
          <ac:spMkLst>
            <pc:docMk/>
            <pc:sldMk cId="3418192389" sldId="409"/>
            <ac:spMk id="2" creationId="{00000000-0000-0000-0000-000000000000}"/>
          </ac:spMkLst>
        </pc:spChg>
      </pc:sldChg>
      <pc:sldChg chg="modNotesTx">
        <pc:chgData name="林胤宏" userId="0db0e926-2149-4ab2-a5ba-0202de5ca3e7" providerId="ADAL" clId="{1C05DCD5-6E49-4EA9-A8DC-6E5CED4A5C98}" dt="2022-11-14T14:38:09.794" v="1112"/>
        <pc:sldMkLst>
          <pc:docMk/>
          <pc:sldMk cId="3562748916" sldId="412"/>
        </pc:sldMkLst>
      </pc:sldChg>
      <pc:sldChg chg="addSp delSp modSp mod modNotesTx">
        <pc:chgData name="林胤宏" userId="0db0e926-2149-4ab2-a5ba-0202de5ca3e7" providerId="ADAL" clId="{1C05DCD5-6E49-4EA9-A8DC-6E5CED4A5C98}" dt="2022-11-14T08:04:20.411" v="526"/>
        <pc:sldMkLst>
          <pc:docMk/>
          <pc:sldMk cId="2607201339" sldId="414"/>
        </pc:sldMkLst>
        <pc:spChg chg="add mod">
          <ac:chgData name="林胤宏" userId="0db0e926-2149-4ab2-a5ba-0202de5ca3e7" providerId="ADAL" clId="{1C05DCD5-6E49-4EA9-A8DC-6E5CED4A5C98}" dt="2022-11-14T08:04:07.926" v="524" actId="20577"/>
          <ac:spMkLst>
            <pc:docMk/>
            <pc:sldMk cId="2607201339" sldId="414"/>
            <ac:spMk id="5" creationId="{33E2B1E5-C4CB-4169-B6FE-027E85C2885C}"/>
          </ac:spMkLst>
        </pc:spChg>
        <pc:spChg chg="del mod">
          <ac:chgData name="林胤宏" userId="0db0e926-2149-4ab2-a5ba-0202de5ca3e7" providerId="ADAL" clId="{1C05DCD5-6E49-4EA9-A8DC-6E5CED4A5C98}" dt="2022-11-14T08:03:21.659" v="512" actId="478"/>
          <ac:spMkLst>
            <pc:docMk/>
            <pc:sldMk cId="2607201339" sldId="414"/>
            <ac:spMk id="8" creationId="{B89B755A-3D4C-41F2-B164-35D81791D7E5}"/>
          </ac:spMkLst>
        </pc:spChg>
        <pc:spChg chg="mod">
          <ac:chgData name="林胤宏" userId="0db0e926-2149-4ab2-a5ba-0202de5ca3e7" providerId="ADAL" clId="{1C05DCD5-6E49-4EA9-A8DC-6E5CED4A5C98}" dt="2022-11-14T08:02:02.032" v="510" actId="164"/>
          <ac:spMkLst>
            <pc:docMk/>
            <pc:sldMk cId="2607201339" sldId="414"/>
            <ac:spMk id="20" creationId="{1FCFABA0-9175-4D98-A499-341DC3962FA0}"/>
          </ac:spMkLst>
        </pc:spChg>
        <pc:grpChg chg="add mod">
          <ac:chgData name="林胤宏" userId="0db0e926-2149-4ab2-a5ba-0202de5ca3e7" providerId="ADAL" clId="{1C05DCD5-6E49-4EA9-A8DC-6E5CED4A5C98}" dt="2022-11-14T08:03:26.038" v="513" actId="1076"/>
          <ac:grpSpMkLst>
            <pc:docMk/>
            <pc:sldMk cId="2607201339" sldId="414"/>
            <ac:grpSpMk id="4" creationId="{8578214A-E9C0-4F8F-B674-FC0B818FCEEF}"/>
          </ac:grpSpMkLst>
        </pc:grpChg>
        <pc:picChg chg="mod">
          <ac:chgData name="林胤宏" userId="0db0e926-2149-4ab2-a5ba-0202de5ca3e7" providerId="ADAL" clId="{1C05DCD5-6E49-4EA9-A8DC-6E5CED4A5C98}" dt="2022-11-14T08:02:02.032" v="510" actId="164"/>
          <ac:picMkLst>
            <pc:docMk/>
            <pc:sldMk cId="2607201339" sldId="414"/>
            <ac:picMk id="7" creationId="{199F0BD5-15CE-4073-A231-AD5406CEF590}"/>
          </ac:picMkLst>
        </pc:picChg>
        <pc:picChg chg="mod">
          <ac:chgData name="林胤宏" userId="0db0e926-2149-4ab2-a5ba-0202de5ca3e7" providerId="ADAL" clId="{1C05DCD5-6E49-4EA9-A8DC-6E5CED4A5C98}" dt="2022-11-14T08:02:02.032" v="510" actId="164"/>
          <ac:picMkLst>
            <pc:docMk/>
            <pc:sldMk cId="2607201339" sldId="414"/>
            <ac:picMk id="22" creationId="{750C21FE-A9A4-4611-A76A-32B571D207EF}"/>
          </ac:picMkLst>
        </pc:picChg>
        <pc:picChg chg="mod">
          <ac:chgData name="林胤宏" userId="0db0e926-2149-4ab2-a5ba-0202de5ca3e7" providerId="ADAL" clId="{1C05DCD5-6E49-4EA9-A8DC-6E5CED4A5C98}" dt="2022-11-14T08:02:02.032" v="510" actId="164"/>
          <ac:picMkLst>
            <pc:docMk/>
            <pc:sldMk cId="2607201339" sldId="414"/>
            <ac:picMk id="24" creationId="{7B0EE2C2-B1D5-4B57-83F6-0443116B1966}"/>
          </ac:picMkLst>
        </pc:picChg>
        <pc:cxnChg chg="mod">
          <ac:chgData name="林胤宏" userId="0db0e926-2149-4ab2-a5ba-0202de5ca3e7" providerId="ADAL" clId="{1C05DCD5-6E49-4EA9-A8DC-6E5CED4A5C98}" dt="2022-11-14T08:02:02.032" v="510" actId="164"/>
          <ac:cxnSpMkLst>
            <pc:docMk/>
            <pc:sldMk cId="2607201339" sldId="414"/>
            <ac:cxnSpMk id="19" creationId="{B4ACFE52-E216-4AC4-A300-3632A75EBEF1}"/>
          </ac:cxnSpMkLst>
        </pc:cxnChg>
      </pc:sldChg>
      <pc:sldChg chg="modSp mod modNotesTx">
        <pc:chgData name="林胤宏" userId="0db0e926-2149-4ab2-a5ba-0202de5ca3e7" providerId="ADAL" clId="{1C05DCD5-6E49-4EA9-A8DC-6E5CED4A5C98}" dt="2022-11-14T14:51:21.546" v="1209" actId="20577"/>
        <pc:sldMkLst>
          <pc:docMk/>
          <pc:sldMk cId="2456309189" sldId="415"/>
        </pc:sldMkLst>
        <pc:spChg chg="mod">
          <ac:chgData name="林胤宏" userId="0db0e926-2149-4ab2-a5ba-0202de5ca3e7" providerId="ADAL" clId="{1C05DCD5-6E49-4EA9-A8DC-6E5CED4A5C98}" dt="2022-11-14T14:51:21.254" v="1208" actId="207"/>
          <ac:spMkLst>
            <pc:docMk/>
            <pc:sldMk cId="2456309189" sldId="415"/>
            <ac:spMk id="4" creationId="{5A1AF35A-F2D6-45B4-BB83-858E72B15700}"/>
          </ac:spMkLst>
        </pc:spChg>
      </pc:sldChg>
      <pc:sldChg chg="addSp modSp mod modNotesTx">
        <pc:chgData name="林胤宏" userId="0db0e926-2149-4ab2-a5ba-0202de5ca3e7" providerId="ADAL" clId="{1C05DCD5-6E49-4EA9-A8DC-6E5CED4A5C98}" dt="2022-11-14T14:23:55.129" v="1024" actId="14100"/>
        <pc:sldMkLst>
          <pc:docMk/>
          <pc:sldMk cId="1798730857" sldId="416"/>
        </pc:sldMkLst>
        <pc:spChg chg="add mod">
          <ac:chgData name="林胤宏" userId="0db0e926-2149-4ab2-a5ba-0202de5ca3e7" providerId="ADAL" clId="{1C05DCD5-6E49-4EA9-A8DC-6E5CED4A5C98}" dt="2022-11-14T14:23:09.184" v="1019" actId="207"/>
          <ac:spMkLst>
            <pc:docMk/>
            <pc:sldMk cId="1798730857" sldId="416"/>
            <ac:spMk id="6" creationId="{C77B7481-AE9E-4881-BF9A-55A42C056AF8}"/>
          </ac:spMkLst>
        </pc:spChg>
        <pc:spChg chg="add mod">
          <ac:chgData name="林胤宏" userId="0db0e926-2149-4ab2-a5ba-0202de5ca3e7" providerId="ADAL" clId="{1C05DCD5-6E49-4EA9-A8DC-6E5CED4A5C98}" dt="2022-11-14T14:23:55.129" v="1024" actId="14100"/>
          <ac:spMkLst>
            <pc:docMk/>
            <pc:sldMk cId="1798730857" sldId="416"/>
            <ac:spMk id="15" creationId="{BD1C7404-25D4-4D35-810B-3CA522AD069F}"/>
          </ac:spMkLst>
        </pc:spChg>
      </pc:sldChg>
      <pc:sldChg chg="addSp modSp mod modNotesTx">
        <pc:chgData name="林胤宏" userId="0db0e926-2149-4ab2-a5ba-0202de5ca3e7" providerId="ADAL" clId="{1C05DCD5-6E49-4EA9-A8DC-6E5CED4A5C98}" dt="2022-11-14T14:53:18.889" v="1214" actId="20577"/>
        <pc:sldMkLst>
          <pc:docMk/>
          <pc:sldMk cId="2593240945" sldId="417"/>
        </pc:sldMkLst>
        <pc:spChg chg="mod">
          <ac:chgData name="林胤宏" userId="0db0e926-2149-4ab2-a5ba-0202de5ca3e7" providerId="ADAL" clId="{1C05DCD5-6E49-4EA9-A8DC-6E5CED4A5C98}" dt="2022-11-14T13:23:50.317" v="848" actId="21"/>
          <ac:spMkLst>
            <pc:docMk/>
            <pc:sldMk cId="2593240945" sldId="417"/>
            <ac:spMk id="2" creationId="{00000000-0000-0000-0000-000000000000}"/>
          </ac:spMkLst>
        </pc:spChg>
        <pc:spChg chg="add mod">
          <ac:chgData name="林胤宏" userId="0db0e926-2149-4ab2-a5ba-0202de5ca3e7" providerId="ADAL" clId="{1C05DCD5-6E49-4EA9-A8DC-6E5CED4A5C98}" dt="2022-11-14T13:24:09.607" v="853" actId="1076"/>
          <ac:spMkLst>
            <pc:docMk/>
            <pc:sldMk cId="2593240945" sldId="417"/>
            <ac:spMk id="6" creationId="{75E2DD4F-D2C5-4CC4-994C-AB779388093E}"/>
          </ac:spMkLst>
        </pc:spChg>
        <pc:grpChg chg="mod">
          <ac:chgData name="林胤宏" userId="0db0e926-2149-4ab2-a5ba-0202de5ca3e7" providerId="ADAL" clId="{1C05DCD5-6E49-4EA9-A8DC-6E5CED4A5C98}" dt="2022-11-14T13:23:38.264" v="846" actId="1076"/>
          <ac:grpSpMkLst>
            <pc:docMk/>
            <pc:sldMk cId="2593240945" sldId="417"/>
            <ac:grpSpMk id="5" creationId="{EACFE294-3C14-A997-5521-25E5512DEED2}"/>
          </ac:grpSpMkLst>
        </pc:grpChg>
      </pc:sldChg>
    </pc:docChg>
  </pc:docChgLst>
  <pc:docChgLst>
    <pc:chgData name="林胤宏" userId="0db0e926-2149-4ab2-a5ba-0202de5ca3e7" providerId="ADAL" clId="{54C51FB2-FBB2-4501-82C3-F87D9BDCECF3}"/>
    <pc:docChg chg="undo custSel modSld">
      <pc:chgData name="林胤宏" userId="0db0e926-2149-4ab2-a5ba-0202de5ca3e7" providerId="ADAL" clId="{54C51FB2-FBB2-4501-82C3-F87D9BDCECF3}" dt="2022-10-03T10:09:00.759" v="317" actId="20577"/>
      <pc:docMkLst>
        <pc:docMk/>
      </pc:docMkLst>
      <pc:sldChg chg="modNotesTx">
        <pc:chgData name="林胤宏" userId="0db0e926-2149-4ab2-a5ba-0202de5ca3e7" providerId="ADAL" clId="{54C51FB2-FBB2-4501-82C3-F87D9BDCECF3}" dt="2022-10-03T09:37:47.654" v="117" actId="20577"/>
        <pc:sldMkLst>
          <pc:docMk/>
          <pc:sldMk cId="3767881000" sldId="366"/>
        </pc:sldMkLst>
      </pc:sldChg>
      <pc:sldChg chg="modNotesTx">
        <pc:chgData name="林胤宏" userId="0db0e926-2149-4ab2-a5ba-0202de5ca3e7" providerId="ADAL" clId="{54C51FB2-FBB2-4501-82C3-F87D9BDCECF3}" dt="2022-10-03T09:58:10.363" v="240" actId="20577"/>
        <pc:sldMkLst>
          <pc:docMk/>
          <pc:sldMk cId="3526607187" sldId="368"/>
        </pc:sldMkLst>
      </pc:sldChg>
      <pc:sldChg chg="modNotesTx">
        <pc:chgData name="林胤宏" userId="0db0e926-2149-4ab2-a5ba-0202de5ca3e7" providerId="ADAL" clId="{54C51FB2-FBB2-4501-82C3-F87D9BDCECF3}" dt="2022-10-03T09:59:28.499" v="246" actId="20577"/>
        <pc:sldMkLst>
          <pc:docMk/>
          <pc:sldMk cId="2648526105" sldId="370"/>
        </pc:sldMkLst>
      </pc:sldChg>
      <pc:sldChg chg="modNotesTx">
        <pc:chgData name="林胤宏" userId="0db0e926-2149-4ab2-a5ba-0202de5ca3e7" providerId="ADAL" clId="{54C51FB2-FBB2-4501-82C3-F87D9BDCECF3}" dt="2022-10-03T10:03:34.561" v="303" actId="20577"/>
        <pc:sldMkLst>
          <pc:docMk/>
          <pc:sldMk cId="139161503" sldId="371"/>
        </pc:sldMkLst>
      </pc:sldChg>
      <pc:sldChg chg="modNotesTx">
        <pc:chgData name="林胤宏" userId="0db0e926-2149-4ab2-a5ba-0202de5ca3e7" providerId="ADAL" clId="{54C51FB2-FBB2-4501-82C3-F87D9BDCECF3}" dt="2022-10-03T10:09:00.759" v="317" actId="20577"/>
        <pc:sldMkLst>
          <pc:docMk/>
          <pc:sldMk cId="1897245596" sldId="391"/>
        </pc:sldMkLst>
      </pc:sldChg>
      <pc:sldChg chg="modNotesTx">
        <pc:chgData name="林胤宏" userId="0db0e926-2149-4ab2-a5ba-0202de5ca3e7" providerId="ADAL" clId="{54C51FB2-FBB2-4501-82C3-F87D9BDCECF3}" dt="2022-10-03T09:47:51.550" v="232" actId="20577"/>
        <pc:sldMkLst>
          <pc:docMk/>
          <pc:sldMk cId="1978330694" sldId="393"/>
        </pc:sldMkLst>
      </pc:sldChg>
      <pc:sldChg chg="modNotesTx">
        <pc:chgData name="林胤宏" userId="0db0e926-2149-4ab2-a5ba-0202de5ca3e7" providerId="ADAL" clId="{54C51FB2-FBB2-4501-82C3-F87D9BDCECF3}" dt="2022-10-03T09:45:47.458" v="219" actId="20577"/>
        <pc:sldMkLst>
          <pc:docMk/>
          <pc:sldMk cId="2863836317" sldId="395"/>
        </pc:sldMkLst>
      </pc:sldChg>
      <pc:sldChg chg="modNotesTx">
        <pc:chgData name="林胤宏" userId="0db0e926-2149-4ab2-a5ba-0202de5ca3e7" providerId="ADAL" clId="{54C51FB2-FBB2-4501-82C3-F87D9BDCECF3}" dt="2022-10-03T10:01:45.808" v="284" actId="20577"/>
        <pc:sldMkLst>
          <pc:docMk/>
          <pc:sldMk cId="1774752884" sldId="403"/>
        </pc:sldMkLst>
      </pc:sldChg>
    </pc:docChg>
  </pc:docChgLst>
  <pc:docChgLst>
    <pc:chgData name="林胤宏" userId="0db0e926-2149-4ab2-a5ba-0202de5ca3e7" providerId="ADAL" clId="{DAF1A8A9-6B27-45D1-AC4D-9372D6E26B31}"/>
    <pc:docChg chg="undo custSel addSld delSld modSld">
      <pc:chgData name="林胤宏" userId="0db0e926-2149-4ab2-a5ba-0202de5ca3e7" providerId="ADAL" clId="{DAF1A8A9-6B27-45D1-AC4D-9372D6E26B31}" dt="2022-11-15T00:20:49.793" v="490" actId="20577"/>
      <pc:docMkLst>
        <pc:docMk/>
      </pc:docMkLst>
      <pc:sldChg chg="modSp mod">
        <pc:chgData name="林胤宏" userId="0db0e926-2149-4ab2-a5ba-0202de5ca3e7" providerId="ADAL" clId="{DAF1A8A9-6B27-45D1-AC4D-9372D6E26B31}" dt="2022-11-13T16:06:08.214" v="97" actId="14100"/>
        <pc:sldMkLst>
          <pc:docMk/>
          <pc:sldMk cId="2865092198" sldId="323"/>
        </pc:sldMkLst>
        <pc:spChg chg="mod">
          <ac:chgData name="林胤宏" userId="0db0e926-2149-4ab2-a5ba-0202de5ca3e7" providerId="ADAL" clId="{DAF1A8A9-6B27-45D1-AC4D-9372D6E26B31}" dt="2022-11-13T16:06:08.214" v="97" actId="14100"/>
          <ac:spMkLst>
            <pc:docMk/>
            <pc:sldMk cId="2865092198" sldId="323"/>
            <ac:spMk id="8" creationId="{5E007CC6-7C02-490C-BEB2-6C443D351778}"/>
          </ac:spMkLst>
        </pc:spChg>
      </pc:sldChg>
      <pc:sldChg chg="modSp mod modNotesTx">
        <pc:chgData name="林胤宏" userId="0db0e926-2149-4ab2-a5ba-0202de5ca3e7" providerId="ADAL" clId="{DAF1A8A9-6B27-45D1-AC4D-9372D6E26B31}" dt="2022-11-15T00:20:49.793" v="490" actId="20577"/>
        <pc:sldMkLst>
          <pc:docMk/>
          <pc:sldMk cId="316618034" sldId="375"/>
        </pc:sldMkLst>
        <pc:grpChg chg="mod">
          <ac:chgData name="林胤宏" userId="0db0e926-2149-4ab2-a5ba-0202de5ca3e7" providerId="ADAL" clId="{DAF1A8A9-6B27-45D1-AC4D-9372D6E26B31}" dt="2022-11-13T15:36:04.897" v="38" actId="14100"/>
          <ac:grpSpMkLst>
            <pc:docMk/>
            <pc:sldMk cId="316618034" sldId="375"/>
            <ac:grpSpMk id="5" creationId="{7DE183A4-45F5-7D0D-FDB9-01416C7BE3FD}"/>
          </ac:grpSpMkLst>
        </pc:grpChg>
      </pc:sldChg>
      <pc:sldChg chg="addSp delSp modSp mod">
        <pc:chgData name="林胤宏" userId="0db0e926-2149-4ab2-a5ba-0202de5ca3e7" providerId="ADAL" clId="{DAF1A8A9-6B27-45D1-AC4D-9372D6E26B31}" dt="2022-11-14T02:08:25.199" v="468" actId="207"/>
        <pc:sldMkLst>
          <pc:docMk/>
          <pc:sldMk cId="3711200907" sldId="387"/>
        </pc:sldMkLst>
        <pc:spChg chg="mod">
          <ac:chgData name="林胤宏" userId="0db0e926-2149-4ab2-a5ba-0202de5ca3e7" providerId="ADAL" clId="{DAF1A8A9-6B27-45D1-AC4D-9372D6E26B31}" dt="2022-11-13T16:48:38.936" v="280" actId="1076"/>
          <ac:spMkLst>
            <pc:docMk/>
            <pc:sldMk cId="3711200907" sldId="387"/>
            <ac:spMk id="4" creationId="{39E74677-068D-007A-672E-C1A5AD54B5B8}"/>
          </ac:spMkLst>
        </pc:spChg>
        <pc:spChg chg="add mod">
          <ac:chgData name="林胤宏" userId="0db0e926-2149-4ab2-a5ba-0202de5ca3e7" providerId="ADAL" clId="{DAF1A8A9-6B27-45D1-AC4D-9372D6E26B31}" dt="2022-11-14T02:08:25.199" v="468" actId="207"/>
          <ac:spMkLst>
            <pc:docMk/>
            <pc:sldMk cId="3711200907" sldId="387"/>
            <ac:spMk id="6" creationId="{A9299E6C-3F04-F3D3-BF70-99BCEC72A2A4}"/>
          </ac:spMkLst>
        </pc:spChg>
        <pc:grpChg chg="mod">
          <ac:chgData name="林胤宏" userId="0db0e926-2149-4ab2-a5ba-0202de5ca3e7" providerId="ADAL" clId="{DAF1A8A9-6B27-45D1-AC4D-9372D6E26B31}" dt="2022-11-13T16:48:02.886" v="268" actId="1076"/>
          <ac:grpSpMkLst>
            <pc:docMk/>
            <pc:sldMk cId="3711200907" sldId="387"/>
            <ac:grpSpMk id="20" creationId="{E25393FC-6D36-4DD4-9DBA-8A348467B844}"/>
          </ac:grpSpMkLst>
        </pc:grpChg>
        <pc:picChg chg="add del mod">
          <ac:chgData name="林胤宏" userId="0db0e926-2149-4ab2-a5ba-0202de5ca3e7" providerId="ADAL" clId="{DAF1A8A9-6B27-45D1-AC4D-9372D6E26B31}" dt="2022-11-13T16:54:48.248" v="376" actId="478"/>
          <ac:picMkLst>
            <pc:docMk/>
            <pc:sldMk cId="3711200907" sldId="387"/>
            <ac:picMk id="9" creationId="{F07278E7-E247-E45B-2FDA-9A3C3BA8FD3E}"/>
          </ac:picMkLst>
        </pc:picChg>
        <pc:picChg chg="add del mod">
          <ac:chgData name="林胤宏" userId="0db0e926-2149-4ab2-a5ba-0202de5ca3e7" providerId="ADAL" clId="{DAF1A8A9-6B27-45D1-AC4D-9372D6E26B31}" dt="2022-11-13T16:53:57.493" v="367" actId="478"/>
          <ac:picMkLst>
            <pc:docMk/>
            <pc:sldMk cId="3711200907" sldId="387"/>
            <ac:picMk id="10" creationId="{DE3D235C-98A9-58F5-5799-E1F68317834E}"/>
          </ac:picMkLst>
        </pc:picChg>
        <pc:picChg chg="add mod modCrop">
          <ac:chgData name="林胤宏" userId="0db0e926-2149-4ab2-a5ba-0202de5ca3e7" providerId="ADAL" clId="{DAF1A8A9-6B27-45D1-AC4D-9372D6E26B31}" dt="2022-11-13T17:01:11.661" v="419" actId="1076"/>
          <ac:picMkLst>
            <pc:docMk/>
            <pc:sldMk cId="3711200907" sldId="387"/>
            <ac:picMk id="14" creationId="{1388BB08-3691-5956-4E31-0FC6B8A2198F}"/>
          </ac:picMkLst>
        </pc:picChg>
        <pc:picChg chg="add del mod">
          <ac:chgData name="林胤宏" userId="0db0e926-2149-4ab2-a5ba-0202de5ca3e7" providerId="ADAL" clId="{DAF1A8A9-6B27-45D1-AC4D-9372D6E26B31}" dt="2022-11-13T16:53:23.732" v="358" actId="478"/>
          <ac:picMkLst>
            <pc:docMk/>
            <pc:sldMk cId="3711200907" sldId="387"/>
            <ac:picMk id="22" creationId="{EE269EFC-C501-422B-92C4-0FDB318801FF}"/>
          </ac:picMkLst>
        </pc:picChg>
      </pc:sldChg>
      <pc:sldChg chg="modSp mod">
        <pc:chgData name="林胤宏" userId="0db0e926-2149-4ab2-a5ba-0202de5ca3e7" providerId="ADAL" clId="{DAF1A8A9-6B27-45D1-AC4D-9372D6E26B31}" dt="2022-11-13T16:01:46.041" v="96" actId="1076"/>
        <pc:sldMkLst>
          <pc:docMk/>
          <pc:sldMk cId="30669127" sldId="388"/>
        </pc:sldMkLst>
        <pc:spChg chg="mod">
          <ac:chgData name="林胤宏" userId="0db0e926-2149-4ab2-a5ba-0202de5ca3e7" providerId="ADAL" clId="{DAF1A8A9-6B27-45D1-AC4D-9372D6E26B31}" dt="2022-11-13T16:01:46.041" v="96" actId="1076"/>
          <ac:spMkLst>
            <pc:docMk/>
            <pc:sldMk cId="30669127" sldId="388"/>
            <ac:spMk id="4" creationId="{00000000-0000-0000-0000-000000000000}"/>
          </ac:spMkLst>
        </pc:spChg>
      </pc:sldChg>
      <pc:sldChg chg="del">
        <pc:chgData name="林胤宏" userId="0db0e926-2149-4ab2-a5ba-0202de5ca3e7" providerId="ADAL" clId="{DAF1A8A9-6B27-45D1-AC4D-9372D6E26B31}" dt="2022-11-13T13:50:28.514" v="0" actId="47"/>
        <pc:sldMkLst>
          <pc:docMk/>
          <pc:sldMk cId="1897245596" sldId="391"/>
        </pc:sldMkLst>
      </pc:sldChg>
      <pc:sldChg chg="del">
        <pc:chgData name="林胤宏" userId="0db0e926-2149-4ab2-a5ba-0202de5ca3e7" providerId="ADAL" clId="{DAF1A8A9-6B27-45D1-AC4D-9372D6E26B31}" dt="2022-11-13T15:38:42.482" v="39" actId="47"/>
        <pc:sldMkLst>
          <pc:docMk/>
          <pc:sldMk cId="1978330694" sldId="393"/>
        </pc:sldMkLst>
      </pc:sldChg>
      <pc:sldChg chg="del">
        <pc:chgData name="林胤宏" userId="0db0e926-2149-4ab2-a5ba-0202de5ca3e7" providerId="ADAL" clId="{DAF1A8A9-6B27-45D1-AC4D-9372D6E26B31}" dt="2022-11-13T15:39:03.094" v="40" actId="47"/>
        <pc:sldMkLst>
          <pc:docMk/>
          <pc:sldMk cId="2960625931" sldId="396"/>
        </pc:sldMkLst>
      </pc:sldChg>
      <pc:sldChg chg="modSp mod modNotesTx">
        <pc:chgData name="林胤宏" userId="0db0e926-2149-4ab2-a5ba-0202de5ca3e7" providerId="ADAL" clId="{DAF1A8A9-6B27-45D1-AC4D-9372D6E26B31}" dt="2022-11-13T16:00:21.427" v="70" actId="20577"/>
        <pc:sldMkLst>
          <pc:docMk/>
          <pc:sldMk cId="2704600265" sldId="401"/>
        </pc:sldMkLst>
        <pc:spChg chg="mod">
          <ac:chgData name="林胤宏" userId="0db0e926-2149-4ab2-a5ba-0202de5ca3e7" providerId="ADAL" clId="{DAF1A8A9-6B27-45D1-AC4D-9372D6E26B31}" dt="2022-11-13T16:00:21.427" v="70" actId="20577"/>
          <ac:spMkLst>
            <pc:docMk/>
            <pc:sldMk cId="2704600265" sldId="401"/>
            <ac:spMk id="2" creationId="{5B2709CD-C4B8-4A2B-9798-D586769262DB}"/>
          </ac:spMkLst>
        </pc:spChg>
      </pc:sldChg>
      <pc:sldChg chg="modSp mod">
        <pc:chgData name="林胤宏" userId="0db0e926-2149-4ab2-a5ba-0202de5ca3e7" providerId="ADAL" clId="{DAF1A8A9-6B27-45D1-AC4D-9372D6E26B31}" dt="2022-11-14T02:01:02.832" v="467" actId="1076"/>
        <pc:sldMkLst>
          <pc:docMk/>
          <pc:sldMk cId="2699370648" sldId="406"/>
        </pc:sldMkLst>
        <pc:spChg chg="mod">
          <ac:chgData name="林胤宏" userId="0db0e926-2149-4ab2-a5ba-0202de5ca3e7" providerId="ADAL" clId="{DAF1A8A9-6B27-45D1-AC4D-9372D6E26B31}" dt="2022-11-14T02:01:02.832" v="467" actId="1076"/>
          <ac:spMkLst>
            <pc:docMk/>
            <pc:sldMk cId="2699370648" sldId="406"/>
            <ac:spMk id="6" creationId="{4AF4314C-00DE-454E-BECE-B1300D12A9FE}"/>
          </ac:spMkLst>
        </pc:spChg>
      </pc:sldChg>
      <pc:sldChg chg="addSp modSp mod">
        <pc:chgData name="林胤宏" userId="0db0e926-2149-4ab2-a5ba-0202de5ca3e7" providerId="ADAL" clId="{DAF1A8A9-6B27-45D1-AC4D-9372D6E26B31}" dt="2022-11-13T15:57:56.622" v="67" actId="20577"/>
        <pc:sldMkLst>
          <pc:docMk/>
          <pc:sldMk cId="2141249239" sldId="408"/>
        </pc:sldMkLst>
        <pc:spChg chg="add mod">
          <ac:chgData name="林胤宏" userId="0db0e926-2149-4ab2-a5ba-0202de5ca3e7" providerId="ADAL" clId="{DAF1A8A9-6B27-45D1-AC4D-9372D6E26B31}" dt="2022-11-13T14:17:16.897" v="37" actId="1582"/>
          <ac:spMkLst>
            <pc:docMk/>
            <pc:sldMk cId="2141249239" sldId="408"/>
            <ac:spMk id="4" creationId="{77AC3BF0-8FF3-F2D7-3992-89A58B2AA64D}"/>
          </ac:spMkLst>
        </pc:spChg>
        <pc:spChg chg="mod">
          <ac:chgData name="林胤宏" userId="0db0e926-2149-4ab2-a5ba-0202de5ca3e7" providerId="ADAL" clId="{DAF1A8A9-6B27-45D1-AC4D-9372D6E26B31}" dt="2022-11-13T15:57:56.622" v="67" actId="20577"/>
          <ac:spMkLst>
            <pc:docMk/>
            <pc:sldMk cId="2141249239" sldId="408"/>
            <ac:spMk id="9" creationId="{B9D9EDE4-4599-C232-EDC3-4627B606DCF1}"/>
          </ac:spMkLst>
        </pc:spChg>
      </pc:sldChg>
      <pc:sldChg chg="add del modNotesTx">
        <pc:chgData name="林胤宏" userId="0db0e926-2149-4ab2-a5ba-0202de5ca3e7" providerId="ADAL" clId="{DAF1A8A9-6B27-45D1-AC4D-9372D6E26B31}" dt="2022-11-14T01:24:05.779" v="462" actId="47"/>
        <pc:sldMkLst>
          <pc:docMk/>
          <pc:sldMk cId="1557673783" sldId="413"/>
        </pc:sldMkLst>
      </pc:sldChg>
      <pc:sldChg chg="modSp mod modNotesTx">
        <pc:chgData name="林胤宏" userId="0db0e926-2149-4ab2-a5ba-0202de5ca3e7" providerId="ADAL" clId="{DAF1A8A9-6B27-45D1-AC4D-9372D6E26B31}" dt="2022-11-14T03:47:57.081" v="473" actId="1076"/>
        <pc:sldMkLst>
          <pc:docMk/>
          <pc:sldMk cId="2456309189" sldId="415"/>
        </pc:sldMkLst>
        <pc:spChg chg="mod">
          <ac:chgData name="林胤宏" userId="0db0e926-2149-4ab2-a5ba-0202de5ca3e7" providerId="ADAL" clId="{DAF1A8A9-6B27-45D1-AC4D-9372D6E26B31}" dt="2022-11-14T03:47:57.081" v="473" actId="1076"/>
          <ac:spMkLst>
            <pc:docMk/>
            <pc:sldMk cId="2456309189" sldId="415"/>
            <ac:spMk id="4" creationId="{5A1AF35A-F2D6-45B4-BB83-858E72B15700}"/>
          </ac:spMkLst>
        </pc:spChg>
      </pc:sldChg>
      <pc:sldChg chg="modNotesTx">
        <pc:chgData name="林胤宏" userId="0db0e926-2149-4ab2-a5ba-0202de5ca3e7" providerId="ADAL" clId="{DAF1A8A9-6B27-45D1-AC4D-9372D6E26B31}" dt="2022-11-14T03:39:00.546" v="472" actId="20577"/>
        <pc:sldMkLst>
          <pc:docMk/>
          <pc:sldMk cId="1798730857" sldId="416"/>
        </pc:sldMkLst>
      </pc:sldChg>
      <pc:sldChg chg="addSp delSp modSp add mod modNotesTx">
        <pc:chgData name="林胤宏" userId="0db0e926-2149-4ab2-a5ba-0202de5ca3e7" providerId="ADAL" clId="{DAF1A8A9-6B27-45D1-AC4D-9372D6E26B31}" dt="2022-11-15T00:16:53.195" v="487" actId="20577"/>
        <pc:sldMkLst>
          <pc:docMk/>
          <pc:sldMk cId="2593240945" sldId="417"/>
        </pc:sldMkLst>
        <pc:spChg chg="mod">
          <ac:chgData name="林胤宏" userId="0db0e926-2149-4ab2-a5ba-0202de5ca3e7" providerId="ADAL" clId="{DAF1A8A9-6B27-45D1-AC4D-9372D6E26B31}" dt="2022-11-14T04:21:01.158" v="483" actId="207"/>
          <ac:spMkLst>
            <pc:docMk/>
            <pc:sldMk cId="2593240945" sldId="417"/>
            <ac:spMk id="7" creationId="{DEE09F76-21EA-47EE-83EE-33428244781E}"/>
          </ac:spMkLst>
        </pc:spChg>
        <pc:spChg chg="mod">
          <ac:chgData name="林胤宏" userId="0db0e926-2149-4ab2-a5ba-0202de5ca3e7" providerId="ADAL" clId="{DAF1A8A9-6B27-45D1-AC4D-9372D6E26B31}" dt="2022-11-14T03:58:39.210" v="477" actId="1076"/>
          <ac:spMkLst>
            <pc:docMk/>
            <pc:sldMk cId="2593240945" sldId="417"/>
            <ac:spMk id="18" creationId="{388ED14E-CDE0-4FEB-9E66-445C93D9CD36}"/>
          </ac:spMkLst>
        </pc:spChg>
        <pc:grpChg chg="add mod">
          <ac:chgData name="林胤宏" userId="0db0e926-2149-4ab2-a5ba-0202de5ca3e7" providerId="ADAL" clId="{DAF1A8A9-6B27-45D1-AC4D-9372D6E26B31}" dt="2022-11-13T16:36:48.035" v="264" actId="164"/>
          <ac:grpSpMkLst>
            <pc:docMk/>
            <pc:sldMk cId="2593240945" sldId="417"/>
            <ac:grpSpMk id="4" creationId="{8F23F9F1-A7A6-19F7-6DA7-E51EB5EEAD49}"/>
          </ac:grpSpMkLst>
        </pc:grpChg>
        <pc:grpChg chg="add mod">
          <ac:chgData name="林胤宏" userId="0db0e926-2149-4ab2-a5ba-0202de5ca3e7" providerId="ADAL" clId="{DAF1A8A9-6B27-45D1-AC4D-9372D6E26B31}" dt="2022-11-14T04:24:31.360" v="484" actId="1076"/>
          <ac:grpSpMkLst>
            <pc:docMk/>
            <pc:sldMk cId="2593240945" sldId="417"/>
            <ac:grpSpMk id="5" creationId="{EACFE294-3C14-A997-5521-25E5512DEED2}"/>
          </ac:grpSpMkLst>
        </pc:grpChg>
        <pc:picChg chg="del">
          <ac:chgData name="林胤宏" userId="0db0e926-2149-4ab2-a5ba-0202de5ca3e7" providerId="ADAL" clId="{DAF1A8A9-6B27-45D1-AC4D-9372D6E26B31}" dt="2022-11-13T16:17:54.132" v="134" actId="478"/>
          <ac:picMkLst>
            <pc:docMk/>
            <pc:sldMk cId="2593240945" sldId="417"/>
            <ac:picMk id="9" creationId="{2D4930D1-9E0D-4687-BB8A-B1626736EF74}"/>
          </ac:picMkLst>
        </pc:picChg>
        <pc:picChg chg="mod">
          <ac:chgData name="林胤宏" userId="0db0e926-2149-4ab2-a5ba-0202de5ca3e7" providerId="ADAL" clId="{DAF1A8A9-6B27-45D1-AC4D-9372D6E26B31}" dt="2022-11-14T03:58:22.941" v="474" actId="1076"/>
          <ac:picMkLst>
            <pc:docMk/>
            <pc:sldMk cId="2593240945" sldId="417"/>
            <ac:picMk id="11" creationId="{5FCF0DD8-23CC-48D4-917A-612729267C1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5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D202E-6658-4562-84CC-B8C8F4E80021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5" y="3271383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6456614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5" y="6456614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C32A3-70F7-4212-93C5-6E80F7B2E6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649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m.wikipedia.org/wiki/%E5%8F%96%E6%A8%A3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zh.m.wikipedia.org/wiki/%E5%A5%88%E5%A5%8E%E6%96%AF%E7%89%B9%E9%A2%91%E7%8E%87" TargetMode="External"/><Relationship Id="rId4" Type="http://schemas.openxmlformats.org/officeDocument/2006/relationships/hyperlink" Target="https://zh.m.wikipedia.org/wiki/%E6%95%B8%E4%BD%8D%E5%8C%96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hing-i/shufflenetv1-%E8%AB%96%E6%96%87%E9%96%B1%E8%AE%80-9c8824bd7791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C32A3-70F7-4212-93C5-6E80F7B2E68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055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為了生成</a:t>
            </a:r>
            <a:r>
              <a:rPr lang="en-US" altLang="zh-TW"/>
              <a:t>region proposal</a:t>
            </a:r>
            <a:r>
              <a:rPr lang="zh-TW" altLang="en-US"/>
              <a:t>，在最後一個卷積層輸出的特徵圖上滑動一個小型網絡。</a:t>
            </a:r>
            <a:endParaRPr lang="en-US" altLang="zh-TW"/>
          </a:p>
          <a:p>
            <a:r>
              <a:rPr lang="en-US" altLang="zh-TW"/>
              <a:t>conv</a:t>
            </a:r>
            <a:r>
              <a:rPr lang="zh-TW" altLang="en-US"/>
              <a:t>過後的特徵圖每個點對應到</a:t>
            </a:r>
            <a:r>
              <a:rPr lang="en-US" altLang="zh-TW"/>
              <a:t>k</a:t>
            </a:r>
            <a:r>
              <a:rPr lang="zh-TW" altLang="en-US"/>
              <a:t>個</a:t>
            </a:r>
            <a:r>
              <a:rPr lang="en-US" altLang="zh-TW"/>
              <a:t>anchor</a:t>
            </a:r>
            <a:r>
              <a:rPr lang="zh-TW" altLang="en-US"/>
              <a:t>，預設為</a:t>
            </a:r>
            <a:r>
              <a:rPr lang="en-US" altLang="zh-TW"/>
              <a:t>9(3</a:t>
            </a:r>
            <a:r>
              <a:rPr lang="zh-TW" altLang="en-US"/>
              <a:t>中大小及</a:t>
            </a:r>
            <a:r>
              <a:rPr lang="en-US" altLang="zh-TW"/>
              <a:t>3</a:t>
            </a:r>
            <a:r>
              <a:rPr lang="zh-TW" altLang="en-US"/>
              <a:t>個比例</a:t>
            </a:r>
            <a:r>
              <a:rPr lang="en-US" altLang="zh-TW"/>
              <a:t>)</a:t>
            </a:r>
          </a:p>
          <a:p>
            <a:endParaRPr lang="en-US" altLang="zh-TW"/>
          </a:p>
          <a:p>
            <a:r>
              <a:rPr lang="zh-TW" altLang="en-US" b="0" i="0">
                <a:solidFill>
                  <a:srgbClr val="121212"/>
                </a:solidFill>
                <a:effectLst/>
                <a:latin typeface="-apple-system"/>
              </a:rPr>
              <a:t>每個</a:t>
            </a:r>
            <a:r>
              <a:rPr lang="en-US" altLang="zh-TW" b="0" i="0" err="1">
                <a:solidFill>
                  <a:srgbClr val="121212"/>
                </a:solidFill>
                <a:effectLst/>
                <a:latin typeface="-apple-system"/>
              </a:rPr>
              <a:t>anhcor</a:t>
            </a:r>
            <a:r>
              <a:rPr lang="zh-TW" altLang="en-US" b="0" i="0">
                <a:solidFill>
                  <a:srgbClr val="121212"/>
                </a:solidFill>
                <a:effectLst/>
                <a:latin typeface="-apple-system"/>
              </a:rPr>
              <a:t>要分</a:t>
            </a:r>
            <a:r>
              <a:rPr lang="en-US" altLang="zh-TW" b="0" i="0">
                <a:solidFill>
                  <a:srgbClr val="121212"/>
                </a:solidFill>
                <a:effectLst/>
                <a:latin typeface="-apple-system"/>
              </a:rPr>
              <a:t>positive</a:t>
            </a:r>
            <a:r>
              <a:rPr lang="zh-TW" altLang="en-US" b="0" i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TW" b="0" i="0">
                <a:solidFill>
                  <a:srgbClr val="121212"/>
                </a:solidFill>
                <a:effectLst/>
                <a:latin typeface="-apple-system"/>
              </a:rPr>
              <a:t>negative(</a:t>
            </a:r>
            <a:r>
              <a:rPr lang="zh-TW" altLang="en-US" b="0" i="0">
                <a:solidFill>
                  <a:srgbClr val="121212"/>
                </a:solidFill>
                <a:effectLst/>
                <a:latin typeface="-apple-system"/>
              </a:rPr>
              <a:t>背景或是前景</a:t>
            </a:r>
            <a:r>
              <a:rPr lang="en-US" altLang="zh-TW" b="0" i="0">
                <a:solidFill>
                  <a:srgbClr val="121212"/>
                </a:solidFill>
                <a:effectLst/>
                <a:latin typeface="-apple-system"/>
              </a:rPr>
              <a:t>)</a:t>
            </a:r>
            <a:r>
              <a:rPr lang="zh-TW" altLang="en-US" b="0" i="0">
                <a:solidFill>
                  <a:srgbClr val="121212"/>
                </a:solidFill>
                <a:effectLst/>
                <a:latin typeface="-apple-system"/>
              </a:rPr>
              <a:t>，所以每個點由</a:t>
            </a:r>
            <a:r>
              <a:rPr lang="en-US" altLang="zh-TW" b="0" i="0">
                <a:solidFill>
                  <a:srgbClr val="121212"/>
                </a:solidFill>
                <a:effectLst/>
                <a:latin typeface="-apple-system"/>
              </a:rPr>
              <a:t>256d feature</a:t>
            </a:r>
            <a:r>
              <a:rPr lang="zh-TW" altLang="en-US" b="0" i="0">
                <a:solidFill>
                  <a:srgbClr val="121212"/>
                </a:solidFill>
                <a:effectLst/>
                <a:latin typeface="-apple-system"/>
              </a:rPr>
              <a:t>轉化為</a:t>
            </a:r>
            <a:r>
              <a:rPr lang="en-US" altLang="zh-TW" b="0" i="0" err="1">
                <a:solidFill>
                  <a:srgbClr val="121212"/>
                </a:solidFill>
                <a:effectLst/>
                <a:latin typeface="-apple-system"/>
              </a:rPr>
              <a:t>cls</a:t>
            </a:r>
            <a:r>
              <a:rPr lang="en-US" altLang="zh-TW" b="0" i="0">
                <a:solidFill>
                  <a:srgbClr val="121212"/>
                </a:solidFill>
                <a:effectLst/>
                <a:latin typeface="-apple-system"/>
              </a:rPr>
              <a:t>=2•k scores</a:t>
            </a:r>
            <a:r>
              <a:rPr lang="zh-TW" altLang="en-US" b="0" i="0">
                <a:solidFill>
                  <a:srgbClr val="121212"/>
                </a:solidFill>
                <a:effectLst/>
                <a:latin typeface="-apple-system"/>
              </a:rPr>
              <a:t>；而每個</a:t>
            </a:r>
            <a:r>
              <a:rPr lang="en-US" altLang="zh-TW" b="0" i="0">
                <a:solidFill>
                  <a:srgbClr val="121212"/>
                </a:solidFill>
                <a:effectLst/>
                <a:latin typeface="-apple-system"/>
              </a:rPr>
              <a:t>anchor</a:t>
            </a:r>
            <a:r>
              <a:rPr lang="zh-TW" altLang="en-US" b="0" i="0">
                <a:solidFill>
                  <a:srgbClr val="121212"/>
                </a:solidFill>
                <a:effectLst/>
                <a:latin typeface="-apple-system"/>
              </a:rPr>
              <a:t>都有</a:t>
            </a:r>
            <a:r>
              <a:rPr lang="en-US" altLang="zh-TW" b="0" i="0">
                <a:solidFill>
                  <a:srgbClr val="121212"/>
                </a:solidFill>
                <a:effectLst/>
                <a:latin typeface="-apple-system"/>
              </a:rPr>
              <a:t>(x, y, w, h)</a:t>
            </a:r>
            <a:r>
              <a:rPr lang="zh-TW" altLang="en-US" b="0" i="0">
                <a:solidFill>
                  <a:srgbClr val="121212"/>
                </a:solidFill>
                <a:effectLst/>
                <a:latin typeface="-apple-system"/>
              </a:rPr>
              <a:t>對應</a:t>
            </a:r>
            <a:r>
              <a:rPr lang="en-US" altLang="zh-TW" b="0" i="0">
                <a:solidFill>
                  <a:srgbClr val="121212"/>
                </a:solidFill>
                <a:effectLst/>
                <a:latin typeface="-apple-system"/>
              </a:rPr>
              <a:t>4</a:t>
            </a:r>
            <a:r>
              <a:rPr lang="zh-TW" altLang="en-US" b="0" i="0">
                <a:solidFill>
                  <a:srgbClr val="121212"/>
                </a:solidFill>
                <a:effectLst/>
                <a:latin typeface="-apple-system"/>
              </a:rPr>
              <a:t>個偏移量，所以</a:t>
            </a:r>
            <a:r>
              <a:rPr lang="en-US" altLang="zh-TW" b="0" i="0">
                <a:solidFill>
                  <a:srgbClr val="121212"/>
                </a:solidFill>
                <a:effectLst/>
                <a:latin typeface="-apple-system"/>
              </a:rPr>
              <a:t>reg=4•k coordinates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兩條分支都使用 </a:t>
            </a:r>
            <a:r>
              <a:rPr lang="en-US" altLang="zh-TW"/>
              <a:t>1</a:t>
            </a:r>
            <a:r>
              <a:rPr lang="zh-TW" altLang="en-US"/>
              <a:t>*</a:t>
            </a:r>
            <a:r>
              <a:rPr lang="en-US" altLang="zh-TW"/>
              <a:t>1</a:t>
            </a:r>
            <a:r>
              <a:rPr lang="zh-TW" altLang="en-US"/>
              <a:t>的捲機來替代全連階層</a:t>
            </a:r>
            <a:endParaRPr lang="en-US" altLang="zh-TW"/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C32A3-70F7-4212-93C5-6E80F7B2E68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497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>
                <a:solidFill>
                  <a:srgbClr val="4D4D4D"/>
                </a:solidFill>
                <a:effectLst/>
                <a:latin typeface="-apple-system"/>
              </a:rPr>
              <a:t>GA-RPN</a:t>
            </a:r>
            <a:r>
              <a:rPr lang="zh-TW" altLang="en-US" b="0" i="0">
                <a:solidFill>
                  <a:srgbClr val="4D4D4D"/>
                </a:solidFill>
                <a:effectLst/>
                <a:latin typeface="-apple-system"/>
              </a:rPr>
              <a:t>算法提出的</a:t>
            </a:r>
            <a:r>
              <a:rPr lang="zh-TW" altLang="en-US" b="1" i="0">
                <a:solidFill>
                  <a:srgbClr val="4D4D4D"/>
                </a:solidFill>
                <a:effectLst/>
                <a:latin typeface="-apple-system"/>
              </a:rPr>
              <a:t>動機</a:t>
            </a:r>
            <a:r>
              <a:rPr lang="zh-TW" altLang="en-US" b="0" i="0">
                <a:solidFill>
                  <a:srgbClr val="4D4D4D"/>
                </a:solidFill>
                <a:effectLst/>
                <a:latin typeface="-apple-system"/>
              </a:rPr>
              <a:t>是認為</a:t>
            </a:r>
            <a:r>
              <a:rPr lang="en-US" altLang="zh-TW" b="0" i="0">
                <a:solidFill>
                  <a:srgbClr val="4D4D4D"/>
                </a:solidFill>
                <a:effectLst/>
                <a:latin typeface="-apple-system"/>
              </a:rPr>
              <a:t>anchor</a:t>
            </a:r>
            <a:r>
              <a:rPr lang="zh-TW" altLang="en-US" b="0" i="0">
                <a:solidFill>
                  <a:srgbClr val="4D4D4D"/>
                </a:solidFill>
                <a:effectLst/>
                <a:latin typeface="-apple-system"/>
              </a:rPr>
              <a:t>的設計不應該全部依賴於人工經驗去設置數量、尺度、比例等，設置的不合理會影響檢測結果；其次，</a:t>
            </a:r>
            <a:r>
              <a:rPr lang="en-US" altLang="zh-TW" b="0" i="0">
                <a:solidFill>
                  <a:srgbClr val="4D4D4D"/>
                </a:solidFill>
                <a:effectLst/>
                <a:latin typeface="-apple-system"/>
              </a:rPr>
              <a:t>anchor</a:t>
            </a:r>
            <a:r>
              <a:rPr lang="zh-TW" altLang="en-US" b="0" i="0">
                <a:solidFill>
                  <a:srgbClr val="4D4D4D"/>
                </a:solidFill>
                <a:effectLst/>
                <a:latin typeface="-apple-system"/>
              </a:rPr>
              <a:t>不應該設置的過於密集，造成計算量巨大。</a:t>
            </a:r>
            <a:endParaRPr lang="en-US" altLang="zh-TW" b="0" i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TW" b="0" i="0">
              <a:solidFill>
                <a:srgbClr val="4D4D4D"/>
              </a:solidFill>
              <a:effectLst/>
              <a:latin typeface="-apple-syste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/>
              <a:t>這種方法可以產生少量有用的錨點。如圖</a:t>
            </a:r>
            <a:r>
              <a:rPr lang="en-US" altLang="zh-TW"/>
              <a:t>GARPN</a:t>
            </a:r>
            <a:r>
              <a:rPr lang="zh-TW" altLang="en-US"/>
              <a:t>生成的</a:t>
            </a:r>
            <a:r>
              <a:rPr lang="en-US" altLang="zh-TW"/>
              <a:t>anchors</a:t>
            </a:r>
            <a:r>
              <a:rPr lang="zh-TW" altLang="en-US"/>
              <a:t>比</a:t>
            </a:r>
            <a:r>
              <a:rPr lang="en-US" altLang="zh-TW"/>
              <a:t>RPN</a:t>
            </a:r>
            <a:r>
              <a:rPr lang="zh-TW" altLang="en-US"/>
              <a:t>生成的</a:t>
            </a:r>
            <a:r>
              <a:rPr lang="en-US" altLang="zh-TW"/>
              <a:t>anchors</a:t>
            </a:r>
            <a:r>
              <a:rPr lang="zh-TW" altLang="en-US"/>
              <a:t>可以更準確地在缺陷位置周圍生成</a:t>
            </a:r>
            <a:r>
              <a:rPr lang="en-US" altLang="zh-TW"/>
              <a:t>anchors(</a:t>
            </a:r>
            <a:r>
              <a:rPr lang="zh-TW" altLang="en-US"/>
              <a:t>如圖</a:t>
            </a:r>
            <a:r>
              <a:rPr lang="en-US" altLang="zh-TW"/>
              <a:t>)</a:t>
            </a:r>
            <a:r>
              <a:rPr lang="zh-TW" altLang="en-US"/>
              <a:t>。</a:t>
            </a:r>
            <a:endParaRPr lang="en-US" altLang="zh-TW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/>
              <a:t>它由兩個分支</a:t>
            </a:r>
            <a:r>
              <a:rPr lang="en-US" altLang="zh-TW"/>
              <a:t>(</a:t>
            </a:r>
            <a:r>
              <a:rPr lang="zh-TW" altLang="en-US"/>
              <a:t>位置預測及形狀預測</a:t>
            </a:r>
            <a:r>
              <a:rPr lang="en-US" altLang="zh-TW"/>
              <a:t>)</a:t>
            </a:r>
            <a:r>
              <a:rPr lang="zh-TW" altLang="en-US"/>
              <a:t>和一個“特徵適配”組成</a:t>
            </a:r>
            <a:endParaRPr lang="en-US" altLang="zh-TW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b="0" i="0">
                <a:solidFill>
                  <a:srgbClr val="4D4D4D"/>
                </a:solidFill>
                <a:effectLst/>
                <a:latin typeface="-apple-system"/>
              </a:rPr>
              <a:t>GARPN</a:t>
            </a:r>
            <a:r>
              <a:rPr lang="zh-TW" altLang="en-US" b="0" i="0">
                <a:solidFill>
                  <a:srgbClr val="4D4D4D"/>
                </a:solidFill>
                <a:effectLst/>
                <a:latin typeface="-apple-system"/>
              </a:rPr>
              <a:t>就是在原始的</a:t>
            </a:r>
            <a:r>
              <a:rPr lang="en-US" altLang="zh-TW" b="0" i="0">
                <a:solidFill>
                  <a:srgbClr val="4D4D4D"/>
                </a:solidFill>
                <a:effectLst/>
                <a:latin typeface="-apple-system"/>
              </a:rPr>
              <a:t>RPN</a:t>
            </a:r>
            <a:r>
              <a:rPr lang="zh-TW" altLang="en-US" b="0" i="0">
                <a:solidFill>
                  <a:srgbClr val="4D4D4D"/>
                </a:solidFill>
                <a:effectLst/>
                <a:latin typeface="-apple-system"/>
              </a:rPr>
              <a:t>的特徵圖基礎上，採用兩個分值分別預測</a:t>
            </a:r>
            <a:r>
              <a:rPr lang="en-US" altLang="zh-TW" b="0" i="0">
                <a:solidFill>
                  <a:srgbClr val="4D4D4D"/>
                </a:solidFill>
                <a:effectLst/>
                <a:latin typeface="-apple-system"/>
              </a:rPr>
              <a:t>anchor</a:t>
            </a:r>
            <a:r>
              <a:rPr lang="zh-TW" altLang="en-US" b="0" i="0">
                <a:solidFill>
                  <a:srgbClr val="4D4D4D"/>
                </a:solidFill>
                <a:effectLst/>
                <a:latin typeface="-apple-system"/>
              </a:rPr>
              <a:t>的位置和形狀，然後再結合到一起得到</a:t>
            </a:r>
            <a:r>
              <a:rPr lang="en-US" altLang="zh-TW" b="0" i="0">
                <a:solidFill>
                  <a:srgbClr val="4D4D4D"/>
                </a:solidFill>
                <a:effectLst/>
                <a:latin typeface="-apple-system"/>
              </a:rPr>
              <a:t>anchor</a:t>
            </a:r>
            <a:r>
              <a:rPr lang="zh-TW" altLang="en-US" b="0" i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en-US" altLang="zh-TW" b="0" i="0">
              <a:solidFill>
                <a:srgbClr val="4D4D4D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b="0" i="0">
                <a:solidFill>
                  <a:srgbClr val="4D4D4D"/>
                </a:solidFill>
                <a:effectLst/>
                <a:latin typeface="-apple-system"/>
              </a:rPr>
              <a:t>之後採用一個</a:t>
            </a:r>
            <a:r>
              <a:rPr lang="en-US" altLang="zh-TW" b="0" i="0">
                <a:solidFill>
                  <a:srgbClr val="4D4D4D"/>
                </a:solidFill>
                <a:effectLst/>
                <a:latin typeface="-apple-system"/>
              </a:rPr>
              <a:t>Feature Adaption</a:t>
            </a:r>
            <a:r>
              <a:rPr lang="zh-TW" altLang="en-US" b="0" i="0">
                <a:solidFill>
                  <a:srgbClr val="4D4D4D"/>
                </a:solidFill>
                <a:effectLst/>
                <a:latin typeface="-apple-system"/>
              </a:rPr>
              <a:t>模塊進行</a:t>
            </a:r>
            <a:r>
              <a:rPr lang="en-US" altLang="zh-TW" b="0" i="0">
                <a:solidFill>
                  <a:srgbClr val="4D4D4D"/>
                </a:solidFill>
                <a:effectLst/>
                <a:latin typeface="-apple-system"/>
              </a:rPr>
              <a:t>anchor</a:t>
            </a:r>
            <a:r>
              <a:rPr lang="zh-TW" altLang="en-US" b="0" i="0">
                <a:solidFill>
                  <a:srgbClr val="4D4D4D"/>
                </a:solidFill>
                <a:effectLst/>
                <a:latin typeface="-apple-system"/>
              </a:rPr>
              <a:t>特徵的調整，得到新的特徵圖供之後的預測使用（</a:t>
            </a:r>
            <a:r>
              <a:rPr lang="en-US" altLang="zh-TW" b="0" i="0">
                <a:solidFill>
                  <a:srgbClr val="4D4D4D"/>
                </a:solidFill>
                <a:effectLst/>
                <a:latin typeface="-apple-system"/>
              </a:rPr>
              <a:t>anchor</a:t>
            </a:r>
            <a:r>
              <a:rPr lang="zh-TW" altLang="en-US" b="0" i="0">
                <a:solidFill>
                  <a:srgbClr val="4D4D4D"/>
                </a:solidFill>
                <a:effectLst/>
                <a:latin typeface="-apple-system"/>
              </a:rPr>
              <a:t>的分類和回歸）。</a:t>
            </a:r>
            <a:endParaRPr lang="en-US" altLang="zh-TW" b="0" i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C32A3-70F7-4212-93C5-6E80F7B2E68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217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0" i="0">
                <a:solidFill>
                  <a:srgbClr val="4D4D4D"/>
                </a:solidFill>
                <a:effectLst/>
                <a:latin typeface="-apple-system"/>
              </a:rPr>
              <a:t>position</a:t>
            </a:r>
            <a:r>
              <a:rPr lang="zh-TW" altLang="en-US" b="0" i="0">
                <a:solidFill>
                  <a:srgbClr val="4D4D4D"/>
                </a:solidFill>
                <a:effectLst/>
                <a:latin typeface="-apple-system"/>
              </a:rPr>
              <a:t>預測中，將特徵圖通過</a:t>
            </a:r>
            <a:r>
              <a:rPr lang="en-US" altLang="zh-TW" b="0" i="0">
                <a:solidFill>
                  <a:srgbClr val="4D4D4D"/>
                </a:solidFill>
                <a:effectLst/>
                <a:latin typeface="-apple-system"/>
              </a:rPr>
              <a:t>1x1</a:t>
            </a:r>
            <a:r>
              <a:rPr lang="zh-TW" altLang="en-US" b="0" i="0">
                <a:solidFill>
                  <a:srgbClr val="4D4D4D"/>
                </a:solidFill>
                <a:effectLst/>
                <a:latin typeface="-apple-system"/>
              </a:rPr>
              <a:t>卷積壓縮到單通道，然後接像素級</a:t>
            </a:r>
            <a:r>
              <a:rPr lang="en-US" altLang="zh-TW" b="0" i="0">
                <a:solidFill>
                  <a:srgbClr val="4D4D4D"/>
                </a:solidFill>
                <a:effectLst/>
                <a:latin typeface="-apple-system"/>
              </a:rPr>
              <a:t>sigmoid</a:t>
            </a:r>
            <a:r>
              <a:rPr lang="zh-TW" altLang="en-US" b="0" i="0">
                <a:solidFill>
                  <a:srgbClr val="4D4D4D"/>
                </a:solidFill>
                <a:effectLst/>
                <a:latin typeface="-apple-system"/>
              </a:rPr>
              <a:t>預測特徵圖每一點作為物體中心點的可能性</a:t>
            </a:r>
            <a:endParaRPr lang="en-US" altLang="zh-TW" b="0" i="0">
              <a:solidFill>
                <a:srgbClr val="4D4D4D"/>
              </a:solidFill>
              <a:effectLst/>
              <a:latin typeface="-apple-syste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b="0" i="0">
                <a:solidFill>
                  <a:srgbClr val="4D4D4D"/>
                </a:solidFill>
                <a:effectLst/>
                <a:latin typeface="-apple-system"/>
              </a:rPr>
              <a:t>與原始</a:t>
            </a:r>
            <a:r>
              <a:rPr lang="en-US" altLang="zh-TW" b="0" i="0">
                <a:solidFill>
                  <a:srgbClr val="4D4D4D"/>
                </a:solidFill>
                <a:effectLst/>
                <a:latin typeface="-apple-system"/>
              </a:rPr>
              <a:t>RPN</a:t>
            </a:r>
            <a:r>
              <a:rPr lang="zh-TW" altLang="en-US" b="0" i="0">
                <a:solidFill>
                  <a:srgbClr val="4D4D4D"/>
                </a:solidFill>
                <a:effectLst/>
                <a:latin typeface="-apple-system"/>
              </a:rPr>
              <a:t>不同，這裡的</a:t>
            </a:r>
            <a:r>
              <a:rPr lang="en-US" altLang="zh-TW" b="0" i="0" err="1">
                <a:solidFill>
                  <a:srgbClr val="4D4D4D"/>
                </a:solidFill>
                <a:effectLst/>
                <a:latin typeface="-apple-system"/>
              </a:rPr>
              <a:t>w,h</a:t>
            </a:r>
            <a:r>
              <a:rPr lang="zh-TW" altLang="en-US" b="0" i="0">
                <a:solidFill>
                  <a:srgbClr val="4D4D4D"/>
                </a:solidFill>
                <a:effectLst/>
                <a:latin typeface="-apple-system"/>
              </a:rPr>
              <a:t>是可變的，沒有被預定義，但由於搜索範圍太廣，因此用下面的公式進行轉換。其中</a:t>
            </a:r>
            <a:r>
              <a:rPr lang="en-US" altLang="zh-TW" b="0" i="0">
                <a:solidFill>
                  <a:srgbClr val="4D4D4D"/>
                </a:solidFill>
                <a:effectLst/>
                <a:latin typeface="-apple-system"/>
              </a:rPr>
              <a:t>s </a:t>
            </a:r>
            <a:r>
              <a:rPr lang="zh-TW" altLang="en-US" b="0" i="0">
                <a:solidFill>
                  <a:srgbClr val="4D4D4D"/>
                </a:solidFill>
                <a:effectLst/>
                <a:latin typeface="-apple-system"/>
              </a:rPr>
              <a:t>是步幅，</a:t>
            </a:r>
            <a:r>
              <a:rPr lang="en-US" altLang="zh-TW" b="0" i="0">
                <a:solidFill>
                  <a:srgbClr val="4D4D4D"/>
                </a:solidFill>
                <a:effectLst/>
                <a:latin typeface="-apple-system"/>
              </a:rPr>
              <a:t>σ </a:t>
            </a:r>
            <a:r>
              <a:rPr lang="zh-TW" altLang="en-US" b="0" i="0">
                <a:solidFill>
                  <a:srgbClr val="4D4D4D"/>
                </a:solidFill>
                <a:effectLst/>
                <a:latin typeface="-apple-system"/>
              </a:rPr>
              <a:t>是經驗因子，實驗中取</a:t>
            </a:r>
            <a:r>
              <a:rPr lang="en-US" altLang="zh-TW" b="0" i="0">
                <a:solidFill>
                  <a:srgbClr val="4D4D4D"/>
                </a:solidFill>
                <a:effectLst/>
                <a:latin typeface="-apple-system"/>
              </a:rPr>
              <a:t>σ=8</a:t>
            </a:r>
            <a:endParaRPr lang="en-US" altLang="zh-TW" b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b="0" i="0">
                <a:solidFill>
                  <a:srgbClr val="4D4D4D"/>
                </a:solidFill>
                <a:effectLst/>
                <a:latin typeface="-apple-system"/>
              </a:rPr>
              <a:t>採用</a:t>
            </a:r>
            <a:r>
              <a:rPr lang="en-US" altLang="zh-TW" b="0" i="0">
                <a:solidFill>
                  <a:srgbClr val="4D4D4D"/>
                </a:solidFill>
                <a:effectLst/>
                <a:latin typeface="-apple-system"/>
              </a:rPr>
              <a:t>1×1</a:t>
            </a:r>
            <a:r>
              <a:rPr lang="zh-TW" altLang="en-US" b="0" i="0">
                <a:solidFill>
                  <a:srgbClr val="4D4D4D"/>
                </a:solidFill>
                <a:effectLst/>
                <a:latin typeface="-apple-system"/>
              </a:rPr>
              <a:t>的捲積網絡，輸出與</a:t>
            </a:r>
            <a:r>
              <a:rPr lang="en-US" altLang="zh-TW" b="0" i="0">
                <a:solidFill>
                  <a:srgbClr val="4D4D4D"/>
                </a:solidFill>
                <a:effectLst/>
                <a:latin typeface="-apple-system"/>
              </a:rPr>
              <a:t>F 1 </a:t>
            </a:r>
            <a:r>
              <a:rPr lang="zh-TW" altLang="en-US" b="0" i="0">
                <a:solidFill>
                  <a:srgbClr val="4D4D4D"/>
                </a:solidFill>
                <a:effectLst/>
                <a:latin typeface="-apple-system"/>
              </a:rPr>
              <a:t>尺寸相同的</a:t>
            </a:r>
            <a:r>
              <a:rPr lang="en-US" altLang="zh-TW" b="0" i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TW" altLang="en-US" b="0" i="0">
                <a:solidFill>
                  <a:srgbClr val="4D4D4D"/>
                </a:solidFill>
                <a:effectLst/>
                <a:latin typeface="-apple-system"/>
              </a:rPr>
              <a:t>通道的特徵圖，每個通道分別代表</a:t>
            </a:r>
            <a:r>
              <a:rPr lang="en-US" altLang="zh-TW" b="0" i="0" err="1">
                <a:solidFill>
                  <a:srgbClr val="4D4D4D"/>
                </a:solidFill>
                <a:effectLst/>
                <a:latin typeface="-apple-system"/>
              </a:rPr>
              <a:t>dw</a:t>
            </a:r>
            <a:r>
              <a:rPr lang="en-US" altLang="zh-TW" b="0" i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zh-TW" altLang="en-US" b="0" i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en-US" altLang="zh-TW" b="0" i="0">
                <a:solidFill>
                  <a:srgbClr val="4D4D4D"/>
                </a:solidFill>
                <a:effectLst/>
                <a:latin typeface="-apple-system"/>
              </a:rPr>
              <a:t>dh ,</a:t>
            </a:r>
            <a:r>
              <a:rPr lang="zh-TW" altLang="en-US" b="0" i="0">
                <a:solidFill>
                  <a:srgbClr val="4D4D4D"/>
                </a:solidFill>
                <a:effectLst/>
                <a:latin typeface="-apple-system"/>
              </a:rPr>
              <a:t>通過這個方程實現了逐像素轉換</a:t>
            </a:r>
            <a:r>
              <a:rPr lang="en-US" altLang="zh-TW" b="0" i="0">
                <a:solidFill>
                  <a:srgbClr val="4D4D4D"/>
                </a:solidFill>
                <a:effectLst/>
                <a:latin typeface="-apple-system"/>
              </a:rPr>
              <a:t>(</a:t>
            </a:r>
            <a:r>
              <a:rPr lang="zh-TW" altLang="en-US" b="0" i="0">
                <a:solidFill>
                  <a:srgbClr val="4D4D4D"/>
                </a:solidFill>
                <a:effectLst/>
                <a:latin typeface="-apple-system"/>
              </a:rPr>
              <a:t>以及</a:t>
            </a:r>
            <a:r>
              <a:rPr lang="en-US" altLang="zh-TW" b="0" i="0">
                <a:solidFill>
                  <a:srgbClr val="4D4D4D"/>
                </a:solidFill>
                <a:effectLst/>
                <a:latin typeface="-apple-system"/>
              </a:rPr>
              <a:t>element-wise</a:t>
            </a:r>
            <a:r>
              <a:rPr lang="zh-TW" altLang="en-US" b="0" i="0">
                <a:solidFill>
                  <a:srgbClr val="4D4D4D"/>
                </a:solidFill>
                <a:effectLst/>
                <a:latin typeface="-apple-system"/>
              </a:rPr>
              <a:t>的轉換層實現上述等式</a:t>
            </a:r>
            <a:r>
              <a:rPr lang="en-US" altLang="zh-TW" b="0" i="0">
                <a:solidFill>
                  <a:srgbClr val="4D4D4D"/>
                </a:solidFill>
                <a:effectLst/>
                <a:latin typeface="-apple-system"/>
              </a:rPr>
              <a:t>)</a:t>
            </a:r>
            <a:r>
              <a:rPr lang="zh-TW" altLang="en-US" b="0" i="0">
                <a:solidFill>
                  <a:srgbClr val="4D4D4D"/>
                </a:solidFill>
                <a:effectLst/>
                <a:latin typeface="-apple-system"/>
              </a:rPr>
              <a:t>。文章中使用</a:t>
            </a:r>
            <a:r>
              <a:rPr lang="en-US" altLang="zh-TW" b="0" i="0">
                <a:solidFill>
                  <a:srgbClr val="4D4D4D"/>
                </a:solidFill>
                <a:effectLst/>
                <a:latin typeface="-apple-system"/>
              </a:rPr>
              <a:t>IOU </a:t>
            </a:r>
            <a:r>
              <a:rPr lang="zh-TW" altLang="en-US" b="0" i="0">
                <a:solidFill>
                  <a:srgbClr val="4D4D4D"/>
                </a:solidFill>
                <a:effectLst/>
                <a:latin typeface="-apple-system"/>
              </a:rPr>
              <a:t>作為監督來學習</a:t>
            </a:r>
            <a:r>
              <a:rPr lang="en-US" altLang="zh-TW" b="0" i="0" err="1">
                <a:solidFill>
                  <a:srgbClr val="4D4D4D"/>
                </a:solidFill>
                <a:effectLst/>
                <a:latin typeface="-apple-system"/>
              </a:rPr>
              <a:t>dw</a:t>
            </a:r>
            <a:r>
              <a:rPr lang="en-US" altLang="zh-TW" b="0" i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zh-TW" altLang="en-US" b="0" i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en-US" altLang="zh-TW" b="0" i="0">
                <a:solidFill>
                  <a:srgbClr val="4D4D4D"/>
                </a:solidFill>
                <a:effectLst/>
                <a:latin typeface="-apple-system"/>
              </a:rPr>
              <a:t>dh</a:t>
            </a:r>
            <a:r>
              <a:rPr lang="zh-TW" altLang="en-US" b="0" i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en-US" altLang="zh-TW" b="0" i="0">
              <a:solidFill>
                <a:srgbClr val="4D4D4D"/>
              </a:solidFill>
              <a:effectLst/>
              <a:latin typeface="-apple-syste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b="0" i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TW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使用 </a:t>
            </a:r>
            <a:r>
              <a:rPr lang="en-US" altLang="zh-TW"/>
              <a:t>s = 32 </a:t>
            </a:r>
            <a:r>
              <a:rPr lang="zh-TW" altLang="en-US"/>
              <a:t>下採樣特徵圖，</a:t>
            </a:r>
            <a:r>
              <a:rPr lang="en-US" altLang="zh-TW" err="1"/>
              <a:t>dw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/>
              <a:t>dh </a:t>
            </a:r>
            <a:r>
              <a:rPr lang="zh-TW" altLang="en-US"/>
              <a:t>在 </a:t>
            </a:r>
            <a:r>
              <a:rPr lang="en-US" altLang="zh-TW"/>
              <a:t>[−1, 1] </a:t>
            </a:r>
            <a:r>
              <a:rPr lang="zh-TW" altLang="en-US"/>
              <a:t>範圍內可以搜索到 </a:t>
            </a:r>
            <a:r>
              <a:rPr lang="en-US" altLang="zh-TW"/>
              <a:t>[94, 696] </a:t>
            </a:r>
            <a:r>
              <a:rPr lang="zh-TW" altLang="en-US"/>
              <a:t>範圍內的對象，其他級別的特徵層類似。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/>
              <a:t>https://blog.csdn.net/qidailiming1994/article/details/106296264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C32A3-70F7-4212-93C5-6E80F7B2E68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50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該數據集取自 </a:t>
            </a:r>
            <a:r>
              <a:rPr lang="en-US" altLang="zh-TW"/>
              <a:t>2019 </a:t>
            </a:r>
            <a:r>
              <a:rPr lang="zh-TW" altLang="en-US"/>
              <a:t>年中國一家 </a:t>
            </a:r>
            <a:r>
              <a:rPr lang="en-US" altLang="zh-TW"/>
              <a:t>LED </a:t>
            </a:r>
            <a:r>
              <a:rPr lang="zh-TW" altLang="en-US"/>
              <a:t>電子廠。</a:t>
            </a:r>
            <a:endParaRPr lang="en-US" altLang="zh-TW"/>
          </a:p>
          <a:p>
            <a:r>
              <a:rPr lang="zh-TW" altLang="en-US"/>
              <a:t>最後選出 </a:t>
            </a:r>
            <a:r>
              <a:rPr lang="en-US" altLang="zh-TW"/>
              <a:t>1500</a:t>
            </a:r>
            <a:r>
              <a:rPr lang="zh-TW" altLang="en-US"/>
              <a:t>張解析度為 </a:t>
            </a:r>
            <a:r>
              <a:rPr lang="en-US" altLang="zh-TW"/>
              <a:t>2592 × 1944 </a:t>
            </a:r>
            <a:r>
              <a:rPr lang="zh-TW" altLang="en-US"/>
              <a:t>的圖像，其中包含多個缺陷。</a:t>
            </a:r>
          </a:p>
          <a:p>
            <a:r>
              <a:rPr lang="zh-TW" altLang="en-US"/>
              <a:t>由於這種高分辨率可能會導致大量計算，因此我們將每張圖片中的所有缺陷都提取出來，並將它們調整為 </a:t>
            </a:r>
            <a:r>
              <a:rPr lang="en-US" altLang="zh-TW"/>
              <a:t>600 × 600</a:t>
            </a:r>
            <a:r>
              <a:rPr lang="zh-TW" altLang="en-US"/>
              <a:t>。</a:t>
            </a:r>
          </a:p>
          <a:p>
            <a:endParaRPr lang="en-US" altLang="zh-TW"/>
          </a:p>
          <a:p>
            <a:r>
              <a:rPr lang="zh-TW" altLang="en-US"/>
              <a:t>但是在生產過程中，缺陷是作為低概率事件產生的，收集缺陷數據的人力和時間成本很高，因此我們使用數據增強的方法來增加</a:t>
            </a:r>
            <a:r>
              <a:rPr lang="en-US" altLang="zh-TW"/>
              <a:t>PCB</a:t>
            </a:r>
            <a:r>
              <a:rPr lang="zh-TW" altLang="en-US"/>
              <a:t>缺陷圖像的數量。</a:t>
            </a:r>
          </a:p>
          <a:p>
            <a:r>
              <a:rPr lang="zh-TW" altLang="en-US"/>
              <a:t>將旋轉和亮度調整引入我們的數據集以包裝原始數據。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C32A3-70F7-4212-93C5-6E80F7B2E68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276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Resnet101-FPN </a:t>
            </a:r>
            <a:r>
              <a:rPr lang="zh-TW" altLang="en-US"/>
              <a:t>為骨幹網絡的 </a:t>
            </a:r>
            <a:r>
              <a:rPr lang="en-US" altLang="zh-TW"/>
              <a:t>Faster RCNN</a:t>
            </a:r>
            <a:r>
              <a:rPr lang="zh-TW" altLang="en-US"/>
              <a:t>，我們提出的網絡提高了 </a:t>
            </a:r>
            <a:r>
              <a:rPr lang="en-US" altLang="zh-TW" err="1"/>
              <a:t>mAP</a:t>
            </a:r>
            <a:r>
              <a:rPr lang="en-US" altLang="zh-TW"/>
              <a:t> </a:t>
            </a:r>
            <a:r>
              <a:rPr lang="zh-TW" altLang="en-US"/>
              <a:t>和召回率，分別提高了 </a:t>
            </a:r>
            <a:r>
              <a:rPr lang="en-US" altLang="zh-TW"/>
              <a:t>3.4% </a:t>
            </a:r>
            <a:r>
              <a:rPr lang="zh-TW" altLang="en-US"/>
              <a:t>和 </a:t>
            </a:r>
            <a:r>
              <a:rPr lang="en-US" altLang="zh-TW"/>
              <a:t>3.3%</a:t>
            </a:r>
            <a:r>
              <a:rPr lang="zh-TW" altLang="en-US"/>
              <a:t>，這驗證了 </a:t>
            </a:r>
            <a:r>
              <a:rPr lang="en-US" altLang="zh-TW"/>
              <a:t>GARPN </a:t>
            </a:r>
            <a:r>
              <a:rPr lang="zh-TW" altLang="en-US"/>
              <a:t>具有較小的主幹網絡可以實現比具有較大主幹網絡的 </a:t>
            </a:r>
            <a:r>
              <a:rPr lang="en-US" altLang="zh-TW"/>
              <a:t>RPN </a:t>
            </a:r>
            <a:r>
              <a:rPr lang="zh-TW" altLang="en-US"/>
              <a:t>更好的性能。</a:t>
            </a:r>
            <a:endParaRPr lang="en-US" altLang="zh-TW"/>
          </a:p>
          <a:p>
            <a:endParaRPr lang="en-US" altLang="zh-TW"/>
          </a:p>
          <a:p>
            <a:r>
              <a:rPr lang="en-US" altLang="zh-TW"/>
              <a:t>Resnet101 </a:t>
            </a:r>
            <a:r>
              <a:rPr lang="zh-TW" altLang="en-US"/>
              <a:t>作為我們提出的網絡的主乾時，可以將 </a:t>
            </a:r>
            <a:r>
              <a:rPr lang="en-US" altLang="zh-TW" err="1"/>
              <a:t>mAP</a:t>
            </a:r>
            <a:r>
              <a:rPr lang="en-US" altLang="zh-TW"/>
              <a:t> </a:t>
            </a:r>
            <a:r>
              <a:rPr lang="zh-TW" altLang="en-US"/>
              <a:t>提高 </a:t>
            </a:r>
            <a:r>
              <a:rPr lang="en-US" altLang="zh-TW"/>
              <a:t>1.4%</a:t>
            </a:r>
            <a:r>
              <a:rPr lang="zh-TW" altLang="en-US"/>
              <a:t>，但我們沒有使用它，因為在工業生產環境中，我們必須在檢測精度和檢測效率之間取得平衡。</a:t>
            </a:r>
          </a:p>
          <a:p>
            <a:endParaRPr lang="en-US" altLang="zh-TW"/>
          </a:p>
          <a:p>
            <a:r>
              <a:rPr lang="en-US" altLang="zh-TW"/>
              <a:t>Yolo3 + </a:t>
            </a:r>
            <a:r>
              <a:rPr lang="en-US" altLang="zh-TW" err="1"/>
              <a:t>MobileNet</a:t>
            </a:r>
            <a:r>
              <a:rPr lang="en-US" altLang="zh-TW"/>
              <a:t> </a:t>
            </a:r>
            <a:r>
              <a:rPr lang="zh-TW" altLang="en-US"/>
              <a:t>的檢測速度更快，這也得益於它使用了</a:t>
            </a:r>
            <a:r>
              <a:rPr lang="en-US" altLang="zh-TW" err="1"/>
              <a:t>depthwise</a:t>
            </a:r>
            <a:r>
              <a:rPr lang="en-US" altLang="zh-TW"/>
              <a:t> separable convolution</a:t>
            </a:r>
            <a:r>
              <a:rPr lang="zh-TW" altLang="en-US"/>
              <a:t>，主幹網絡只有</a:t>
            </a:r>
            <a:r>
              <a:rPr lang="en-US" altLang="zh-TW"/>
              <a:t>28</a:t>
            </a:r>
            <a:r>
              <a:rPr lang="zh-TW" altLang="en-US"/>
              <a:t>層。</a:t>
            </a:r>
          </a:p>
          <a:p>
            <a:r>
              <a:rPr lang="zh-TW" altLang="en-US"/>
              <a:t>儘管如此，它在檢測精度方面仍不能滿足工業要求。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C32A3-70F7-4212-93C5-6E80F7B2E68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461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800" kern="10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b="1" i="0">
                <a:solidFill>
                  <a:srgbClr val="292929"/>
                </a:solidFill>
                <a:effectLst/>
                <a:latin typeface="source-serif-pro"/>
              </a:rPr>
              <a:t>Precision</a:t>
            </a:r>
            <a:r>
              <a:rPr lang="zh-TW" altLang="en-US" b="0" i="0">
                <a:solidFill>
                  <a:srgbClr val="292929"/>
                </a:solidFill>
                <a:effectLst/>
                <a:latin typeface="source-serif-pro"/>
              </a:rPr>
              <a:t>：預測為目標物且實際上也確實為目標物的比例，可以得知當模型預測為目標物時，這個結果是不是準確的。</a:t>
            </a:r>
            <a:endParaRPr lang="en-US" altLang="zh-TW" b="0" i="0">
              <a:solidFill>
                <a:srgbClr val="292929"/>
              </a:solidFill>
              <a:effectLst/>
              <a:latin typeface="source-serif-pro"/>
            </a:endParaRPr>
          </a:p>
          <a:p>
            <a:pPr algn="l"/>
            <a:r>
              <a:rPr lang="en-US" altLang="zh-TW" b="1" i="0">
                <a:solidFill>
                  <a:srgbClr val="292929"/>
                </a:solidFill>
                <a:effectLst/>
                <a:latin typeface="source-serif-pro"/>
              </a:rPr>
              <a:t>Recall</a:t>
            </a:r>
            <a:r>
              <a:rPr lang="zh-TW" altLang="en-US" b="0" i="0">
                <a:solidFill>
                  <a:srgbClr val="292929"/>
                </a:solidFill>
                <a:effectLst/>
                <a:latin typeface="source-serif-pro"/>
              </a:rPr>
              <a:t>：實際為目標物也確實被預測為目標物的比例，可以得知模型找出目標物的能力。</a:t>
            </a:r>
            <a:r>
              <a:rPr lang="en-US" altLang="zh-TW"/>
              <a:t>PR </a:t>
            </a:r>
            <a:r>
              <a:rPr lang="en-US" altLang="zh-TW" err="1"/>
              <a:t>Cruve</a:t>
            </a:r>
            <a:r>
              <a:rPr lang="zh-TW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透過模型預測出來的機率值，與不同的「閾值」，即可產生出不同的 </a:t>
            </a:r>
            <a:r>
              <a:rPr lang="en-US" altLang="zh-TW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Precision </a:t>
            </a:r>
            <a:r>
              <a:rPr lang="zh-TW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與 </a:t>
            </a:r>
            <a:r>
              <a:rPr lang="en-US" altLang="zh-TW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Recall </a:t>
            </a:r>
            <a:r>
              <a:rPr lang="zh-TW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的組合，把這些組合繪製成二維平面圖，即可繪製出一條由右下至左上的曲線，面積越大代表不論閾值設定為何，</a:t>
            </a:r>
            <a:r>
              <a:rPr lang="en-US" altLang="zh-TW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Recall </a:t>
            </a:r>
            <a:r>
              <a:rPr lang="zh-TW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與 </a:t>
            </a:r>
            <a:r>
              <a:rPr lang="en-US" altLang="zh-TW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Precision </a:t>
            </a:r>
            <a:r>
              <a:rPr lang="zh-TW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的平均效果會越好，模型效果也就會越好。</a:t>
            </a:r>
            <a:endParaRPr lang="zh-TW" altLang="en-US"/>
          </a:p>
          <a:p>
            <a:endParaRPr lang="en-US" altLang="zh-TW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https://medium.com/lifes-a-struggle/mean-average-precision-map-%E8%A9%95%E4%BC%B0%E7%89%A9%E9%AB%94%E5%81%B5%E6%B8%AC%E6%A8%A1%E5%9E%8B%E5%A5%BD%E5%A3%9E%E7%9A%84%E6%8C%87%E6%A8%99-70a2d2872eb0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>
                <a:solidFill>
                  <a:srgbClr val="292929"/>
                </a:solidFill>
                <a:effectLst/>
                <a:latin typeface="source-serif-pro"/>
              </a:rPr>
              <a:t>Precision </a:t>
            </a:r>
            <a:r>
              <a:rPr lang="zh-TW" altLang="en-US" b="0" i="0">
                <a:solidFill>
                  <a:srgbClr val="292929"/>
                </a:solidFill>
                <a:effectLst/>
                <a:latin typeface="source-serif-pro"/>
              </a:rPr>
              <a:t>有另一個名字稱作 </a:t>
            </a:r>
            <a:r>
              <a:rPr lang="en-US" altLang="zh-TW" b="0" i="0">
                <a:solidFill>
                  <a:srgbClr val="292929"/>
                </a:solidFill>
                <a:effectLst/>
                <a:latin typeface="source-serif-pro"/>
              </a:rPr>
              <a:t>Positive predictive value (PPV)</a:t>
            </a:r>
            <a:r>
              <a:rPr lang="zh-TW" altLang="en-US" b="0" i="0">
                <a:solidFill>
                  <a:srgbClr val="292929"/>
                </a:solidFill>
                <a:effectLst/>
                <a:latin typeface="source-serif-pro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>
                <a:solidFill>
                  <a:srgbClr val="292929"/>
                </a:solidFill>
                <a:effectLst/>
                <a:latin typeface="source-serif-pro"/>
              </a:rPr>
              <a:t>Recall </a:t>
            </a:r>
            <a:r>
              <a:rPr lang="zh-TW" altLang="en-US" b="0" i="0">
                <a:solidFill>
                  <a:srgbClr val="292929"/>
                </a:solidFill>
                <a:effectLst/>
                <a:latin typeface="source-serif-pro"/>
              </a:rPr>
              <a:t>也有另一個名字稱作 </a:t>
            </a:r>
            <a:r>
              <a:rPr lang="en-US" altLang="zh-TW" b="0" i="0">
                <a:solidFill>
                  <a:srgbClr val="292929"/>
                </a:solidFill>
                <a:effectLst/>
                <a:latin typeface="source-serif-pro"/>
              </a:rPr>
              <a:t>Sensitivity</a:t>
            </a:r>
            <a:r>
              <a:rPr lang="zh-TW" altLang="en-US" b="0" i="0">
                <a:solidFill>
                  <a:srgbClr val="292929"/>
                </a:solidFill>
                <a:effectLst/>
                <a:latin typeface="source-serif-pro"/>
              </a:rPr>
              <a:t>。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C32A3-70F7-4212-93C5-6E80F7B2E68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871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C32A3-70F7-4212-93C5-6E80F7B2E68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315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000" b="0" i="0">
                <a:solidFill>
                  <a:srgbClr val="4D4D4D"/>
                </a:solidFill>
                <a:effectLst/>
                <a:latin typeface="-apple-system"/>
              </a:rPr>
              <a:t>四個相同的缺陷分類，每種缺陷取</a:t>
            </a:r>
            <a:r>
              <a:rPr lang="en-US" altLang="zh-TW" sz="1000" b="0" i="0">
                <a:solidFill>
                  <a:srgbClr val="4D4D4D"/>
                </a:solidFill>
                <a:effectLst/>
                <a:latin typeface="-apple-system"/>
              </a:rPr>
              <a:t>400</a:t>
            </a:r>
            <a:r>
              <a:rPr lang="zh-TW" altLang="en-US" sz="1000" b="0" i="0">
                <a:solidFill>
                  <a:srgbClr val="4D4D4D"/>
                </a:solidFill>
                <a:effectLst/>
                <a:latin typeface="-apple-system"/>
              </a:rPr>
              <a:t>張
</a:t>
            </a:r>
            <a:endParaRPr lang="en-US" altLang="zh-TW" sz="1000" b="0" i="0">
              <a:solidFill>
                <a:srgbClr val="4D4D4D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zh-TW" sz="1000" b="0" i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zh-TW" altLang="en-US" sz="1200" b="0" i="0">
              <a:solidFill>
                <a:srgbClr val="121212"/>
              </a:solidFill>
              <a:effectLst/>
              <a:latin typeface="-apple-system"/>
            </a:endParaRPr>
          </a:p>
          <a:p>
            <a:br>
              <a:rPr lang="zh-TW" altLang="en-US" sz="1200"/>
            </a:br>
            <a:endParaRPr lang="zh-TW" altLang="en-US" sz="1000" b="0" i="0">
              <a:solidFill>
                <a:srgbClr val="4D4D4D"/>
              </a:solidFill>
              <a:effectLst/>
              <a:latin typeface="-apple-system"/>
            </a:endParaRP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8C32A3-70F7-4212-93C5-6E80F7B2E68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528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 total of 650 images were collected and resize to 600 × 600. The collected pictures are added to the training and test data sets</a:t>
            </a:r>
          </a:p>
          <a:p>
            <a:r>
              <a:rPr lang="zh-TW" altLang="en-US"/>
              <a:t>這是因為即使是相同類型的缺陷，由於 </a:t>
            </a:r>
            <a:r>
              <a:rPr lang="en-US" altLang="zh-TW"/>
              <a:t>PCB </a:t>
            </a:r>
            <a:r>
              <a:rPr lang="zh-TW" altLang="en-US"/>
              <a:t>生產中材料和工藝的不同，也會表現出不同的特徵。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C32A3-70F7-4212-93C5-6E80F7B2E68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648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本文提出了一種基於卷積神經網絡的</a:t>
            </a:r>
            <a:r>
              <a:rPr lang="en-US" altLang="zh-TW"/>
              <a:t>PCB</a:t>
            </a:r>
            <a:r>
              <a:rPr lang="zh-TW" altLang="en-US"/>
              <a:t>自動化檢測方法。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在我們的方法中，不需要外部機械夾具和嚴格的模闆對齊操作，從而降低了測試成本。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未來，我們將收集更多的缺陷樣本加入訓練集，並對網絡進行微調以適應更多類型的缺陷檢測。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C32A3-70F7-4212-93C5-6E80F7B2E68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090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PCB</a:t>
            </a:r>
            <a:r>
              <a:rPr lang="zh-TW" altLang="en-US"/>
              <a:t>缺陷是電子設備高故障率的關鍵因素之一。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需要在</a:t>
            </a:r>
            <a:r>
              <a:rPr lang="en-US" altLang="zh-TW"/>
              <a:t>PCB</a:t>
            </a:r>
            <a:r>
              <a:rPr lang="zh-TW" altLang="en-US"/>
              <a:t>生產過程中實現非接觸、準確、高效的自動缺陷檢測。近十幾年來，一種自動光學檢測 </a:t>
            </a:r>
            <a:r>
              <a:rPr lang="en-US" altLang="zh-TW"/>
              <a:t>(AOI) </a:t>
            </a:r>
            <a:r>
              <a:rPr lang="zh-TW" altLang="en-US"/>
              <a:t>技術已被用於檢測 </a:t>
            </a:r>
            <a:r>
              <a:rPr lang="en-US" altLang="zh-TW"/>
              <a:t>PCB </a:t>
            </a:r>
            <a:r>
              <a:rPr lang="zh-TW" altLang="en-US"/>
              <a:t>製造過程中的缺陷</a:t>
            </a:r>
            <a:endParaRPr lang="en-US" altLang="zh-TW"/>
          </a:p>
          <a:p>
            <a:endParaRPr lang="en-US" altLang="zh-TW"/>
          </a:p>
          <a:p>
            <a:r>
              <a:rPr lang="en-US" altLang="zh-TW"/>
              <a:t>AOI</a:t>
            </a:r>
            <a:r>
              <a:rPr lang="zh-TW" altLang="en-US"/>
              <a:t>技術的演進中，方法主要分為三類：參考比較方法、非參考檢驗方法和混合檢驗方法。</a:t>
            </a:r>
            <a:endParaRPr lang="en-US" altLang="zh-TW"/>
          </a:p>
          <a:p>
            <a:r>
              <a:rPr lang="zh-TW" altLang="en-US"/>
              <a:t>參考方法</a:t>
            </a:r>
            <a:r>
              <a:rPr lang="en-US" altLang="zh-TW"/>
              <a:t>:</a:t>
            </a:r>
            <a:r>
              <a:rPr lang="zh-TW" altLang="en-US" b="0" i="0">
                <a:solidFill>
                  <a:srgbClr val="4D4D4D"/>
                </a:solidFill>
                <a:effectLst/>
                <a:latin typeface="-apple-system"/>
              </a:rPr>
              <a:t>使用標準</a:t>
            </a:r>
            <a:r>
              <a:rPr lang="en-US" altLang="zh-TW" b="0" i="0">
                <a:solidFill>
                  <a:srgbClr val="4D4D4D"/>
                </a:solidFill>
                <a:effectLst/>
                <a:latin typeface="-apple-system"/>
              </a:rPr>
              <a:t>PCB</a:t>
            </a:r>
            <a:r>
              <a:rPr lang="zh-TW" altLang="en-US" b="0" i="0">
                <a:solidFill>
                  <a:srgbClr val="4D4D4D"/>
                </a:solidFill>
                <a:effectLst/>
                <a:latin typeface="-apple-system"/>
              </a:rPr>
              <a:t>圖像</a:t>
            </a:r>
            <a:r>
              <a:rPr lang="en-US" altLang="zh-TW" b="0" i="0">
                <a:solidFill>
                  <a:srgbClr val="4D4D4D"/>
                </a:solidFill>
                <a:effectLst/>
                <a:latin typeface="-apple-system"/>
              </a:rPr>
              <a:t>(template)</a:t>
            </a:r>
            <a:r>
              <a:rPr lang="zh-TW" altLang="en-US" b="0" i="0">
                <a:solidFill>
                  <a:srgbClr val="4D4D4D"/>
                </a:solidFill>
                <a:effectLst/>
                <a:latin typeface="-apple-system"/>
              </a:rPr>
              <a:t>和缺陷的</a:t>
            </a:r>
            <a:r>
              <a:rPr lang="en-US" altLang="zh-TW" b="0" i="0">
                <a:solidFill>
                  <a:srgbClr val="4D4D4D"/>
                </a:solidFill>
                <a:effectLst/>
                <a:latin typeface="-apple-system"/>
              </a:rPr>
              <a:t>PCB</a:t>
            </a:r>
            <a:r>
              <a:rPr lang="zh-TW" altLang="en-US" b="0" i="0">
                <a:solidFill>
                  <a:srgbClr val="4D4D4D"/>
                </a:solidFill>
                <a:effectLst/>
                <a:latin typeface="-apple-system"/>
              </a:rPr>
              <a:t>圖像之間的像素對像素（或特徵對特徵）比較，透過</a:t>
            </a:r>
            <a:r>
              <a:rPr lang="en-US" altLang="zh-TW" b="0" i="0" err="1">
                <a:solidFill>
                  <a:srgbClr val="4D4D4D"/>
                </a:solidFill>
                <a:effectLst/>
                <a:latin typeface="-apple-system"/>
              </a:rPr>
              <a:t>xor</a:t>
            </a:r>
            <a:r>
              <a:rPr lang="zh-TW" altLang="en-US" b="0" i="0">
                <a:solidFill>
                  <a:srgbClr val="4D4D4D"/>
                </a:solidFill>
                <a:effectLst/>
                <a:latin typeface="-apple-system"/>
              </a:rPr>
              <a:t>或是圖像減法作為檢測，可以檢查明顯的缺陷，例如短路、開路等。</a:t>
            </a:r>
            <a:endParaRPr lang="en-US" altLang="zh-TW" b="0" i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TW" altLang="en-US" b="0" i="0">
                <a:solidFill>
                  <a:srgbClr val="4D4D4D"/>
                </a:solidFill>
                <a:effectLst/>
                <a:latin typeface="-apple-system"/>
              </a:rPr>
              <a:t>非參考方法</a:t>
            </a:r>
            <a:r>
              <a:rPr lang="en-US" altLang="zh-TW" b="0" i="0">
                <a:solidFill>
                  <a:srgbClr val="4D4D4D"/>
                </a:solidFill>
                <a:effectLst/>
                <a:latin typeface="-apple-system"/>
              </a:rPr>
              <a:t>:</a:t>
            </a:r>
            <a:r>
              <a:rPr lang="zh-TW" altLang="en-US" b="0" i="0">
                <a:solidFill>
                  <a:srgbClr val="4D4D4D"/>
                </a:solidFill>
                <a:effectLst/>
                <a:latin typeface="-apple-system"/>
              </a:rPr>
              <a:t>利用標註過的</a:t>
            </a:r>
            <a:r>
              <a:rPr lang="en-US" altLang="zh-TW" b="0" i="0">
                <a:solidFill>
                  <a:srgbClr val="4D4D4D"/>
                </a:solidFill>
                <a:effectLst/>
                <a:latin typeface="-apple-system"/>
              </a:rPr>
              <a:t>data</a:t>
            </a:r>
            <a:r>
              <a:rPr lang="zh-TW" altLang="en-US" b="0" i="0">
                <a:solidFill>
                  <a:srgbClr val="4D4D4D"/>
                </a:solidFill>
                <a:effectLst/>
                <a:latin typeface="-apple-system"/>
              </a:rPr>
              <a:t>，使用深度神經網絡進行特徵學習來達到缺陷識別和分類</a:t>
            </a:r>
            <a:endParaRPr lang="en-US" altLang="zh-TW"/>
          </a:p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C32A3-70F7-4212-93C5-6E80F7B2E68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701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>
                <a:solidFill>
                  <a:srgbClr val="4D4D4D"/>
                </a:solidFill>
                <a:effectLst/>
                <a:latin typeface="-apple-system"/>
              </a:rPr>
              <a:t>動機</a:t>
            </a:r>
            <a:r>
              <a:rPr lang="en-US" altLang="zh-TW" b="0" i="0">
                <a:solidFill>
                  <a:srgbClr val="4D4D4D"/>
                </a:solidFill>
                <a:effectLst/>
                <a:latin typeface="-apple-system"/>
              </a:rPr>
              <a:t>:</a:t>
            </a:r>
          </a:p>
          <a:p>
            <a:r>
              <a:rPr lang="zh-TW" altLang="en-US" b="0" i="0">
                <a:solidFill>
                  <a:srgbClr val="4D4D4D"/>
                </a:solidFill>
                <a:effectLst/>
                <a:latin typeface="-apple-system"/>
              </a:rPr>
              <a:t>在參考方法中，</a:t>
            </a:r>
            <a:r>
              <a:rPr lang="zh-TW" altLang="en-US"/>
              <a:t>執行對齊操作需要復雜的配置過程。找參考點</a:t>
            </a:r>
            <a:r>
              <a:rPr lang="en-US" altLang="zh-TW"/>
              <a:t>....</a:t>
            </a:r>
          </a:p>
          <a:p>
            <a:r>
              <a:rPr lang="zh-TW" altLang="en-US"/>
              <a:t>檢測過程容易受到光線，顏色變化，和反射率變化和噪聲的影響，另外還有一個困難點是沒辦法定義出標準模板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提出了一種基於學習的方法來有效檢測在表面貼裝技術 </a:t>
            </a:r>
            <a:r>
              <a:rPr lang="en-US" altLang="zh-TW"/>
              <a:t>(SMT) </a:t>
            </a:r>
            <a:r>
              <a:rPr lang="zh-TW" altLang="en-US"/>
              <a:t>生產線中的 </a:t>
            </a:r>
            <a:r>
              <a:rPr lang="en-US" altLang="zh-TW"/>
              <a:t>PCB </a:t>
            </a:r>
            <a:r>
              <a:rPr lang="zh-TW" altLang="en-US"/>
              <a:t>缺陷，該方法屬於非參考類別。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C32A3-70F7-4212-93C5-6E80F7B2E68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21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b="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採用 </a:t>
            </a:r>
            <a:r>
              <a:rPr lang="en-US" altLang="zh-TW" sz="1800" b="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ResNet50 </a:t>
            </a:r>
            <a:r>
              <a:rPr lang="zh-TW" altLang="en-US" sz="1800" b="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作為主幹。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800" b="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由於使用了更深的網絡 </a:t>
            </a:r>
            <a:r>
              <a:rPr lang="en-US" altLang="zh-TW" sz="1800" b="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ResNet50</a:t>
            </a:r>
            <a:r>
              <a:rPr lang="zh-TW" altLang="en-US" sz="1800" b="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，我們使用 </a:t>
            </a:r>
            <a:r>
              <a:rPr lang="en-US" altLang="zh-TW" sz="1800" b="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Shuffle V2 </a:t>
            </a:r>
            <a:r>
              <a:rPr lang="zh-TW" altLang="en-US" sz="1800" b="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殘差單元來代替基本殘差單元，以減少整個網絡的計算量。</a:t>
            </a:r>
            <a:endParaRPr lang="en-US" altLang="zh-TW" sz="1800" b="0" kern="10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sz="1800" b="0" kern="10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1800" b="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我們將特徵金字塔網絡（</a:t>
            </a:r>
            <a:r>
              <a:rPr lang="en-US" altLang="zh-TW" sz="1800" b="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FPN</a:t>
            </a:r>
            <a:r>
              <a:rPr lang="zh-TW" altLang="en-US" sz="1800" b="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）應用於特徵提取部分，將深層特徵和淺層特徵融合在一起，也可以提高小缺陷檢測的準確性</a:t>
            </a:r>
            <a:endParaRPr lang="en-US" altLang="zh-TW" sz="1800" b="0" kern="10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sz="1800" b="0" kern="10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1800" b="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採用 </a:t>
            </a:r>
            <a:r>
              <a:rPr lang="en-US" altLang="zh-TW" sz="1800" b="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Faster RCNN </a:t>
            </a:r>
            <a:r>
              <a:rPr lang="zh-TW" altLang="en-US" sz="1800" b="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作為檢測器</a:t>
            </a:r>
            <a:endParaRPr lang="en-US" altLang="zh-TW" sz="1800" b="0" kern="10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C32A3-70F7-4212-93C5-6E80F7B2E68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704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FPN </a:t>
            </a:r>
            <a:r>
              <a:rPr lang="zh-TW" altLang="en-US"/>
              <a:t>在不明線增加計算量和占用內存的情況下，生成各種尺度含有強語義信息的特徵金字塔，從而在小物體上獲得更多有用的細節，提高檢測微小缺陷的準確性。</a:t>
            </a:r>
            <a:endParaRPr lang="en-US" altLang="zh-TW"/>
          </a:p>
          <a:p>
            <a:r>
              <a:rPr lang="zh-TW" altLang="en-US"/>
              <a:t>透過</a:t>
            </a:r>
            <a:r>
              <a:rPr lang="en-US" altLang="zh-TW"/>
              <a:t>FPN</a:t>
            </a:r>
            <a:r>
              <a:rPr lang="zh-TW" altLang="en-US"/>
              <a:t>也能將多尺度的特徵圖做為輸入，而非只是單一尺度。</a:t>
            </a:r>
            <a:endParaRPr lang="en-US" altLang="zh-TW"/>
          </a:p>
          <a:p>
            <a:r>
              <a:rPr lang="zh-TW" altLang="en-US"/>
              <a:t>再由底向上的路經中，選擇每個</a:t>
            </a:r>
            <a:r>
              <a:rPr lang="en-US" altLang="zh-TW"/>
              <a:t>block</a:t>
            </a:r>
            <a:r>
              <a:rPr lang="zh-TW" altLang="en-US"/>
              <a:t>的最後一個</a:t>
            </a:r>
            <a:r>
              <a:rPr lang="en-US" altLang="zh-TW"/>
              <a:t>residual unit</a:t>
            </a:r>
            <a:r>
              <a:rPr lang="zh-TW" altLang="en-US"/>
              <a:t>的輸出作為</a:t>
            </a:r>
            <a:r>
              <a:rPr lang="en-US" altLang="zh-TW"/>
              <a:t>feature map.</a:t>
            </a:r>
            <a:r>
              <a:rPr lang="zh-TW" altLang="en-US"/>
              <a:t>不用</a:t>
            </a:r>
            <a:r>
              <a:rPr lang="en-US" altLang="zh-TW"/>
              <a:t>c1,</a:t>
            </a:r>
            <a:r>
              <a:rPr lang="zh-TW" altLang="en-US"/>
              <a:t>因為大小接近原圖，內存消耗大。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由下往上特徵圖經過</a:t>
            </a:r>
            <a:r>
              <a:rPr lang="en-US" altLang="zh-TW"/>
              <a:t>1×1</a:t>
            </a:r>
            <a:r>
              <a:rPr lang="zh-TW" altLang="en-US"/>
              <a:t>卷積，目的是減小通道大小，與上採樣的圖逐個元素添加到對應的特徵圖上。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在每個合併圖上附加一個 </a:t>
            </a:r>
            <a:r>
              <a:rPr lang="en-US" altLang="zh-TW"/>
              <a:t>3×3 </a:t>
            </a:r>
            <a:r>
              <a:rPr lang="zh-TW" altLang="en-US"/>
              <a:t>的捲積層以生成最終的特徵圖。目的是消除上採樣的混疊</a:t>
            </a:r>
            <a:r>
              <a:rPr lang="en-US" altLang="zh-TW"/>
              <a:t>(</a:t>
            </a:r>
            <a:r>
              <a:rPr lang="zh-TW" altLang="en-US"/>
              <a:t>疊影</a:t>
            </a:r>
            <a:r>
              <a:rPr lang="en-US" altLang="zh-TW"/>
              <a:t>)</a:t>
            </a:r>
            <a:r>
              <a:rPr lang="zh-TW" altLang="en-US"/>
              <a:t>效應。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疊影</a:t>
            </a:r>
            <a:r>
              <a:rPr lang="en-US" altLang="zh-TW"/>
              <a:t>:</a:t>
            </a:r>
            <a:r>
              <a:rPr lang="zh-TW" altLang="en-US" b="1" i="0" u="none">
                <a:solidFill>
                  <a:schemeClr val="tx1"/>
                </a:solidFill>
                <a:effectLst/>
                <a:latin typeface="-apple-system"/>
              </a:rPr>
              <a:t>主要來自於對連續時間訊號作</a:t>
            </a:r>
            <a:r>
              <a:rPr lang="zh-TW" altLang="en-US" b="1" i="0" u="none" strike="noStrike">
                <a:solidFill>
                  <a:schemeClr val="tx1"/>
                </a:solidFill>
                <a:effectLst/>
                <a:latin typeface="-apple-system"/>
                <a:hlinkClick r:id="rId3" tooltip="取樣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取樣</a:t>
            </a:r>
            <a:r>
              <a:rPr lang="zh-TW" altLang="en-US" b="1" i="0" u="none">
                <a:solidFill>
                  <a:schemeClr val="tx1"/>
                </a:solidFill>
                <a:effectLst/>
                <a:latin typeface="-apple-system"/>
              </a:rPr>
              <a:t>以</a:t>
            </a:r>
            <a:r>
              <a:rPr lang="zh-TW" altLang="en-US" b="1" i="0" u="none" strike="noStrike">
                <a:solidFill>
                  <a:schemeClr val="tx1"/>
                </a:solidFill>
                <a:effectLst/>
                <a:latin typeface="-apple-system"/>
                <a:hlinkClick r:id="rId4" tooltip="數位化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數位化</a:t>
            </a:r>
            <a:r>
              <a:rPr lang="zh-TW" altLang="en-US" b="1" i="0" u="none">
                <a:solidFill>
                  <a:schemeClr val="tx1"/>
                </a:solidFill>
                <a:effectLst/>
                <a:latin typeface="-apple-system"/>
              </a:rPr>
              <a:t>時，取樣頻率低於兩倍</a:t>
            </a:r>
            <a:r>
              <a:rPr lang="zh-TW" altLang="en-US" b="1" i="0" u="none" strike="noStrike">
                <a:solidFill>
                  <a:schemeClr val="tx1"/>
                </a:solidFill>
                <a:effectLst/>
                <a:latin typeface="-apple-system"/>
                <a:hlinkClick r:id="rId5" tooltip="奈奎斯特頻率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奈奎斯特頻率</a:t>
            </a:r>
            <a:r>
              <a:rPr lang="zh-TW" altLang="en-US" b="0" i="0" u="none">
                <a:solidFill>
                  <a:srgbClr val="202122"/>
                </a:solidFill>
                <a:effectLst/>
                <a:latin typeface="-apple-system"/>
              </a:rPr>
              <a:t>。</a:t>
            </a:r>
            <a:endParaRPr lang="en-US" altLang="zh-TW" b="0" i="0" u="none">
              <a:solidFill>
                <a:srgbClr val="202122"/>
              </a:solidFill>
              <a:effectLst/>
              <a:latin typeface="-apple-system"/>
            </a:endParaRPr>
          </a:p>
          <a:p>
            <a:endParaRPr lang="en-US" altLang="zh-TW" b="0" i="0" u="none">
              <a:solidFill>
                <a:srgbClr val="202122"/>
              </a:solidFill>
              <a:effectLst/>
              <a:latin typeface="-apple-system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C32A3-70F7-4212-93C5-6E80F7B2E68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821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8C32A3-70F7-4212-93C5-6E80F7B2E68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457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TW" sz="1200" b="0" i="0">
                <a:solidFill>
                  <a:srgbClr val="121212"/>
                </a:solidFill>
                <a:effectLst/>
                <a:latin typeface="-apple-system"/>
              </a:rPr>
              <a:t>https://medium.com/%E5%AD%B8%E4%BB%A5%E5%BB%A3%E6%89%8D/note-shufflenet-%E5%AD%B8%E7%BF%92%E5%BF%83%E5%BE%97-38f2f715e19a</a:t>
            </a:r>
            <a:endParaRPr lang="zh-TW" altLang="en-US" sz="1200" b="0" i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TW" altLang="en-US" sz="1200"/>
              <a:t>為了解決這個問題，</a:t>
            </a:r>
            <a:r>
              <a:rPr lang="en-US" altLang="zh-TW" sz="1200" err="1"/>
              <a:t>Xception</a:t>
            </a:r>
            <a:r>
              <a:rPr lang="en-US" altLang="zh-TW" sz="1200"/>
              <a:t> </a:t>
            </a:r>
            <a:r>
              <a:rPr lang="zh-TW" altLang="en-US" sz="1200"/>
              <a:t>、</a:t>
            </a:r>
            <a:r>
              <a:rPr lang="en-US" altLang="zh-TW" sz="1200" err="1"/>
              <a:t>MobileNet</a:t>
            </a:r>
            <a:r>
              <a:rPr lang="en-US" altLang="zh-TW" sz="1200"/>
              <a:t> </a:t>
            </a:r>
            <a:r>
              <a:rPr lang="zh-TW" altLang="en-US" sz="1200"/>
              <a:t>和其他類似網絡添加了一個大小為 </a:t>
            </a:r>
            <a:r>
              <a:rPr lang="en-US" altLang="zh-TW" sz="1200"/>
              <a:t>1×1 </a:t>
            </a:r>
            <a:r>
              <a:rPr lang="zh-TW" altLang="en-US" sz="1200"/>
              <a:t>的額外卷積層，以合併來自不同組的輸出。</a:t>
            </a:r>
            <a:endParaRPr lang="en-US" altLang="zh-TW" sz="1200"/>
          </a:p>
          <a:p>
            <a:endParaRPr lang="en-US" altLang="zh-TW" sz="1200"/>
          </a:p>
          <a:p>
            <a:r>
              <a:rPr lang="zh-TW" altLang="en-US" sz="1200"/>
              <a:t>（</a:t>
            </a:r>
            <a:r>
              <a:rPr lang="en-US" altLang="zh-TW" sz="1200"/>
              <a:t>b</a:t>
            </a:r>
            <a:r>
              <a:rPr lang="zh-TW" altLang="en-US" sz="1200"/>
              <a:t>）所示，</a:t>
            </a:r>
            <a:r>
              <a:rPr lang="en-US" altLang="zh-TW"/>
              <a:t>Group convolution</a:t>
            </a:r>
            <a:r>
              <a:rPr lang="zh-TW" altLang="en-US" sz="1200"/>
              <a:t>後特徵圖的“重組”確保下一組卷積輸入來自不同的組，從而可以在不同的組之間交換信息。</a:t>
            </a:r>
            <a:endParaRPr lang="zh-TW" altLang="en-US" sz="1000" b="0" i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TW"/>
          </a:p>
          <a:p>
            <a:r>
              <a:rPr lang="en-US" altLang="zh-TW" b="0" i="0">
                <a:solidFill>
                  <a:srgbClr val="4D4D4D"/>
                </a:solidFill>
                <a:effectLst/>
                <a:latin typeface="-apple-system"/>
              </a:rPr>
              <a:t>(g, n) </a:t>
            </a:r>
            <a:r>
              <a:rPr lang="zh-TW" altLang="en-US" b="0" i="0">
                <a:solidFill>
                  <a:srgbClr val="4D4D4D"/>
                </a:solidFill>
                <a:effectLst/>
                <a:latin typeface="-apple-system"/>
              </a:rPr>
              <a:t>兩個維度，然後將這兩個維度轉置變成（</a:t>
            </a:r>
            <a:r>
              <a:rPr lang="en-US" altLang="zh-TW" b="0" i="0">
                <a:solidFill>
                  <a:srgbClr val="4D4D4D"/>
                </a:solidFill>
                <a:effectLst/>
                <a:latin typeface="-apple-system"/>
              </a:rPr>
              <a:t>n, g</a:t>
            </a:r>
            <a:r>
              <a:rPr lang="zh-TW" altLang="en-US" b="0" i="0">
                <a:solidFill>
                  <a:srgbClr val="4D4D4D"/>
                </a:solidFill>
                <a:effectLst/>
                <a:latin typeface="-apple-system"/>
              </a:rPr>
              <a:t>）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8C32A3-70F7-4212-93C5-6E80F7B2E68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2039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/>
              <a:t>在本文中，我們使用基於 </a:t>
            </a:r>
            <a:r>
              <a:rPr lang="en-US" altLang="zh-TW" sz="1200"/>
              <a:t>ShuffleNetV2 </a:t>
            </a:r>
            <a:r>
              <a:rPr lang="zh-TW" altLang="en-US" sz="1200"/>
              <a:t>的殘差單元結構來加速網絡。</a:t>
            </a:r>
            <a:endParaRPr lang="en-US" altLang="zh-TW" sz="1200"/>
          </a:p>
          <a:p>
            <a:endParaRPr lang="en-US" altLang="zh-TW" sz="1200"/>
          </a:p>
          <a:p>
            <a:r>
              <a:rPr lang="en-US" altLang="zh-TW" b="0" i="0">
                <a:solidFill>
                  <a:srgbClr val="292929"/>
                </a:solidFill>
                <a:effectLst/>
                <a:latin typeface="source-serif-pro"/>
              </a:rPr>
              <a:t>ShuffleNetV2 </a:t>
            </a:r>
            <a:r>
              <a:rPr lang="zh-TW" altLang="en-US" b="0" i="0">
                <a:solidFill>
                  <a:srgbClr val="292929"/>
                </a:solidFill>
                <a:effectLst/>
                <a:latin typeface="source-serif-pro"/>
              </a:rPr>
              <a:t>是基於 </a:t>
            </a:r>
            <a:r>
              <a:rPr lang="en-US" altLang="zh-TW" b="0" i="0" u="sng">
                <a:effectLst/>
                <a:latin typeface="source-serif-pro"/>
                <a:hlinkClick r:id="rId3"/>
              </a:rPr>
              <a:t>ShuffleNetV1 </a:t>
            </a:r>
            <a:r>
              <a:rPr lang="zh-TW" altLang="en-US" b="0" i="0">
                <a:solidFill>
                  <a:srgbClr val="292929"/>
                </a:solidFill>
                <a:effectLst/>
                <a:latin typeface="source-serif-pro"/>
              </a:rPr>
              <a:t>做改進的，目的是為了改善模型的推理速度</a:t>
            </a:r>
            <a:r>
              <a:rPr lang="en-US" altLang="zh-TW" sz="1200" b="0" i="0">
                <a:solidFill>
                  <a:srgbClr val="292929"/>
                </a:solidFill>
                <a:effectLst/>
                <a:latin typeface="source-serif-pro"/>
              </a:rPr>
              <a:t>(</a:t>
            </a:r>
            <a:r>
              <a:rPr lang="zh-TW" altLang="en-US" sz="1200" b="0" i="0">
                <a:solidFill>
                  <a:srgbClr val="292929"/>
                </a:solidFill>
                <a:effectLst/>
                <a:latin typeface="source-serif-pro"/>
              </a:rPr>
              <a:t>計算複雜度</a:t>
            </a:r>
            <a:r>
              <a:rPr lang="en-US" altLang="zh-TW" sz="1200" b="0" i="0">
                <a:solidFill>
                  <a:srgbClr val="292929"/>
                </a:solidFill>
                <a:effectLst/>
                <a:latin typeface="source-serif-pro"/>
              </a:rPr>
              <a:t>)</a:t>
            </a:r>
            <a:r>
              <a:rPr lang="zh-TW" altLang="en-US" sz="1200" b="0" i="0">
                <a:solidFill>
                  <a:srgbClr val="292929"/>
                </a:solidFill>
                <a:effectLst/>
                <a:latin typeface="source-serif-pro"/>
              </a:rPr>
              <a:t>，依照此目的，</a:t>
            </a:r>
            <a:r>
              <a:rPr lang="en-US" altLang="zh-TW" sz="1200" b="0" i="0">
                <a:solidFill>
                  <a:srgbClr val="292929"/>
                </a:solidFill>
                <a:effectLst/>
                <a:latin typeface="source-serif-pro"/>
              </a:rPr>
              <a:t>ShuffleNetV2</a:t>
            </a:r>
            <a:r>
              <a:rPr lang="zh-TW" altLang="en-US" sz="1200" b="0" i="0">
                <a:solidFill>
                  <a:srgbClr val="292929"/>
                </a:solidFill>
                <a:effectLst/>
                <a:latin typeface="source-serif-pro"/>
              </a:rPr>
              <a:t>在論文內定義了四條準則然後設計出兩種</a:t>
            </a:r>
            <a:r>
              <a:rPr lang="en-US" altLang="zh-TW" sz="1200" b="0" i="0">
                <a:solidFill>
                  <a:srgbClr val="292929"/>
                </a:solidFill>
                <a:effectLst/>
                <a:latin typeface="source-serif-pro"/>
              </a:rPr>
              <a:t>residual</a:t>
            </a:r>
            <a:r>
              <a:rPr lang="zh-TW" altLang="en-US" sz="1200" b="0" i="0">
                <a:solidFill>
                  <a:srgbClr val="292929"/>
                </a:solidFill>
                <a:effectLst/>
                <a:latin typeface="source-serif-pro"/>
              </a:rPr>
              <a:t>結構。</a:t>
            </a:r>
            <a:endParaRPr lang="en-US" altLang="zh-TW" sz="1200" b="0" i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zh-TW" altLang="en-US" sz="1000" b="0" i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TW" altLang="en-US"/>
              <a:t>如圖</a:t>
            </a:r>
            <a:r>
              <a:rPr lang="en-US" altLang="zh-TW"/>
              <a:t>(a)</a:t>
            </a:r>
            <a:r>
              <a:rPr lang="zh-TW" altLang="en-US"/>
              <a:t>所示。一開始，</a:t>
            </a:r>
            <a:r>
              <a:rPr lang="en-US" altLang="zh-TW"/>
              <a:t>''Channel Split''</a:t>
            </a:r>
            <a:r>
              <a:rPr lang="zh-TW" altLang="en-US"/>
              <a:t>將輸入數據的通道維度分為兩個分支。一個分支保持不變，而另一個是添加三個額外的捲積操作。</a:t>
            </a:r>
            <a:endParaRPr lang="en-US" altLang="zh-TW"/>
          </a:p>
          <a:p>
            <a:r>
              <a:rPr lang="zh-TW" altLang="en-US"/>
              <a:t>通過</a:t>
            </a:r>
            <a:r>
              <a:rPr lang="en-US" altLang="zh-TW"/>
              <a:t>''</a:t>
            </a:r>
            <a:r>
              <a:rPr lang="en-US" altLang="zh-TW" err="1"/>
              <a:t>Concat</a:t>
            </a:r>
            <a:r>
              <a:rPr lang="en-US" altLang="zh-TW"/>
              <a:t>''</a:t>
            </a:r>
            <a:r>
              <a:rPr lang="zh-TW" altLang="en-US"/>
              <a:t>操作合併兩個分支的輸出後，它們可以通過</a:t>
            </a:r>
            <a:r>
              <a:rPr lang="en-US" altLang="zh-TW"/>
              <a:t>''Channel Shuffle''</a:t>
            </a:r>
            <a:r>
              <a:rPr lang="zh-TW" altLang="en-US"/>
              <a:t>交換信息。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在圖</a:t>
            </a:r>
            <a:r>
              <a:rPr lang="en-US" altLang="zh-TW"/>
              <a:t>(b) </a:t>
            </a:r>
            <a:r>
              <a:rPr lang="zh-TW" altLang="en-US"/>
              <a:t>中，去除了“通道分割”，並以 </a:t>
            </a:r>
            <a:r>
              <a:rPr lang="en-US" altLang="zh-TW"/>
              <a:t>stride = 2 </a:t>
            </a:r>
            <a:r>
              <a:rPr lang="zh-TW" altLang="en-US"/>
              <a:t>執行空間下採樣。</a:t>
            </a:r>
            <a:endParaRPr lang="en-US" altLang="zh-TW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>
                <a:solidFill>
                  <a:srgbClr val="121212"/>
                </a:solidFill>
                <a:effectLst/>
                <a:latin typeface="-apple-system"/>
              </a:rPr>
              <a:t>https://medium.com/%E5%AD%B8%E4%BB%A5%E5%BB%A3%E6%89%8D/note-shufflenet-%E5%AD%B8%E7%BF%92%E5%BF%83%E5%BE%97-38f2f715e19a</a:t>
            </a:r>
            <a:endParaRPr lang="zh-TW" altLang="en-US" sz="1200" b="0" i="0">
              <a:solidFill>
                <a:srgbClr val="121212"/>
              </a:solidFill>
              <a:effectLst/>
              <a:latin typeface="-apple-system"/>
            </a:endParaRP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8C32A3-70F7-4212-93C5-6E80F7B2E68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598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對於輸入圖像尺寸沒有限制</a:t>
            </a:r>
            <a:r>
              <a:rPr lang="en-US" altLang="zh-TW"/>
              <a:t>(</a:t>
            </a:r>
            <a:r>
              <a:rPr lang="zh-TW" altLang="en-US"/>
              <a:t>因為使用全卷積層而不是全連接層</a:t>
            </a:r>
            <a:r>
              <a:rPr lang="en-US" altLang="zh-TW"/>
              <a:t>)</a:t>
            </a:r>
          </a:p>
          <a:p>
            <a:r>
              <a:rPr lang="zh-TW" altLang="en-US"/>
              <a:t>輸出一系列的框，表示一張圖像若有多個物體都能檢測到。</a:t>
            </a:r>
            <a:endParaRPr lang="en-US" altLang="zh-TW"/>
          </a:p>
          <a:p>
            <a:r>
              <a:rPr lang="en-US" altLang="zh-TW" err="1"/>
              <a:t>Objectness</a:t>
            </a:r>
            <a:r>
              <a:rPr lang="en-US" altLang="zh-TW"/>
              <a:t> score</a:t>
            </a:r>
            <a:r>
              <a:rPr lang="zh-TW" altLang="en-US"/>
              <a:t>指的是一個框是不是物體的得分，而不是屬於哪個類別的分數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C32A3-70F7-4212-93C5-6E80F7B2E68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042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68A409CE-0044-49A9-A788-44A4F3993B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98" t="5053" r="5055" b="209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grpSp>
        <p:nvGrpSpPr>
          <p:cNvPr id="25" name="群組 24">
            <a:extLst>
              <a:ext uri="{FF2B5EF4-FFF2-40B4-BE49-F238E27FC236}">
                <a16:creationId xmlns:a16="http://schemas.microsoft.com/office/drawing/2014/main" id="{9E0FEEB0-7C1B-4180-8943-E4E91B34C8C8}"/>
              </a:ext>
            </a:extLst>
          </p:cNvPr>
          <p:cNvGrpSpPr/>
          <p:nvPr userDrawn="1"/>
        </p:nvGrpSpPr>
        <p:grpSpPr>
          <a:xfrm>
            <a:off x="-28270" y="-101006"/>
            <a:ext cx="12220269" cy="6959006"/>
            <a:chOff x="-28270" y="-101006"/>
            <a:chExt cx="12220269" cy="6959006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8413AF71-00A9-4C7E-8FA8-7811959323C5}"/>
                </a:ext>
              </a:extLst>
            </p:cNvPr>
            <p:cNvGrpSpPr/>
            <p:nvPr/>
          </p:nvGrpSpPr>
          <p:grpSpPr>
            <a:xfrm>
              <a:off x="-28270" y="-22628"/>
              <a:ext cx="12220269" cy="6880628"/>
              <a:chOff x="-28270" y="-22628"/>
              <a:chExt cx="12220269" cy="6880628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5951769-2FE6-4717-9D2C-3D699ADAAB70}"/>
                  </a:ext>
                </a:extLst>
              </p:cNvPr>
              <p:cNvSpPr/>
              <p:nvPr/>
            </p:nvSpPr>
            <p:spPr>
              <a:xfrm>
                <a:off x="-28270" y="-22628"/>
                <a:ext cx="12220269" cy="6880628"/>
              </a:xfrm>
              <a:prstGeom prst="rect">
                <a:avLst/>
              </a:prstGeom>
              <a:gradFill flip="none" rotWithShape="1">
                <a:gsLst>
                  <a:gs pos="14000">
                    <a:schemeClr val="accent5">
                      <a:lumMod val="20000"/>
                      <a:lumOff val="80000"/>
                      <a:alpha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71000">
                    <a:srgbClr val="DEEBF7">
                      <a:alpha val="10000"/>
                    </a:srgbClr>
                  </a:gs>
                  <a:gs pos="61000">
                    <a:schemeClr val="accent1">
                      <a:lumMod val="20000"/>
                      <a:lumOff val="80000"/>
                      <a:alpha val="20000"/>
                    </a:schemeClr>
                  </a:gs>
                  <a:gs pos="43000">
                    <a:schemeClr val="accent1">
                      <a:lumMod val="20000"/>
                      <a:lumOff val="80000"/>
                      <a:alpha val="30000"/>
                    </a:schemeClr>
                  </a:gs>
                  <a:gs pos="31000">
                    <a:schemeClr val="accent1">
                      <a:lumMod val="20000"/>
                      <a:lumOff val="80000"/>
                      <a:alpha val="5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4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DD65B3F6-7778-4FC5-A683-E7B055C97FAF}"/>
                  </a:ext>
                </a:extLst>
              </p:cNvPr>
              <p:cNvGrpSpPr/>
              <p:nvPr/>
            </p:nvGrpSpPr>
            <p:grpSpPr>
              <a:xfrm>
                <a:off x="96339" y="93762"/>
                <a:ext cx="3163722" cy="1142610"/>
                <a:chOff x="57150" y="46476"/>
                <a:chExt cx="3163722" cy="1142610"/>
              </a:xfrm>
            </p:grpSpPr>
            <p:pic>
              <p:nvPicPr>
                <p:cNvPr id="30" name="圖片 29">
                  <a:extLst>
                    <a:ext uri="{FF2B5EF4-FFF2-40B4-BE49-F238E27FC236}">
                      <a16:creationId xmlns:a16="http://schemas.microsoft.com/office/drawing/2014/main" id="{AAA968A1-DE10-4695-8D84-6C895E51A9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1711" y="514446"/>
                  <a:ext cx="2109161" cy="566837"/>
                </a:xfrm>
                <a:prstGeom prst="rect">
                  <a:avLst/>
                </a:prstGeom>
              </p:spPr>
            </p:pic>
            <p:pic>
              <p:nvPicPr>
                <p:cNvPr id="31" name="Picture 2" descr="國立交通大學- 维基百科，自由的百科全书">
                  <a:extLst>
                    <a:ext uri="{FF2B5EF4-FFF2-40B4-BE49-F238E27FC236}">
                      <a16:creationId xmlns:a16="http://schemas.microsoft.com/office/drawing/2014/main" id="{B450F1A3-31F4-485C-954F-C55B0A59B3B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150" y="46476"/>
                  <a:ext cx="1142610" cy="11426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5416C422-BB96-4F5C-9127-05F1FF584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925" y="-101006"/>
              <a:ext cx="6934200" cy="819150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BF72CC4-005D-427E-AC2C-20DF90591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BFF7BA-10B0-420F-B095-966C7B280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8E5F52-9060-4FE8-8D6B-0E1ACA2F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71B1-E560-4598-9182-97A456115BF8}" type="datetime1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84D03C-8A3C-438E-A85C-37B0585E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03F4DC-E1A4-48D0-BED2-9E248295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0C71-F41B-4EDE-BC55-3CCD11A388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38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0E3A0F-4247-4533-9068-459CFAEAF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884F486-7FEF-4FA2-A66A-BA9610377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9A2580-F7B4-4ED8-B45F-BC934DFF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DCE2-CCC7-479C-8078-CC746EEBA835}" type="datetime1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33CFD1-1D55-477D-82BD-B942C3EF7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D1FE6C-70D3-4FFD-B0BA-16693D1D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0C71-F41B-4EDE-BC55-3CCD11A388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69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F072489-B55C-4676-A0B8-4F0E81E54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8B5EA0-758A-48FE-9797-97CD8F18A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8C02CC-C0CF-4BAF-9D1B-8CF8961C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C540-45EE-4670-A88C-4663635C0FF1}" type="datetime1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A756A9-8CCE-4201-A1F9-14298814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09684D-5650-4243-9CC3-5BB1DE51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0C71-F41B-4EDE-BC55-3CCD11A388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21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群組 93">
            <a:extLst>
              <a:ext uri="{FF2B5EF4-FFF2-40B4-BE49-F238E27FC236}">
                <a16:creationId xmlns:a16="http://schemas.microsoft.com/office/drawing/2014/main" id="{F0FC3479-D323-4E6B-B423-7EF5C9B587CB}"/>
              </a:ext>
            </a:extLst>
          </p:cNvPr>
          <p:cNvGrpSpPr/>
          <p:nvPr userDrawn="1"/>
        </p:nvGrpSpPr>
        <p:grpSpPr>
          <a:xfrm>
            <a:off x="11512999" y="1648162"/>
            <a:ext cx="724815" cy="4840360"/>
            <a:chOff x="11512999" y="1648162"/>
            <a:chExt cx="724815" cy="4840360"/>
          </a:xfrm>
        </p:grpSpPr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F2E3D394-EB73-479E-876C-09F497C02C1B}"/>
                </a:ext>
              </a:extLst>
            </p:cNvPr>
            <p:cNvCxnSpPr>
              <a:cxnSpLocks/>
            </p:cNvCxnSpPr>
            <p:nvPr/>
          </p:nvCxnSpPr>
          <p:spPr>
            <a:xfrm>
              <a:off x="11512999" y="3720974"/>
              <a:ext cx="5414" cy="2264995"/>
            </a:xfrm>
            <a:prstGeom prst="line">
              <a:avLst/>
            </a:prstGeom>
            <a:ln w="25400" cap="rnd">
              <a:solidFill>
                <a:srgbClr val="1F4E7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2E53FF83-7328-4F80-BBC6-A9323372A1EC}"/>
                </a:ext>
              </a:extLst>
            </p:cNvPr>
            <p:cNvCxnSpPr>
              <a:cxnSpLocks/>
            </p:cNvCxnSpPr>
            <p:nvPr/>
          </p:nvCxnSpPr>
          <p:spPr>
            <a:xfrm>
              <a:off x="11815035" y="1764955"/>
              <a:ext cx="0" cy="1299715"/>
            </a:xfrm>
            <a:prstGeom prst="line">
              <a:avLst/>
            </a:prstGeom>
            <a:ln w="25400" cap="rnd">
              <a:solidFill>
                <a:srgbClr val="1F4E7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0D1C108D-A93E-4F62-A3BC-0D28FD01C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15519" y="3074194"/>
              <a:ext cx="299515" cy="642018"/>
            </a:xfrm>
            <a:prstGeom prst="line">
              <a:avLst/>
            </a:prstGeom>
            <a:ln w="25400" cap="rnd">
              <a:solidFill>
                <a:srgbClr val="1F4E7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橢圓 97">
              <a:extLst>
                <a:ext uri="{FF2B5EF4-FFF2-40B4-BE49-F238E27FC236}">
                  <a16:creationId xmlns:a16="http://schemas.microsoft.com/office/drawing/2014/main" id="{A531D134-C037-4F40-9364-9737AEFBD8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51876" y="1648162"/>
              <a:ext cx="126317" cy="126317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F6BDF7F3-1457-4DAD-BEA6-17F0396224F9}"/>
                </a:ext>
              </a:extLst>
            </p:cNvPr>
            <p:cNvCxnSpPr>
              <a:cxnSpLocks/>
            </p:cNvCxnSpPr>
            <p:nvPr/>
          </p:nvCxnSpPr>
          <p:spPr>
            <a:xfrm>
              <a:off x="11929335" y="2307431"/>
              <a:ext cx="0" cy="783431"/>
            </a:xfrm>
            <a:prstGeom prst="line">
              <a:avLst/>
            </a:prstGeom>
            <a:ln w="25400" cap="rnd">
              <a:solidFill>
                <a:srgbClr val="1F4E7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甜甜圈 23">
              <a:extLst>
                <a:ext uri="{FF2B5EF4-FFF2-40B4-BE49-F238E27FC236}">
                  <a16:creationId xmlns:a16="http://schemas.microsoft.com/office/drawing/2014/main" id="{C0F46BC1-EA8B-456C-9487-1526F0FBB3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87836" y="2217029"/>
              <a:ext cx="84451" cy="84450"/>
            </a:xfrm>
            <a:prstGeom prst="donut">
              <a:avLst>
                <a:gd name="adj" fmla="val 8855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CEDC450A-DA0C-4579-8D80-547069B4C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03594" y="3721509"/>
              <a:ext cx="71822" cy="71822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52585CE5-8CBD-490D-8AA9-58D3648E0E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36875" y="3507580"/>
              <a:ext cx="2630" cy="213929"/>
            </a:xfrm>
            <a:prstGeom prst="line">
              <a:avLst/>
            </a:prstGeom>
            <a:ln w="25400" cap="rnd">
              <a:solidFill>
                <a:srgbClr val="1F4E7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A6B26F4A-70D1-4B07-9722-34BCC6E079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39563" y="3098005"/>
              <a:ext cx="188118" cy="404813"/>
            </a:xfrm>
            <a:prstGeom prst="line">
              <a:avLst/>
            </a:prstGeom>
            <a:ln w="25400" cap="rnd">
              <a:solidFill>
                <a:srgbClr val="1F4E7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83249C0F-7B83-4BD4-B462-9D83A7415AEB}"/>
                </a:ext>
              </a:extLst>
            </p:cNvPr>
            <p:cNvCxnSpPr>
              <a:cxnSpLocks/>
            </p:cNvCxnSpPr>
            <p:nvPr/>
          </p:nvCxnSpPr>
          <p:spPr>
            <a:xfrm>
              <a:off x="11590564" y="3568956"/>
              <a:ext cx="0" cy="1491200"/>
            </a:xfrm>
            <a:prstGeom prst="line">
              <a:avLst/>
            </a:prstGeom>
            <a:ln w="25400" cap="rnd">
              <a:solidFill>
                <a:srgbClr val="1F4E7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88B73D91-8699-4809-B1CB-CDDB9A614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90191" y="5060156"/>
              <a:ext cx="185225" cy="300038"/>
            </a:xfrm>
            <a:prstGeom prst="line">
              <a:avLst/>
            </a:prstGeom>
            <a:ln w="25400" cap="rnd">
              <a:solidFill>
                <a:srgbClr val="1F4E7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B8282BE9-A28D-43D3-A62A-7BD0F6E1DBB3}"/>
                </a:ext>
              </a:extLst>
            </p:cNvPr>
            <p:cNvCxnSpPr>
              <a:cxnSpLocks/>
              <a:endCxn id="107" idx="0"/>
            </p:cNvCxnSpPr>
            <p:nvPr/>
          </p:nvCxnSpPr>
          <p:spPr>
            <a:xfrm flipH="1">
              <a:off x="11775190" y="5363369"/>
              <a:ext cx="226" cy="483393"/>
            </a:xfrm>
            <a:prstGeom prst="line">
              <a:avLst/>
            </a:prstGeom>
            <a:ln w="25400" cap="rnd">
              <a:solidFill>
                <a:srgbClr val="1F4E7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甜甜圈 23">
              <a:extLst>
                <a:ext uri="{FF2B5EF4-FFF2-40B4-BE49-F238E27FC236}">
                  <a16:creationId xmlns:a16="http://schemas.microsoft.com/office/drawing/2014/main" id="{D97A8710-92BC-4708-964A-752D6617CD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32964" y="5846762"/>
              <a:ext cx="84451" cy="84450"/>
            </a:xfrm>
            <a:prstGeom prst="donut">
              <a:avLst>
                <a:gd name="adj" fmla="val 11676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E3BF33E2-08FE-46B9-9888-AE008D93A29F}"/>
                </a:ext>
              </a:extLst>
            </p:cNvPr>
            <p:cNvCxnSpPr>
              <a:cxnSpLocks/>
            </p:cNvCxnSpPr>
            <p:nvPr/>
          </p:nvCxnSpPr>
          <p:spPr>
            <a:xfrm>
              <a:off x="11651213" y="5550694"/>
              <a:ext cx="0" cy="716803"/>
            </a:xfrm>
            <a:prstGeom prst="line">
              <a:avLst/>
            </a:prstGeom>
            <a:ln w="25400" cap="rnd">
              <a:solidFill>
                <a:srgbClr val="1F4E7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24167F15-9D39-4223-9AD9-43D676811D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8125" y="5478872"/>
              <a:ext cx="71822" cy="71822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0" name="直線接點 109">
              <a:extLst>
                <a:ext uri="{FF2B5EF4-FFF2-40B4-BE49-F238E27FC236}">
                  <a16:creationId xmlns:a16="http://schemas.microsoft.com/office/drawing/2014/main" id="{19F6E518-94EB-455B-B453-444E032A89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65636" y="3306825"/>
              <a:ext cx="172178" cy="359031"/>
            </a:xfrm>
            <a:prstGeom prst="line">
              <a:avLst/>
            </a:prstGeom>
            <a:ln w="25400" cap="rnd">
              <a:solidFill>
                <a:srgbClr val="1F4E7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E3ABA401-A573-4050-BD74-073122B6A0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010867" y="2726532"/>
              <a:ext cx="226947" cy="402433"/>
            </a:xfrm>
            <a:prstGeom prst="line">
              <a:avLst/>
            </a:prstGeom>
            <a:ln w="25400" cap="rnd">
              <a:solidFill>
                <a:srgbClr val="1F4E7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48B7606E-9FF5-47F1-984E-E1356CCAB921}"/>
                </a:ext>
              </a:extLst>
            </p:cNvPr>
            <p:cNvCxnSpPr>
              <a:cxnSpLocks/>
            </p:cNvCxnSpPr>
            <p:nvPr/>
          </p:nvCxnSpPr>
          <p:spPr>
            <a:xfrm>
              <a:off x="12010867" y="2540795"/>
              <a:ext cx="0" cy="185737"/>
            </a:xfrm>
            <a:prstGeom prst="line">
              <a:avLst/>
            </a:prstGeom>
            <a:ln w="25400" cap="rnd">
              <a:solidFill>
                <a:srgbClr val="1F4E7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45413B6B-110B-472E-86D6-2C4848C22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930164" y="2400301"/>
              <a:ext cx="80861" cy="135730"/>
            </a:xfrm>
            <a:prstGeom prst="line">
              <a:avLst/>
            </a:prstGeom>
            <a:ln w="25400" cap="rnd">
              <a:solidFill>
                <a:srgbClr val="1F4E7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4F10F60C-9986-42C0-BE67-E9590236F837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636" y="3664551"/>
              <a:ext cx="0" cy="674087"/>
            </a:xfrm>
            <a:prstGeom prst="line">
              <a:avLst/>
            </a:prstGeom>
            <a:ln w="25400" cap="rnd">
              <a:solidFill>
                <a:srgbClr val="1F4E7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8CC32E26-B577-4D4F-82A3-6EBB804A54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26721" y="2397919"/>
              <a:ext cx="0" cy="341708"/>
            </a:xfrm>
            <a:prstGeom prst="line">
              <a:avLst/>
            </a:prstGeom>
            <a:ln w="25400" cap="rnd">
              <a:solidFill>
                <a:srgbClr val="1F4E7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F7626E7E-16FB-45C2-9B3D-17BAB08DFD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3377" y="1915165"/>
              <a:ext cx="0" cy="341708"/>
            </a:xfrm>
            <a:prstGeom prst="line">
              <a:avLst/>
            </a:prstGeom>
            <a:ln w="25400" cap="rnd">
              <a:solidFill>
                <a:srgbClr val="1F4E7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橢圓 116">
              <a:extLst>
                <a:ext uri="{FF2B5EF4-FFF2-40B4-BE49-F238E27FC236}">
                  <a16:creationId xmlns:a16="http://schemas.microsoft.com/office/drawing/2014/main" id="{00D4FC59-A32E-4533-9A13-D2DE283D73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11399" y="1864715"/>
              <a:ext cx="63957" cy="63957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9CDCD5C8-66CF-4851-9DB9-2975B465EA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046780" y="2259254"/>
              <a:ext cx="80861" cy="135730"/>
            </a:xfrm>
            <a:prstGeom prst="line">
              <a:avLst/>
            </a:prstGeom>
            <a:ln w="25400" cap="rnd">
              <a:solidFill>
                <a:srgbClr val="1F4E7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橢圓 118">
              <a:extLst>
                <a:ext uri="{FF2B5EF4-FFF2-40B4-BE49-F238E27FC236}">
                  <a16:creationId xmlns:a16="http://schemas.microsoft.com/office/drawing/2014/main" id="{A1016520-4A3C-4F09-AEBE-1FB7210BD0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97124" y="2736252"/>
              <a:ext cx="63957" cy="63957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橢圓 119">
              <a:extLst>
                <a:ext uri="{FF2B5EF4-FFF2-40B4-BE49-F238E27FC236}">
                  <a16:creationId xmlns:a16="http://schemas.microsoft.com/office/drawing/2014/main" id="{28364618-6FAA-481F-AB11-645A1C047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36234" y="4335068"/>
              <a:ext cx="63957" cy="63957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5CBD3A54-01B5-4966-AC2C-9D47932847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11187" y="3477821"/>
              <a:ext cx="87284" cy="188116"/>
            </a:xfrm>
            <a:prstGeom prst="line">
              <a:avLst/>
            </a:prstGeom>
            <a:ln w="25400" cap="rnd">
              <a:solidFill>
                <a:srgbClr val="1F4E7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16E50F70-F42C-4D41-B09E-74EC2CAD2B01}"/>
                </a:ext>
              </a:extLst>
            </p:cNvPr>
            <p:cNvCxnSpPr>
              <a:cxnSpLocks/>
            </p:cNvCxnSpPr>
            <p:nvPr/>
          </p:nvCxnSpPr>
          <p:spPr>
            <a:xfrm>
              <a:off x="11910855" y="3673080"/>
              <a:ext cx="0" cy="1206101"/>
            </a:xfrm>
            <a:prstGeom prst="line">
              <a:avLst/>
            </a:prstGeom>
            <a:ln w="25400" cap="rnd">
              <a:solidFill>
                <a:srgbClr val="1F4E7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705A115A-F8B3-46EF-B62C-C6C6E64F2D95}"/>
                </a:ext>
              </a:extLst>
            </p:cNvPr>
            <p:cNvCxnSpPr>
              <a:cxnSpLocks/>
            </p:cNvCxnSpPr>
            <p:nvPr/>
          </p:nvCxnSpPr>
          <p:spPr>
            <a:xfrm>
              <a:off x="12000358" y="3284941"/>
              <a:ext cx="0" cy="185737"/>
            </a:xfrm>
            <a:prstGeom prst="line">
              <a:avLst/>
            </a:prstGeom>
            <a:ln w="25400" cap="rnd">
              <a:solidFill>
                <a:srgbClr val="1F4E7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橢圓 123">
              <a:extLst>
                <a:ext uri="{FF2B5EF4-FFF2-40B4-BE49-F238E27FC236}">
                  <a16:creationId xmlns:a16="http://schemas.microsoft.com/office/drawing/2014/main" id="{6C3633A6-5069-44AF-A904-B03B609CF2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70594" y="3233648"/>
              <a:ext cx="63957" cy="63957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甜甜圈 23">
              <a:extLst>
                <a:ext uri="{FF2B5EF4-FFF2-40B4-BE49-F238E27FC236}">
                  <a16:creationId xmlns:a16="http://schemas.microsoft.com/office/drawing/2014/main" id="{38CA429E-D576-4C4A-8EEF-8469DE5929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75141" y="4886324"/>
              <a:ext cx="71440" cy="71439"/>
            </a:xfrm>
            <a:prstGeom prst="donut">
              <a:avLst>
                <a:gd name="adj" fmla="val 11676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41656496-F326-433C-B89F-67A07AEFDC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47036" y="3914153"/>
              <a:ext cx="161181" cy="305422"/>
            </a:xfrm>
            <a:prstGeom prst="line">
              <a:avLst/>
            </a:prstGeom>
            <a:ln w="25400" cap="rnd">
              <a:solidFill>
                <a:srgbClr val="1F4E7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接點 126">
              <a:extLst>
                <a:ext uri="{FF2B5EF4-FFF2-40B4-BE49-F238E27FC236}">
                  <a16:creationId xmlns:a16="http://schemas.microsoft.com/office/drawing/2014/main" id="{5E16FD17-8D75-4E37-9406-3D1A6B17E238}"/>
                </a:ext>
              </a:extLst>
            </p:cNvPr>
            <p:cNvCxnSpPr>
              <a:cxnSpLocks/>
            </p:cNvCxnSpPr>
            <p:nvPr/>
          </p:nvCxnSpPr>
          <p:spPr>
            <a:xfrm>
              <a:off x="11747036" y="4219575"/>
              <a:ext cx="0" cy="857250"/>
            </a:xfrm>
            <a:prstGeom prst="line">
              <a:avLst/>
            </a:prstGeom>
            <a:ln w="25400" cap="rnd">
              <a:solidFill>
                <a:srgbClr val="1F4E7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CCDB922C-83FB-4C6D-97C2-AA11620BB9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13506" y="5081587"/>
              <a:ext cx="71822" cy="71822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9" name="直線接點 128">
              <a:extLst>
                <a:ext uri="{FF2B5EF4-FFF2-40B4-BE49-F238E27FC236}">
                  <a16:creationId xmlns:a16="http://schemas.microsoft.com/office/drawing/2014/main" id="{A4A9C116-8B04-45C4-8D87-4160368A6927}"/>
                </a:ext>
              </a:extLst>
            </p:cNvPr>
            <p:cNvCxnSpPr>
              <a:cxnSpLocks/>
            </p:cNvCxnSpPr>
            <p:nvPr/>
          </p:nvCxnSpPr>
          <p:spPr>
            <a:xfrm>
              <a:off x="11908217" y="5610225"/>
              <a:ext cx="0" cy="725897"/>
            </a:xfrm>
            <a:prstGeom prst="line">
              <a:avLst/>
            </a:prstGeom>
            <a:ln w="25400" cap="rnd">
              <a:solidFill>
                <a:srgbClr val="1F4E7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>
              <a:extLst>
                <a:ext uri="{FF2B5EF4-FFF2-40B4-BE49-F238E27FC236}">
                  <a16:creationId xmlns:a16="http://schemas.microsoft.com/office/drawing/2014/main" id="{D6FF9A1F-A0D2-4717-B3FF-CD7A166BA7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08217" y="5297659"/>
              <a:ext cx="161181" cy="305422"/>
            </a:xfrm>
            <a:prstGeom prst="line">
              <a:avLst/>
            </a:prstGeom>
            <a:ln w="25400" cap="rnd">
              <a:solidFill>
                <a:srgbClr val="1F4E7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4CC53F57-4F6A-47DA-BD52-D6B07EDF288C}"/>
                </a:ext>
              </a:extLst>
            </p:cNvPr>
            <p:cNvCxnSpPr>
              <a:cxnSpLocks/>
            </p:cNvCxnSpPr>
            <p:nvPr/>
          </p:nvCxnSpPr>
          <p:spPr>
            <a:xfrm>
              <a:off x="12070419" y="4734397"/>
              <a:ext cx="0" cy="558500"/>
            </a:xfrm>
            <a:prstGeom prst="line">
              <a:avLst/>
            </a:prstGeom>
            <a:ln w="25400" cap="rnd">
              <a:solidFill>
                <a:srgbClr val="1F4E7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1BCB3255-B487-40E0-8DB0-1BF424A0BB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70118" y="4419450"/>
              <a:ext cx="161181" cy="305422"/>
            </a:xfrm>
            <a:prstGeom prst="line">
              <a:avLst/>
            </a:prstGeom>
            <a:ln w="25400" cap="rnd">
              <a:solidFill>
                <a:srgbClr val="1F4E7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B43CA7B0-6AFA-4608-A963-0C64709D833F}"/>
                </a:ext>
              </a:extLst>
            </p:cNvPr>
            <p:cNvCxnSpPr>
              <a:cxnSpLocks/>
            </p:cNvCxnSpPr>
            <p:nvPr/>
          </p:nvCxnSpPr>
          <p:spPr>
            <a:xfrm>
              <a:off x="12060617" y="5762625"/>
              <a:ext cx="0" cy="725897"/>
            </a:xfrm>
            <a:prstGeom prst="line">
              <a:avLst/>
            </a:prstGeom>
            <a:ln w="25400" cap="rnd">
              <a:solidFill>
                <a:srgbClr val="1F4E7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07739FAB-88DC-4E06-A35E-EFE48E4387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60617" y="5450059"/>
              <a:ext cx="161181" cy="305422"/>
            </a:xfrm>
            <a:prstGeom prst="line">
              <a:avLst/>
            </a:prstGeom>
            <a:ln w="25400" cap="rnd">
              <a:solidFill>
                <a:srgbClr val="1F4E7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橢圓 134">
              <a:extLst>
                <a:ext uri="{FF2B5EF4-FFF2-40B4-BE49-F238E27FC236}">
                  <a16:creationId xmlns:a16="http://schemas.microsoft.com/office/drawing/2014/main" id="{221B3508-8567-495A-828F-86C8499B22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58256" y="4968839"/>
              <a:ext cx="63957" cy="63957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橢圓 135">
              <a:extLst>
                <a:ext uri="{FF2B5EF4-FFF2-40B4-BE49-F238E27FC236}">
                  <a16:creationId xmlns:a16="http://schemas.microsoft.com/office/drawing/2014/main" id="{1C8EE8E8-8131-4B42-ABD3-9AA6356A4E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28951" y="5453228"/>
              <a:ext cx="63957" cy="63957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8725CD73-5083-458A-B151-EB0623037716}"/>
                </a:ext>
              </a:extLst>
            </p:cNvPr>
            <p:cNvCxnSpPr>
              <a:cxnSpLocks/>
            </p:cNvCxnSpPr>
            <p:nvPr/>
          </p:nvCxnSpPr>
          <p:spPr>
            <a:xfrm>
              <a:off x="11988807" y="5000817"/>
              <a:ext cx="0" cy="126016"/>
            </a:xfrm>
            <a:prstGeom prst="line">
              <a:avLst/>
            </a:prstGeom>
            <a:ln w="25400" cap="rnd">
              <a:solidFill>
                <a:srgbClr val="1F4E7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>
              <a:extLst>
                <a:ext uri="{FF2B5EF4-FFF2-40B4-BE49-F238E27FC236}">
                  <a16:creationId xmlns:a16="http://schemas.microsoft.com/office/drawing/2014/main" id="{B9E96C00-477E-4D7C-A04A-463DCA3C495A}"/>
                </a:ext>
              </a:extLst>
            </p:cNvPr>
            <p:cNvCxnSpPr>
              <a:cxnSpLocks/>
            </p:cNvCxnSpPr>
            <p:nvPr/>
          </p:nvCxnSpPr>
          <p:spPr>
            <a:xfrm>
              <a:off x="11860929" y="5372101"/>
              <a:ext cx="0" cy="123203"/>
            </a:xfrm>
            <a:prstGeom prst="line">
              <a:avLst/>
            </a:prstGeom>
            <a:ln w="25400" cap="rnd">
              <a:solidFill>
                <a:srgbClr val="1F4E7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>
              <a:extLst>
                <a:ext uri="{FF2B5EF4-FFF2-40B4-BE49-F238E27FC236}">
                  <a16:creationId xmlns:a16="http://schemas.microsoft.com/office/drawing/2014/main" id="{8658EC34-1A9E-48AE-8D71-5A26265B30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0885" y="5133977"/>
              <a:ext cx="124418" cy="234069"/>
            </a:xfrm>
            <a:prstGeom prst="line">
              <a:avLst/>
            </a:prstGeom>
            <a:ln w="25400" cap="rnd">
              <a:solidFill>
                <a:srgbClr val="1F4E7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圖片 44">
            <a:extLst>
              <a:ext uri="{FF2B5EF4-FFF2-40B4-BE49-F238E27FC236}">
                <a16:creationId xmlns:a16="http://schemas.microsoft.com/office/drawing/2014/main" id="{3BC6B1C9-6E1E-47B2-94C5-CCE17DB504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328" b="19774"/>
          <a:stretch/>
        </p:blipFill>
        <p:spPr>
          <a:xfrm>
            <a:off x="10031240" y="6183821"/>
            <a:ext cx="2200060" cy="74273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6D05909-E84F-4C42-8CE3-F19D4C40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252" y="147797"/>
            <a:ext cx="8387497" cy="854547"/>
          </a:xfrm>
        </p:spPr>
        <p:txBody>
          <a:bodyPr/>
          <a:lstStyle>
            <a:lvl1pPr algn="ctr">
              <a:defRPr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A48E13-67A5-473F-9ED4-614D7E03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A61A-C2B4-4A92-808A-A57B213F5DB2}" type="datetime1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FBB873-BE03-4009-A724-B5F6640A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FEF940-8CB4-4BBF-B4A5-A435730C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10099" y="6267497"/>
            <a:ext cx="957944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4C80C71-F41B-4EDE-BC55-3CCD11A38819}" type="slidenum">
              <a:rPr lang="zh-TW" altLang="en-US" smtClean="0"/>
              <a:pPr/>
              <a:t>‹#›</a:t>
            </a:fld>
            <a:endParaRPr lang="zh-TW" altLang="en-US" sz="200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4A149358-6BCD-4A95-B4B8-425F1C5D5F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5382"/>
          <a:stretch/>
        </p:blipFill>
        <p:spPr>
          <a:xfrm>
            <a:off x="-71920" y="-94459"/>
            <a:ext cx="1346797" cy="1225042"/>
          </a:xfrm>
          <a:prstGeom prst="rect">
            <a:avLst/>
          </a:prstGeom>
        </p:spPr>
      </p:pic>
      <p:grpSp>
        <p:nvGrpSpPr>
          <p:cNvPr id="16" name="群組 15">
            <a:extLst>
              <a:ext uri="{FF2B5EF4-FFF2-40B4-BE49-F238E27FC236}">
                <a16:creationId xmlns:a16="http://schemas.microsoft.com/office/drawing/2014/main" id="{B6490D6A-F078-45B3-BB7B-5C3CAB1F6FAA}"/>
              </a:ext>
            </a:extLst>
          </p:cNvPr>
          <p:cNvGrpSpPr/>
          <p:nvPr userDrawn="1"/>
        </p:nvGrpSpPr>
        <p:grpSpPr>
          <a:xfrm>
            <a:off x="1104933" y="519467"/>
            <a:ext cx="10408066" cy="501448"/>
            <a:chOff x="1266825" y="705021"/>
            <a:chExt cx="10408066" cy="50144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0AC1DA7A-CF00-4D8E-ACB6-5E17E1923447}"/>
                </a:ext>
              </a:extLst>
            </p:cNvPr>
            <p:cNvGrpSpPr/>
            <p:nvPr/>
          </p:nvGrpSpPr>
          <p:grpSpPr>
            <a:xfrm>
              <a:off x="1266825" y="859630"/>
              <a:ext cx="9058275" cy="346839"/>
              <a:chOff x="1266825" y="904875"/>
              <a:chExt cx="9058275" cy="346839"/>
            </a:xfrm>
          </p:grpSpPr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77DA4A29-6607-4728-83B9-DB14234048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7824" y="1241664"/>
                <a:ext cx="8677276" cy="10050"/>
              </a:xfrm>
              <a:prstGeom prst="line">
                <a:avLst/>
              </a:prstGeom>
              <a:ln w="25400" cap="rnd">
                <a:solidFill>
                  <a:srgbClr val="333F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C943D366-3394-46C4-8ED8-5837330E7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6825" y="904875"/>
                <a:ext cx="371475" cy="342077"/>
              </a:xfrm>
              <a:prstGeom prst="line">
                <a:avLst/>
              </a:prstGeom>
              <a:ln w="25400" cap="rnd">
                <a:solidFill>
                  <a:srgbClr val="333F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甜甜圈 23">
              <a:extLst>
                <a:ext uri="{FF2B5EF4-FFF2-40B4-BE49-F238E27FC236}">
                  <a16:creationId xmlns:a16="http://schemas.microsoft.com/office/drawing/2014/main" id="{010DFFB3-72D8-4C29-805A-B72D1CA81E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20280" y="705021"/>
              <a:ext cx="154611" cy="154609"/>
            </a:xfrm>
            <a:prstGeom prst="donut">
              <a:avLst>
                <a:gd name="adj" fmla="val 8855"/>
              </a:avLst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3970A587-7B06-48C0-923E-CBA926F5D6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34624" y="791865"/>
              <a:ext cx="492712" cy="401081"/>
            </a:xfrm>
            <a:prstGeom prst="line">
              <a:avLst/>
            </a:prstGeom>
            <a:ln w="25400" cap="rnd">
              <a:solidFill>
                <a:srgbClr val="333F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DFE587F7-ED1F-45BB-98D2-77F00150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9717" y="791865"/>
              <a:ext cx="690563" cy="0"/>
            </a:xfrm>
            <a:prstGeom prst="line">
              <a:avLst/>
            </a:prstGeom>
            <a:ln w="25400" cap="rnd">
              <a:solidFill>
                <a:srgbClr val="333F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直線接點 139">
            <a:extLst>
              <a:ext uri="{FF2B5EF4-FFF2-40B4-BE49-F238E27FC236}">
                <a16:creationId xmlns:a16="http://schemas.microsoft.com/office/drawing/2014/main" id="{D7EE153E-7F55-417D-8AA1-68BD33514F3E}"/>
              </a:ext>
            </a:extLst>
          </p:cNvPr>
          <p:cNvCxnSpPr>
            <a:cxnSpLocks/>
          </p:cNvCxnSpPr>
          <p:nvPr userDrawn="1"/>
        </p:nvCxnSpPr>
        <p:spPr>
          <a:xfrm flipH="1">
            <a:off x="10323709" y="6166780"/>
            <a:ext cx="237606" cy="157868"/>
          </a:xfrm>
          <a:prstGeom prst="line">
            <a:avLst/>
          </a:prstGeom>
          <a:ln w="25400" cap="rnd">
            <a:solidFill>
              <a:srgbClr val="1F4E7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75C917F6-4DB0-45E6-AB47-34531642C681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61315" y="6166780"/>
            <a:ext cx="309091" cy="0"/>
          </a:xfrm>
          <a:prstGeom prst="line">
            <a:avLst/>
          </a:prstGeom>
          <a:ln w="25400" cap="rnd">
            <a:solidFill>
              <a:srgbClr val="1F4E7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5F5046F5-7561-4252-A80C-870BCDE7C52D}"/>
              </a:ext>
            </a:extLst>
          </p:cNvPr>
          <p:cNvCxnSpPr>
            <a:cxnSpLocks/>
          </p:cNvCxnSpPr>
          <p:nvPr userDrawn="1"/>
        </p:nvCxnSpPr>
        <p:spPr>
          <a:xfrm flipH="1">
            <a:off x="10870406" y="5985969"/>
            <a:ext cx="218100" cy="180811"/>
          </a:xfrm>
          <a:prstGeom prst="line">
            <a:avLst/>
          </a:prstGeom>
          <a:ln w="25400" cap="rnd">
            <a:solidFill>
              <a:srgbClr val="1F4E7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8B778B70-1FF6-48BA-8D57-91F86D42E9A1}"/>
              </a:ext>
            </a:extLst>
          </p:cNvPr>
          <p:cNvCxnSpPr>
            <a:cxnSpLocks/>
          </p:cNvCxnSpPr>
          <p:nvPr userDrawn="1"/>
        </p:nvCxnSpPr>
        <p:spPr>
          <a:xfrm flipH="1">
            <a:off x="11088507" y="5985969"/>
            <a:ext cx="424492" cy="0"/>
          </a:xfrm>
          <a:prstGeom prst="line">
            <a:avLst/>
          </a:prstGeom>
          <a:ln w="25400" cap="rnd">
            <a:solidFill>
              <a:srgbClr val="1F4E7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4ED6FC6B-8F56-4451-AA85-1A6018C37DFE}"/>
              </a:ext>
            </a:extLst>
          </p:cNvPr>
          <p:cNvCxnSpPr>
            <a:cxnSpLocks/>
          </p:cNvCxnSpPr>
          <p:nvPr userDrawn="1"/>
        </p:nvCxnSpPr>
        <p:spPr>
          <a:xfrm flipH="1">
            <a:off x="10842413" y="6155308"/>
            <a:ext cx="218100" cy="180811"/>
          </a:xfrm>
          <a:prstGeom prst="line">
            <a:avLst/>
          </a:prstGeom>
          <a:ln w="25400" cap="rnd">
            <a:solidFill>
              <a:srgbClr val="1F4E7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>
            <a:extLst>
              <a:ext uri="{FF2B5EF4-FFF2-40B4-BE49-F238E27FC236}">
                <a16:creationId xmlns:a16="http://schemas.microsoft.com/office/drawing/2014/main" id="{EDCEF87E-8FC9-4F0E-A064-A8C8200AA342}"/>
              </a:ext>
            </a:extLst>
          </p:cNvPr>
          <p:cNvCxnSpPr>
            <a:cxnSpLocks/>
          </p:cNvCxnSpPr>
          <p:nvPr userDrawn="1"/>
        </p:nvCxnSpPr>
        <p:spPr>
          <a:xfrm flipH="1">
            <a:off x="11060514" y="6155308"/>
            <a:ext cx="190892" cy="0"/>
          </a:xfrm>
          <a:prstGeom prst="line">
            <a:avLst/>
          </a:prstGeom>
          <a:ln w="25400" cap="rnd">
            <a:solidFill>
              <a:srgbClr val="1F4E7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橢圓 159">
            <a:extLst>
              <a:ext uri="{FF2B5EF4-FFF2-40B4-BE49-F238E27FC236}">
                <a16:creationId xmlns:a16="http://schemas.microsoft.com/office/drawing/2014/main" id="{C6395C1E-30CE-47A0-B5E7-2E11EBD7527E}"/>
              </a:ext>
            </a:extLst>
          </p:cNvPr>
          <p:cNvSpPr>
            <a:spLocks noChangeAspect="1"/>
          </p:cNvSpPr>
          <p:nvPr userDrawn="1"/>
        </p:nvSpPr>
        <p:spPr>
          <a:xfrm>
            <a:off x="11249549" y="6125573"/>
            <a:ext cx="63957" cy="63957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1" name="直線接點 160">
            <a:extLst>
              <a:ext uri="{FF2B5EF4-FFF2-40B4-BE49-F238E27FC236}">
                <a16:creationId xmlns:a16="http://schemas.microsoft.com/office/drawing/2014/main" id="{E18A0346-E54D-486A-9DA3-CF57F8EABC07}"/>
              </a:ext>
            </a:extLst>
          </p:cNvPr>
          <p:cNvCxnSpPr>
            <a:cxnSpLocks/>
          </p:cNvCxnSpPr>
          <p:nvPr userDrawn="1"/>
        </p:nvCxnSpPr>
        <p:spPr>
          <a:xfrm flipH="1">
            <a:off x="11166835" y="6076374"/>
            <a:ext cx="242090" cy="0"/>
          </a:xfrm>
          <a:prstGeom prst="line">
            <a:avLst/>
          </a:prstGeom>
          <a:ln w="25400" cap="rnd">
            <a:solidFill>
              <a:srgbClr val="1F4E7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1B0474AE-6A92-4855-A6EE-64C35C8C38D2}"/>
              </a:ext>
            </a:extLst>
          </p:cNvPr>
          <p:cNvCxnSpPr>
            <a:cxnSpLocks/>
          </p:cNvCxnSpPr>
          <p:nvPr userDrawn="1"/>
        </p:nvCxnSpPr>
        <p:spPr>
          <a:xfrm>
            <a:off x="11413687" y="6084000"/>
            <a:ext cx="135967" cy="183497"/>
          </a:xfrm>
          <a:prstGeom prst="line">
            <a:avLst/>
          </a:prstGeom>
          <a:ln w="25400" cap="rnd">
            <a:solidFill>
              <a:srgbClr val="1F4E7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甜甜圈 23">
            <a:extLst>
              <a:ext uri="{FF2B5EF4-FFF2-40B4-BE49-F238E27FC236}">
                <a16:creationId xmlns:a16="http://schemas.microsoft.com/office/drawing/2014/main" id="{51B26C3D-A57C-4219-8BF2-35E759DFFD38}"/>
              </a:ext>
            </a:extLst>
          </p:cNvPr>
          <p:cNvSpPr>
            <a:spLocks noChangeAspect="1"/>
          </p:cNvSpPr>
          <p:nvPr userDrawn="1"/>
        </p:nvSpPr>
        <p:spPr>
          <a:xfrm>
            <a:off x="11085260" y="6039536"/>
            <a:ext cx="75515" cy="75514"/>
          </a:xfrm>
          <a:prstGeom prst="donut">
            <a:avLst>
              <a:gd name="adj" fmla="val 17194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0" name="直線接點 169">
            <a:extLst>
              <a:ext uri="{FF2B5EF4-FFF2-40B4-BE49-F238E27FC236}">
                <a16:creationId xmlns:a16="http://schemas.microsoft.com/office/drawing/2014/main" id="{8D7D970B-A170-402A-B3DF-A9AC3EE29349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85116" y="6231074"/>
            <a:ext cx="480540" cy="0"/>
          </a:xfrm>
          <a:prstGeom prst="line">
            <a:avLst/>
          </a:prstGeom>
          <a:ln w="25400" cap="rnd">
            <a:solidFill>
              <a:srgbClr val="1F4E7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44399708-FF8C-4483-A37D-5C6A938705B5}"/>
              </a:ext>
            </a:extLst>
          </p:cNvPr>
          <p:cNvGrpSpPr/>
          <p:nvPr userDrawn="1"/>
        </p:nvGrpSpPr>
        <p:grpSpPr>
          <a:xfrm>
            <a:off x="838200" y="-7967"/>
            <a:ext cx="1741089" cy="198517"/>
            <a:chOff x="1054893" y="0"/>
            <a:chExt cx="1741089" cy="198517"/>
          </a:xfrm>
        </p:grpSpPr>
        <p:cxnSp>
          <p:nvCxnSpPr>
            <p:cNvPr id="174" name="直線接點 173">
              <a:extLst>
                <a:ext uri="{FF2B5EF4-FFF2-40B4-BE49-F238E27FC236}">
                  <a16:creationId xmlns:a16="http://schemas.microsoft.com/office/drawing/2014/main" id="{27C5EC90-412A-44CF-9FC2-48107D076F76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54893" y="101677"/>
              <a:ext cx="429727" cy="1"/>
            </a:xfrm>
            <a:prstGeom prst="line">
              <a:avLst/>
            </a:prstGeom>
            <a:ln w="25400" cap="rnd">
              <a:solidFill>
                <a:srgbClr val="333F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>
              <a:extLst>
                <a:ext uri="{FF2B5EF4-FFF2-40B4-BE49-F238E27FC236}">
                  <a16:creationId xmlns:a16="http://schemas.microsoft.com/office/drawing/2014/main" id="{80009EFA-4C1B-499D-8E0E-85C76160FCD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87369" y="0"/>
              <a:ext cx="137193" cy="101676"/>
            </a:xfrm>
            <a:prstGeom prst="line">
              <a:avLst/>
            </a:prstGeom>
            <a:ln w="25400" cap="rnd">
              <a:solidFill>
                <a:srgbClr val="333F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接點 179">
              <a:extLst>
                <a:ext uri="{FF2B5EF4-FFF2-40B4-BE49-F238E27FC236}">
                  <a16:creationId xmlns:a16="http://schemas.microsoft.com/office/drawing/2014/main" id="{184A2720-DFE2-4C0F-A315-B9E8B4D134C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91081" y="198516"/>
              <a:ext cx="370564" cy="1"/>
            </a:xfrm>
            <a:prstGeom prst="line">
              <a:avLst/>
            </a:prstGeom>
            <a:ln w="25400" cap="rnd">
              <a:solidFill>
                <a:srgbClr val="333F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接點 180">
              <a:extLst>
                <a:ext uri="{FF2B5EF4-FFF2-40B4-BE49-F238E27FC236}">
                  <a16:creationId xmlns:a16="http://schemas.microsoft.com/office/drawing/2014/main" id="{216B82ED-450C-463F-B478-ABF67D185384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569703" y="90568"/>
              <a:ext cx="137193" cy="101676"/>
            </a:xfrm>
            <a:prstGeom prst="line">
              <a:avLst/>
            </a:prstGeom>
            <a:ln w="25400" cap="rnd">
              <a:solidFill>
                <a:srgbClr val="333F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接點 181">
              <a:extLst>
                <a:ext uri="{FF2B5EF4-FFF2-40B4-BE49-F238E27FC236}">
                  <a16:creationId xmlns:a16="http://schemas.microsoft.com/office/drawing/2014/main" id="{B3E9F3E9-CF81-4356-978C-1FA9B2AB6EBF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17265" y="87744"/>
              <a:ext cx="983549" cy="1"/>
            </a:xfrm>
            <a:prstGeom prst="line">
              <a:avLst/>
            </a:prstGeom>
            <a:ln w="25400" cap="rnd">
              <a:solidFill>
                <a:srgbClr val="333F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甜甜圈 23">
              <a:extLst>
                <a:ext uri="{FF2B5EF4-FFF2-40B4-BE49-F238E27FC236}">
                  <a16:creationId xmlns:a16="http://schemas.microsoft.com/office/drawing/2014/main" id="{F3BAAB28-090A-430D-8C76-0F401588987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10815" y="45161"/>
              <a:ext cx="85167" cy="85166"/>
            </a:xfrm>
            <a:prstGeom prst="donut">
              <a:avLst>
                <a:gd name="adj" fmla="val 13539"/>
              </a:avLst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BA660BD9-FD1A-4FE8-BC01-9A96E3617E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33107" t="13881"/>
          <a:stretch/>
        </p:blipFill>
        <p:spPr>
          <a:xfrm rot="5400000" flipH="1">
            <a:off x="9461267" y="6153711"/>
            <a:ext cx="457376" cy="9607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B4E02F4-A7A4-42A2-884D-77BC30C763C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14315" y="949629"/>
            <a:ext cx="899945" cy="2119872"/>
          </a:xfrm>
          <a:prstGeom prst="rect">
            <a:avLst/>
          </a:prstGeom>
        </p:spPr>
      </p:pic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099562F7-F154-4E8E-84C4-173E26E09BD2}"/>
              </a:ext>
            </a:extLst>
          </p:cNvPr>
          <p:cNvCxnSpPr>
            <a:cxnSpLocks/>
          </p:cNvCxnSpPr>
          <p:nvPr userDrawn="1"/>
        </p:nvCxnSpPr>
        <p:spPr>
          <a:xfrm>
            <a:off x="11602518" y="1648162"/>
            <a:ext cx="0" cy="1416507"/>
          </a:xfrm>
          <a:prstGeom prst="line">
            <a:avLst/>
          </a:prstGeom>
          <a:ln w="25400" cap="rnd">
            <a:solidFill>
              <a:srgbClr val="1F4E7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C42850FC-BCBE-4652-9D63-54E0AA37EB3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602518" y="891888"/>
            <a:ext cx="628781" cy="743879"/>
          </a:xfrm>
          <a:prstGeom prst="line">
            <a:avLst/>
          </a:prstGeom>
          <a:ln w="25400" cap="rnd">
            <a:solidFill>
              <a:srgbClr val="1F4E7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甜甜圈 23">
            <a:extLst>
              <a:ext uri="{FF2B5EF4-FFF2-40B4-BE49-F238E27FC236}">
                <a16:creationId xmlns:a16="http://schemas.microsoft.com/office/drawing/2014/main" id="{5F922893-29D0-42BF-A523-9B617088F907}"/>
              </a:ext>
            </a:extLst>
          </p:cNvPr>
          <p:cNvSpPr>
            <a:spLocks noChangeAspect="1"/>
          </p:cNvSpPr>
          <p:nvPr userDrawn="1"/>
        </p:nvSpPr>
        <p:spPr>
          <a:xfrm>
            <a:off x="11515090" y="3068897"/>
            <a:ext cx="174857" cy="174855"/>
          </a:xfrm>
          <a:prstGeom prst="donut">
            <a:avLst>
              <a:gd name="adj" fmla="val 11676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749C3072-6A45-4A97-8063-EEB0CDD91062}"/>
              </a:ext>
            </a:extLst>
          </p:cNvPr>
          <p:cNvCxnSpPr>
            <a:cxnSpLocks/>
          </p:cNvCxnSpPr>
          <p:nvPr userDrawn="1"/>
        </p:nvCxnSpPr>
        <p:spPr>
          <a:xfrm>
            <a:off x="11953055" y="1226763"/>
            <a:ext cx="0" cy="802062"/>
          </a:xfrm>
          <a:prstGeom prst="line">
            <a:avLst/>
          </a:prstGeom>
          <a:ln w="25400" cap="rnd">
            <a:solidFill>
              <a:srgbClr val="1F4E7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171D2C68-A129-4F5F-BEA2-90267D438A81}"/>
              </a:ext>
            </a:extLst>
          </p:cNvPr>
          <p:cNvSpPr>
            <a:spLocks noChangeAspect="1"/>
          </p:cNvSpPr>
          <p:nvPr userDrawn="1"/>
        </p:nvSpPr>
        <p:spPr>
          <a:xfrm>
            <a:off x="11920083" y="2026528"/>
            <a:ext cx="63957" cy="63957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E0EE9E30-325A-4ED7-9CE6-427DFD326709}"/>
              </a:ext>
            </a:extLst>
          </p:cNvPr>
          <p:cNvCxnSpPr>
            <a:cxnSpLocks/>
          </p:cNvCxnSpPr>
          <p:nvPr userDrawn="1"/>
        </p:nvCxnSpPr>
        <p:spPr>
          <a:xfrm flipH="1">
            <a:off x="11958705" y="1532887"/>
            <a:ext cx="160280" cy="183359"/>
          </a:xfrm>
          <a:prstGeom prst="line">
            <a:avLst/>
          </a:prstGeom>
          <a:ln w="25400" cap="rnd">
            <a:solidFill>
              <a:srgbClr val="1F4E7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45B9D183-6A1F-4538-8F7E-E39E1F14EDE3}"/>
              </a:ext>
            </a:extLst>
          </p:cNvPr>
          <p:cNvCxnSpPr>
            <a:cxnSpLocks/>
          </p:cNvCxnSpPr>
          <p:nvPr userDrawn="1"/>
        </p:nvCxnSpPr>
        <p:spPr>
          <a:xfrm>
            <a:off x="12121544" y="1333568"/>
            <a:ext cx="1" cy="196211"/>
          </a:xfrm>
          <a:prstGeom prst="line">
            <a:avLst/>
          </a:prstGeom>
          <a:ln w="25400" cap="rnd">
            <a:solidFill>
              <a:srgbClr val="1F4E7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7FF542CE-7018-4274-8664-1A0FDAA8BB9F}"/>
              </a:ext>
            </a:extLst>
          </p:cNvPr>
          <p:cNvCxnSpPr>
            <a:cxnSpLocks/>
          </p:cNvCxnSpPr>
          <p:nvPr userDrawn="1"/>
        </p:nvCxnSpPr>
        <p:spPr>
          <a:xfrm flipV="1">
            <a:off x="12121366" y="1211543"/>
            <a:ext cx="101226" cy="117275"/>
          </a:xfrm>
          <a:prstGeom prst="line">
            <a:avLst/>
          </a:prstGeom>
          <a:ln w="25400" cap="rnd">
            <a:solidFill>
              <a:srgbClr val="1F4E7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49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4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9A4A70-BB25-4CB8-83DD-0D899796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E8A1D5-6CCE-494C-A074-AB6C60DED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5BB3EE-608C-48F7-B7A2-ADAFA1E9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6A5E-A3F4-4A1F-97A3-1D74F9AF4068}" type="datetime1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E5F6E6-3289-4121-A4E6-DBA6D53F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B43C4D-564C-4822-8FE8-56B7BB81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0C71-F41B-4EDE-BC55-3CCD11A388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8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336582-4F19-4F0E-9D08-D240A4379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84305A-5A19-472C-84EC-E91A2ECCA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C779DB-58F3-493A-85FC-2A81625D8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D38FB5-5320-413E-9A4B-39E84CB8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9029-10B4-444C-AE3C-9CBA56A114BE}" type="datetime1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42802B-4447-429A-AD40-9DA3AE92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3E1F25-9D30-4196-8D51-92F96BEF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0C71-F41B-4EDE-BC55-3CCD11A388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56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1FCB7-C1DD-4D0F-A265-EDB768CB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0537CB-8E6C-4FDA-97BE-427E77C5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679EFC-15FB-49A4-897F-9483F02AF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639CAD9-CF73-41BF-BCC9-B974ED155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FF22E3F-58F8-4B40-A060-6FDC9C80C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49D09BA-CCAD-49B3-B043-D441A7BB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B805-3F17-4387-9193-D09662DBDD7F}" type="datetime1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2D4224A-E565-433B-B59F-2416FDD6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11FF039-2B0E-40A0-8821-D4BB5504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0C71-F41B-4EDE-BC55-3CCD11A388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30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C31BB9-B5B0-41AC-970F-BE2850C3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526FEBB-F9C5-4C40-8AD6-407D7A66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DB1E-A5B8-4144-8F8D-383C1A09F00D}" type="datetime1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5E0445F-94CA-4349-8C26-D7882991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8B3A414-2170-4F2C-B741-FECFC9D1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0C71-F41B-4EDE-BC55-3CCD11A388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6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E4AF0B3-4F0F-49AE-B361-DCFF23A1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179A-0179-483A-BC11-90627E231C15}" type="datetime1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95167E0-5DDF-4F17-889D-4DD824D4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46650C-CFCE-4348-8574-66980B3B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0C71-F41B-4EDE-BC55-3CCD11A388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06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22F496-FC3E-4491-B1A4-FFD99DAF1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790E5-9E82-4558-8D4E-6012ED19C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0DD508-827B-4761-8C47-6A46E27E5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C9D728-331D-413E-B70E-5C26FB2C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36D5-11A7-4F2A-8B51-1E179D8BFE5C}" type="datetime1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EA5A99-5FF3-4D08-98E5-CCAD8D7E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E422C9-EE84-4912-A57A-6AE06F09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0C71-F41B-4EDE-BC55-3CCD11A388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53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615468-5DAA-44CD-ADD3-B5884AED9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5685CA8-808E-4953-8ADC-1D5570DBF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D6D501-44B3-45A0-BF77-596C6DF2E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183BBB-7F3D-4769-AA85-B5EAC919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079D-4B74-4BBB-A13B-19038192BF07}" type="datetime1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143ACA-D391-48E0-9029-00C6D0974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5E257D-986A-4B92-A548-6D5413F8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0C71-F41B-4EDE-BC55-3CCD11A388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74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D46D23A-8ED3-4395-811F-6850E66F4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71FDF2-3FF1-4700-AF7F-FB863A9A9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1F946A-BDDC-46F0-AC93-A3D51A137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88488-D832-4D0C-AEBE-7497C691A9B5}" type="datetime1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053B09-782F-47B9-BD49-353073764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4188E1-7F2B-4B05-894C-67FD159BD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80C71-F41B-4EDE-BC55-3CCD11A388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34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E007CC6-7C02-490C-BEB2-6C443D351778}"/>
              </a:ext>
            </a:extLst>
          </p:cNvPr>
          <p:cNvSpPr txBox="1"/>
          <p:nvPr/>
        </p:nvSpPr>
        <p:spPr>
          <a:xfrm>
            <a:off x="567825" y="3142470"/>
            <a:ext cx="83462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PCB Surface Defects With Improved Faster-RCNN and Feature Pyramid Network</a:t>
            </a:r>
            <a:endParaRPr lang="zh-TW" altLang="en-US" sz="30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2347AC24-DE3C-4815-9A3B-C6336AF0DFB0}"/>
              </a:ext>
            </a:extLst>
          </p:cNvPr>
          <p:cNvGrpSpPr/>
          <p:nvPr/>
        </p:nvGrpSpPr>
        <p:grpSpPr>
          <a:xfrm>
            <a:off x="117993" y="3946446"/>
            <a:ext cx="8027120" cy="671380"/>
            <a:chOff x="108757" y="4381698"/>
            <a:chExt cx="8027120" cy="671380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5B758AE4-FA26-4852-8AC0-0D74594196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757" y="43816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甜甜圈 23">
              <a:extLst>
                <a:ext uri="{FF2B5EF4-FFF2-40B4-BE49-F238E27FC236}">
                  <a16:creationId xmlns:a16="http://schemas.microsoft.com/office/drawing/2014/main" id="{21008967-4B80-4BBA-83E5-BA9BA1D2D3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75951" y="4793156"/>
              <a:ext cx="259926" cy="259922"/>
            </a:xfrm>
            <a:prstGeom prst="donut">
              <a:avLst>
                <a:gd name="adj" fmla="val 885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89EE545F-4D42-49CE-AA5D-D6EF890AE80E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4722019"/>
              <a:ext cx="7200000" cy="6887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04800C0C-E4AA-44D0-900B-B1EF4D81752E}"/>
                </a:ext>
              </a:extLst>
            </p:cNvPr>
            <p:cNvCxnSpPr>
              <a:cxnSpLocks/>
              <a:endCxn id="10" idx="5"/>
            </p:cNvCxnSpPr>
            <p:nvPr/>
          </p:nvCxnSpPr>
          <p:spPr>
            <a:xfrm flipH="1" flipV="1">
              <a:off x="262397" y="4535338"/>
              <a:ext cx="187659" cy="185123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35BC9D18-17BB-4BF0-A246-9B38F62EAB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82416" y="4728906"/>
              <a:ext cx="226838" cy="11184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567825" y="4384015"/>
            <a:ext cx="7577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Bing Hu; </a:t>
            </a:r>
            <a:r>
              <a:rPr lang="en-US" altLang="zh-TW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Jianhui</a:t>
            </a:r>
            <a:r>
              <a:rPr lang="en-US" altLang="zh-TW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Wang published at</a:t>
            </a:r>
            <a:r>
              <a:rPr lang="zh-TW" alt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endParaRPr lang="en-US" altLang="zh-TW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3CECF35-04D6-4398-BA2C-EFDF7789D03B}"/>
              </a:ext>
            </a:extLst>
          </p:cNvPr>
          <p:cNvSpPr txBox="1"/>
          <p:nvPr/>
        </p:nvSpPr>
        <p:spPr>
          <a:xfrm>
            <a:off x="828185" y="5213040"/>
            <a:ext cx="37547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kern="0">
                <a:solidFill>
                  <a:srgbClr val="33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</a:t>
            </a:r>
            <a:r>
              <a:rPr lang="zh-TW" altLang="en-US" sz="2400" kern="0">
                <a:solidFill>
                  <a:srgbClr val="33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kern="0">
                <a:solidFill>
                  <a:srgbClr val="33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400" kern="0">
                <a:solidFill>
                  <a:srgbClr val="33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kern="0">
                <a:solidFill>
                  <a:srgbClr val="33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Ching-Hung Lee</a:t>
            </a:r>
          </a:p>
          <a:p>
            <a:r>
              <a:rPr lang="en-US" altLang="zh-TW" sz="2400" kern="0">
                <a:solidFill>
                  <a:srgbClr val="33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Presenter</a:t>
            </a:r>
            <a:r>
              <a:rPr lang="zh-TW" altLang="en-US" sz="2400" kern="0">
                <a:solidFill>
                  <a:srgbClr val="33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kern="0">
                <a:solidFill>
                  <a:srgbClr val="33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400" kern="0">
                <a:solidFill>
                  <a:srgbClr val="33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kern="0">
                <a:solidFill>
                  <a:srgbClr val="33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Yin-Hong Lin</a:t>
            </a:r>
          </a:p>
          <a:p>
            <a:r>
              <a:rPr lang="en-US" altLang="zh-TW" sz="2400" kern="0">
                <a:solidFill>
                  <a:srgbClr val="33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zh-TW" altLang="en-US" sz="2400" kern="0">
                <a:solidFill>
                  <a:srgbClr val="33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kern="0">
                <a:solidFill>
                  <a:srgbClr val="33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400" kern="0">
                <a:solidFill>
                  <a:srgbClr val="33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kern="0">
                <a:solidFill>
                  <a:srgbClr val="33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2022/11/15</a:t>
            </a:r>
          </a:p>
        </p:txBody>
      </p:sp>
    </p:spTree>
    <p:extLst>
      <p:ext uri="{BB962C8B-B14F-4D97-AF65-F5344CB8AC3E}">
        <p14:creationId xmlns:p14="http://schemas.microsoft.com/office/powerpoint/2010/main" val="286509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/>
              <a:t>Methodology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0C71-F41B-4EDE-BC55-3CCD11A38819}" type="slidenum">
              <a:rPr lang="zh-TW" altLang="en-US" smtClean="0"/>
              <a:pPr/>
              <a:t>10</a:t>
            </a:fld>
            <a:endParaRPr lang="zh-TW" altLang="en-US" sz="200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9D9EDE4-4599-C232-EDC3-4627B606DCF1}"/>
              </a:ext>
            </a:extLst>
          </p:cNvPr>
          <p:cNvSpPr txBox="1"/>
          <p:nvPr/>
        </p:nvSpPr>
        <p:spPr>
          <a:xfrm>
            <a:off x="1082208" y="1372004"/>
            <a:ext cx="6064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/>
              <a:t>Region Proposal Network (RPN):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B2F315A-216E-4B4E-AAC7-EE63E94E3D91}"/>
              </a:ext>
            </a:extLst>
          </p:cNvPr>
          <p:cNvGrpSpPr/>
          <p:nvPr/>
        </p:nvGrpSpPr>
        <p:grpSpPr>
          <a:xfrm>
            <a:off x="611824" y="1964522"/>
            <a:ext cx="4619150" cy="4302975"/>
            <a:chOff x="425721" y="1627460"/>
            <a:chExt cx="4619150" cy="4302975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65041A2F-14AA-3148-6EF6-F68FCA311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2366" y="1627460"/>
              <a:ext cx="4082505" cy="4302975"/>
            </a:xfrm>
            <a:prstGeom prst="rect">
              <a:avLst/>
            </a:prstGeom>
          </p:spPr>
        </p:pic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77AC3BF0-8FF3-F2D7-3992-89A58B2AA64D}"/>
                </a:ext>
              </a:extLst>
            </p:cNvPr>
            <p:cNvSpPr/>
            <p:nvPr/>
          </p:nvSpPr>
          <p:spPr>
            <a:xfrm>
              <a:off x="425721" y="3321747"/>
              <a:ext cx="3291840" cy="9144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BC73FC3F-B637-4892-BBA9-EAFA3CEFDAE3}"/>
              </a:ext>
            </a:extLst>
          </p:cNvPr>
          <p:cNvSpPr txBox="1"/>
          <p:nvPr/>
        </p:nvSpPr>
        <p:spPr>
          <a:xfrm>
            <a:off x="4967181" y="3070301"/>
            <a:ext cx="56636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Takes an image (of any size) as input and </a:t>
            </a:r>
            <a:r>
              <a:rPr kumimoji="0" lang="en-US" altLang="zh-TW" sz="2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outputs a set of rectangular object proposals</a:t>
            </a:r>
            <a:r>
              <a:rPr kumimoji="0" lang="en-US" altLang="zh-TW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, </a:t>
            </a:r>
            <a:r>
              <a:rPr kumimoji="0" lang="en-US" altLang="zh-TW" sz="2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each with an </a:t>
            </a:r>
            <a:r>
              <a:rPr kumimoji="0" lang="en-US" altLang="zh-TW" sz="22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objectness</a:t>
            </a:r>
            <a:r>
              <a:rPr kumimoji="0" lang="en-US" altLang="zh-TW" sz="2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 score.</a:t>
            </a:r>
            <a:endParaRPr kumimoji="0" lang="zh-TW" altLang="en-US" sz="2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24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Methodology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0C71-F41B-4EDE-BC55-3CCD11A38819}" type="slidenum">
              <a:rPr lang="zh-TW" altLang="en-US" smtClean="0"/>
              <a:pPr/>
              <a:t>11</a:t>
            </a:fld>
            <a:endParaRPr lang="zh-TW" altLang="en-US" sz="200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A233EE28-51FA-A010-096E-534ACB6C1DF1}"/>
              </a:ext>
            </a:extLst>
          </p:cNvPr>
          <p:cNvGrpSpPr/>
          <p:nvPr/>
        </p:nvGrpSpPr>
        <p:grpSpPr>
          <a:xfrm>
            <a:off x="91440" y="2398394"/>
            <a:ext cx="8987246" cy="3869103"/>
            <a:chOff x="-15380" y="1789790"/>
            <a:chExt cx="9825479" cy="428444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31B054B3-93B8-F9D7-496F-F5286A5D3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7041" y="1789790"/>
              <a:ext cx="5390802" cy="3278419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02D6A61-4A73-8A72-FFE9-AC296642B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36780" y="3820886"/>
              <a:ext cx="2573319" cy="2253344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B7596EB0-44FD-9B80-5777-8D86F57C6070}"/>
                </a:ext>
              </a:extLst>
            </p:cNvPr>
            <p:cNvSpPr txBox="1"/>
            <p:nvPr/>
          </p:nvSpPr>
          <p:spPr>
            <a:xfrm>
              <a:off x="-15380" y="2477728"/>
              <a:ext cx="2880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/>
                <a:t>(1 × 1 convolutional layers)</a:t>
              </a:r>
              <a:endParaRPr lang="zh-TW" altLang="en-US" sz="140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33B8B7C-C394-D7BF-0683-F11AEA5ECEC0}"/>
                </a:ext>
              </a:extLst>
            </p:cNvPr>
            <p:cNvSpPr txBox="1"/>
            <p:nvPr/>
          </p:nvSpPr>
          <p:spPr>
            <a:xfrm>
              <a:off x="3556820" y="2477728"/>
              <a:ext cx="2482609" cy="3408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400"/>
                <a:t>(1 × 1 convolutional layers)</a:t>
              </a:r>
              <a:endParaRPr lang="zh-TW" altLang="en-US" sz="1400"/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6FAB4210-6B29-0C1E-8C30-6ACE0D3AF216}"/>
                </a:ext>
              </a:extLst>
            </p:cNvPr>
            <p:cNvCxnSpPr/>
            <p:nvPr/>
          </p:nvCxnSpPr>
          <p:spPr>
            <a:xfrm>
              <a:off x="6518366" y="2220686"/>
              <a:ext cx="718414" cy="1737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77357A1-9122-A14B-32B9-DB1225D8DE57}"/>
              </a:ext>
            </a:extLst>
          </p:cNvPr>
          <p:cNvSpPr txBox="1"/>
          <p:nvPr/>
        </p:nvSpPr>
        <p:spPr>
          <a:xfrm>
            <a:off x="6262395" y="1920895"/>
            <a:ext cx="51499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/>
              <a:t>RPN:</a:t>
            </a:r>
          </a:p>
          <a:p>
            <a:pPr lvl="1"/>
            <a:r>
              <a:rPr lang="en-US" altLang="zh-TW" sz="2200"/>
              <a:t>To generate region proposals, slide a small network over the convolutional feature map.</a:t>
            </a:r>
            <a:endParaRPr lang="zh-TW" altLang="en-US" sz="220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77B7481-AE9E-4881-BF9A-55A42C056AF8}"/>
              </a:ext>
            </a:extLst>
          </p:cNvPr>
          <p:cNvSpPr/>
          <p:nvPr/>
        </p:nvSpPr>
        <p:spPr>
          <a:xfrm>
            <a:off x="1749852" y="2480384"/>
            <a:ext cx="304800" cy="3891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BD1C7404-25D4-4D35-810B-3CA522AD069F}"/>
              </a:ext>
            </a:extLst>
          </p:cNvPr>
          <p:cNvSpPr/>
          <p:nvPr/>
        </p:nvSpPr>
        <p:spPr>
          <a:xfrm>
            <a:off x="2979214" y="2500676"/>
            <a:ext cx="304800" cy="3688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730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/>
              <a:t>Methodology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0C71-F41B-4EDE-BC55-3CCD11A38819}" type="slidenum">
              <a:rPr lang="zh-TW" altLang="en-US" smtClean="0"/>
              <a:pPr/>
              <a:t>12</a:t>
            </a:fld>
            <a:endParaRPr lang="zh-TW" altLang="en-US" sz="2000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1207B565-5906-4E1D-AB99-0F84D1A299F5}"/>
              </a:ext>
            </a:extLst>
          </p:cNvPr>
          <p:cNvGrpSpPr/>
          <p:nvPr/>
        </p:nvGrpSpPr>
        <p:grpSpPr>
          <a:xfrm>
            <a:off x="4860099" y="1199177"/>
            <a:ext cx="6521449" cy="5068320"/>
            <a:chOff x="3352800" y="1161788"/>
            <a:chExt cx="8315874" cy="4708745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9AE491BC-3613-4802-8002-59841E90A6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747" t="18205" r="41742" b="19679"/>
            <a:stretch/>
          </p:blipFill>
          <p:spPr>
            <a:xfrm>
              <a:off x="3352800" y="1653309"/>
              <a:ext cx="3511463" cy="1659044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E30E1686-7EDE-4AB0-A8F2-6F47951686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720"/>
            <a:stretch/>
          </p:blipFill>
          <p:spPr>
            <a:xfrm>
              <a:off x="6864263" y="1161788"/>
              <a:ext cx="4804411" cy="4708745"/>
            </a:xfrm>
            <a:prstGeom prst="rect">
              <a:avLst/>
            </a:prstGeom>
          </p:spPr>
        </p:pic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4F4547DB-3D6E-4A60-8F6F-06536852D0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5891" y="1256145"/>
              <a:ext cx="2955636" cy="38792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9738906F-28DF-4AFA-9CC8-1D312CEAF1BD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5108532" y="1265383"/>
              <a:ext cx="2502232" cy="38792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5A1AF35A-F2D6-45B4-BB83-858E72B15700}"/>
              </a:ext>
            </a:extLst>
          </p:cNvPr>
          <p:cNvSpPr txBox="1"/>
          <p:nvPr/>
        </p:nvSpPr>
        <p:spPr>
          <a:xfrm>
            <a:off x="311677" y="3607339"/>
            <a:ext cx="776369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i="0">
                <a:solidFill>
                  <a:srgbClr val="222226"/>
                </a:solidFill>
                <a:effectLst/>
              </a:rPr>
              <a:t>Region Proposal by Guided Anchoring(GARPN):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200"/>
          </a:p>
          <a:p>
            <a:r>
              <a:rPr lang="en-US" altLang="zh-TW" sz="2200"/>
              <a:t>	This method can produce a </a:t>
            </a:r>
            <a:r>
              <a:rPr lang="en-US" altLang="zh-TW" sz="2200">
                <a:solidFill>
                  <a:srgbClr val="FF0000"/>
                </a:solidFill>
              </a:rPr>
              <a:t>small number of useful 	anchors.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200"/>
          </a:p>
          <a:p>
            <a:pPr lvl="1"/>
            <a:r>
              <a:rPr lang="en-US" altLang="zh-TW" sz="2200"/>
              <a:t>	Consists of two branches(</a:t>
            </a:r>
            <a:r>
              <a:rPr lang="en-US" altLang="zh-TW" sz="2200" b="0" i="0">
                <a:solidFill>
                  <a:srgbClr val="FF0000"/>
                </a:solidFill>
                <a:effectLst/>
              </a:rPr>
              <a:t>position</a:t>
            </a:r>
            <a:r>
              <a:rPr lang="zh-TW" altLang="en-US" sz="2200" b="0" i="0">
                <a:solidFill>
                  <a:srgbClr val="FF0000"/>
                </a:solidFill>
                <a:effectLst/>
              </a:rPr>
              <a:t> </a:t>
            </a:r>
            <a:r>
              <a:rPr lang="en-US" altLang="zh-TW" sz="2200">
                <a:solidFill>
                  <a:srgbClr val="FF0000"/>
                </a:solidFill>
              </a:rPr>
              <a:t>prediction</a:t>
            </a:r>
            <a:r>
              <a:rPr lang="en-US" altLang="zh-TW" sz="2200"/>
              <a:t>,</a:t>
            </a:r>
            <a:r>
              <a:rPr lang="en-US" altLang="zh-TW" sz="2200">
                <a:solidFill>
                  <a:srgbClr val="FF0000"/>
                </a:solidFill>
              </a:rPr>
              <a:t> </a:t>
            </a:r>
            <a:r>
              <a:rPr lang="en-US" altLang="zh-TW" sz="2200" b="0" i="0">
                <a:solidFill>
                  <a:srgbClr val="FF0000"/>
                </a:solidFill>
                <a:effectLst/>
              </a:rPr>
              <a:t>anchor shape</a:t>
            </a:r>
            <a:r>
              <a:rPr lang="zh-TW" altLang="en-US" sz="2200" b="0" i="0">
                <a:solidFill>
                  <a:srgbClr val="FF0000"/>
                </a:solidFill>
                <a:effectLst/>
              </a:rPr>
              <a:t> </a:t>
            </a:r>
            <a:r>
              <a:rPr lang="en-US" altLang="zh-TW" sz="2200" b="0" i="0">
                <a:solidFill>
                  <a:srgbClr val="FF0000"/>
                </a:solidFill>
                <a:effectLst/>
              </a:rPr>
              <a:t>	</a:t>
            </a:r>
            <a:r>
              <a:rPr lang="en-US" altLang="zh-TW" sz="2200">
                <a:solidFill>
                  <a:srgbClr val="FF0000"/>
                </a:solidFill>
              </a:rPr>
              <a:t>prediction</a:t>
            </a:r>
            <a:r>
              <a:rPr lang="en-US" altLang="zh-TW" sz="2200">
                <a:solidFill>
                  <a:srgbClr val="4D4D4D"/>
                </a:solidFill>
              </a:rPr>
              <a:t>)</a:t>
            </a:r>
            <a:r>
              <a:rPr lang="zh-TW" altLang="en-US" sz="2200">
                <a:solidFill>
                  <a:srgbClr val="4D4D4D"/>
                </a:solidFill>
              </a:rPr>
              <a:t> </a:t>
            </a:r>
            <a:r>
              <a:rPr lang="en-US" altLang="zh-TW" sz="2200"/>
              <a:t>and a ‘‘feature adaption”.</a:t>
            </a:r>
          </a:p>
          <a:p>
            <a:endParaRPr lang="en-US" altLang="zh-TW" sz="240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37CD94C-DD75-9061-E0F1-36DF57F43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452" y="1519457"/>
            <a:ext cx="3817951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09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/>
              <a:t>Methodology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0C71-F41B-4EDE-BC55-3CCD11A38819}" type="slidenum">
              <a:rPr lang="zh-TW" altLang="en-US" smtClean="0"/>
              <a:pPr/>
              <a:t>13</a:t>
            </a:fld>
            <a:endParaRPr lang="zh-TW" altLang="en-US" sz="200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ACFE294-3C14-A997-5521-25E5512DEED2}"/>
              </a:ext>
            </a:extLst>
          </p:cNvPr>
          <p:cNvGrpSpPr/>
          <p:nvPr/>
        </p:nvGrpSpPr>
        <p:grpSpPr>
          <a:xfrm>
            <a:off x="859422" y="1977629"/>
            <a:ext cx="10183843" cy="5109091"/>
            <a:chOff x="584199" y="1862858"/>
            <a:chExt cx="10183843" cy="5109091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EE09F76-21EA-47EE-83EE-33428244781E}"/>
                </a:ext>
              </a:extLst>
            </p:cNvPr>
            <p:cNvSpPr txBox="1"/>
            <p:nvPr/>
          </p:nvSpPr>
          <p:spPr>
            <a:xfrm>
              <a:off x="584199" y="1862858"/>
              <a:ext cx="10183843" cy="5109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2200" b="1"/>
                <a:t>Position prediction </a:t>
              </a:r>
              <a:r>
                <a:rPr lang="en-US" altLang="zh-TW" sz="2200"/>
                <a:t>applies a 1 × 1 convolution to obtain a map of </a:t>
              </a:r>
              <a:r>
                <a:rPr lang="en-US" altLang="zh-TW" sz="2200" err="1"/>
                <a:t>objectness</a:t>
              </a:r>
              <a:r>
                <a:rPr lang="en-US" altLang="zh-TW" sz="2200"/>
                <a:t> scores, which are then </a:t>
              </a:r>
              <a:r>
                <a:rPr lang="en-US" altLang="zh-TW" sz="2200">
                  <a:solidFill>
                    <a:srgbClr val="FF0000"/>
                  </a:solidFill>
                </a:rPr>
                <a:t>converted to probability values via an element-wise sigmoid function.</a:t>
              </a:r>
            </a:p>
            <a:p>
              <a:endParaRPr lang="en-US" altLang="zh-TW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2200"/>
                <a:t>Different from original RPN, w and h here are variable and not predefined, and the search range is too extensive.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sz="220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sz="220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sz="220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sz="220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2200" b="1"/>
                <a:t>Shape prediction</a:t>
              </a:r>
              <a:r>
                <a:rPr lang="en-US" altLang="zh-TW" sz="2200"/>
                <a:t> comprises a 1 × 1 convolutional layer that yields a </a:t>
              </a:r>
              <a:r>
                <a:rPr lang="en-US" altLang="zh-TW" sz="2200">
                  <a:solidFill>
                    <a:srgbClr val="FF0000"/>
                  </a:solidFill>
                </a:rPr>
                <a:t>two-channel map that contains the values of </a:t>
              </a:r>
              <a:r>
                <a:rPr lang="en-US" altLang="zh-TW" sz="2200" err="1">
                  <a:solidFill>
                    <a:srgbClr val="FF0000"/>
                  </a:solidFill>
                </a:rPr>
                <a:t>dw</a:t>
              </a:r>
              <a:r>
                <a:rPr lang="en-US" altLang="zh-TW" sz="2200">
                  <a:solidFill>
                    <a:srgbClr val="FF0000"/>
                  </a:solidFill>
                </a:rPr>
                <a:t> and dh</a:t>
              </a:r>
              <a:r>
                <a:rPr lang="en-US" altLang="zh-TW" sz="2200"/>
                <a:t>, and an element-wise transform layer that implements equation.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sz="220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sz="220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zh-TW" altLang="en-US" sz="2200"/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8F23F9F1-A7A6-19F7-6DA7-E51EB5EEAD49}"/>
                </a:ext>
              </a:extLst>
            </p:cNvPr>
            <p:cNvGrpSpPr/>
            <p:nvPr/>
          </p:nvGrpSpPr>
          <p:grpSpPr>
            <a:xfrm>
              <a:off x="1858376" y="3768327"/>
              <a:ext cx="6270969" cy="849131"/>
              <a:chOff x="4646251" y="5038321"/>
              <a:chExt cx="6270969" cy="849131"/>
            </a:xfrm>
          </p:grpSpPr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5FCF0DD8-23CC-48D4-917A-612729267C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7600" r="6689"/>
              <a:stretch/>
            </p:blipFill>
            <p:spPr>
              <a:xfrm>
                <a:off x="4646251" y="5038321"/>
                <a:ext cx="3962401" cy="587171"/>
              </a:xfrm>
              <a:prstGeom prst="rect">
                <a:avLst/>
              </a:prstGeom>
            </p:spPr>
          </p:pic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88ED14E-CDE0-4FEB-9E66-445C93D9CD36}"/>
                  </a:ext>
                </a:extLst>
              </p:cNvPr>
              <p:cNvSpPr txBox="1"/>
              <p:nvPr/>
            </p:nvSpPr>
            <p:spPr>
              <a:xfrm>
                <a:off x="4751370" y="5487342"/>
                <a:ext cx="616585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000"/>
                  <a:t> s is the stride, and σ is</a:t>
                </a:r>
                <a:r>
                  <a:rPr lang="zh-TW" altLang="en-US" sz="2000"/>
                  <a:t> </a:t>
                </a:r>
                <a:r>
                  <a:rPr lang="en-US" altLang="zh-TW" sz="2000"/>
                  <a:t>set to 8 </a:t>
                </a:r>
                <a:endParaRPr lang="zh-TW" altLang="en-US" sz="2000"/>
              </a:p>
            </p:txBody>
          </p:sp>
        </p:grp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75E2DD4F-D2C5-4CC4-994C-AB779388093E}"/>
              </a:ext>
            </a:extLst>
          </p:cNvPr>
          <p:cNvSpPr txBox="1"/>
          <p:nvPr/>
        </p:nvSpPr>
        <p:spPr>
          <a:xfrm>
            <a:off x="591671" y="139849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400"/>
              <a:t>GARPN</a:t>
            </a:r>
            <a:endParaRPr lang="zh-TW" altLang="en-US" sz="240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B28D50-9FCA-2C72-CE19-C588DE127D9D}"/>
              </a:ext>
            </a:extLst>
          </p:cNvPr>
          <p:cNvSpPr txBox="1"/>
          <p:nvPr/>
        </p:nvSpPr>
        <p:spPr>
          <a:xfrm>
            <a:off x="6805642" y="4008953"/>
            <a:ext cx="3962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ex. s=32, the range of [−1, 1] can search for objects in the range of [94, 696]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240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Experiments</a:t>
            </a:r>
            <a:r>
              <a:rPr lang="zh-TW" altLang="en-US"/>
              <a:t> 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0C71-F41B-4EDE-BC55-3CCD11A38819}" type="slidenum">
              <a:rPr lang="zh-TW" altLang="en-US" smtClean="0"/>
              <a:pPr/>
              <a:t>14</a:t>
            </a:fld>
            <a:endParaRPr lang="zh-TW" altLang="en-US" sz="200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73100" y="1467817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/>
              <a:t>Collected 1500 images with a resolution of 2592 × 1944, which includes multiple defects in them, and resized them into 600 × 600.</a:t>
            </a:r>
          </a:p>
          <a:p>
            <a:pPr lvl="1"/>
            <a:endParaRPr lang="en-US" altLang="zh-TW"/>
          </a:p>
          <a:p>
            <a:pPr lvl="1"/>
            <a:r>
              <a:rPr lang="en-US" altLang="zh-TW"/>
              <a:t>Use data augmentation(</a:t>
            </a:r>
            <a:r>
              <a:rPr lang="en-US" altLang="zh-TW">
                <a:solidFill>
                  <a:srgbClr val="FF0000"/>
                </a:solidFill>
              </a:rPr>
              <a:t>rotation</a:t>
            </a:r>
            <a:r>
              <a:rPr lang="en-US" altLang="zh-TW"/>
              <a:t> and </a:t>
            </a:r>
            <a:r>
              <a:rPr lang="en-US" altLang="zh-TW">
                <a:solidFill>
                  <a:srgbClr val="FF0000"/>
                </a:solidFill>
              </a:rPr>
              <a:t>brightness adjustment</a:t>
            </a:r>
            <a:r>
              <a:rPr lang="en-US" altLang="zh-TW"/>
              <a:t>) to increase the number of PCB defect images to 12000.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DE183A4-45F5-7D0D-FDB9-01416C7BE3FD}"/>
              </a:ext>
            </a:extLst>
          </p:cNvPr>
          <p:cNvGrpSpPr/>
          <p:nvPr/>
        </p:nvGrpSpPr>
        <p:grpSpPr>
          <a:xfrm>
            <a:off x="2830445" y="3547911"/>
            <a:ext cx="6531109" cy="3084711"/>
            <a:chOff x="3076824" y="2195117"/>
            <a:chExt cx="6407003" cy="2983521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42EAD07-E2CE-E1E2-B524-668C086F103F}"/>
                </a:ext>
              </a:extLst>
            </p:cNvPr>
            <p:cNvSpPr txBox="1"/>
            <p:nvPr/>
          </p:nvSpPr>
          <p:spPr>
            <a:xfrm>
              <a:off x="3076824" y="2287557"/>
              <a:ext cx="3131507" cy="2556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+mj-lt"/>
                <a:buAutoNum type="alphaLcParenR"/>
              </a:pPr>
              <a:r>
                <a:rPr lang="en-US" altLang="zh-TW"/>
                <a:t>open circuit</a:t>
              </a:r>
            </a:p>
            <a:p>
              <a:pPr marL="457200" indent="-457200">
                <a:lnSpc>
                  <a:spcPct val="150000"/>
                </a:lnSpc>
                <a:buFont typeface="+mj-lt"/>
                <a:buAutoNum type="alphaLcParenR"/>
              </a:pPr>
              <a:r>
                <a:rPr lang="en-US" altLang="zh-TW"/>
                <a:t>short course</a:t>
              </a:r>
            </a:p>
            <a:p>
              <a:pPr marL="457200" indent="-457200">
                <a:lnSpc>
                  <a:spcPct val="150000"/>
                </a:lnSpc>
                <a:buFont typeface="+mj-lt"/>
                <a:buAutoNum type="alphaLcParenR"/>
              </a:pPr>
              <a:r>
                <a:rPr lang="en-US" altLang="zh-TW"/>
                <a:t>mouse bite</a:t>
              </a:r>
            </a:p>
            <a:p>
              <a:pPr marL="457200" indent="-457200">
                <a:lnSpc>
                  <a:spcPct val="150000"/>
                </a:lnSpc>
                <a:buFont typeface="+mj-lt"/>
                <a:buAutoNum type="alphaLcParenR"/>
              </a:pPr>
              <a:r>
                <a:rPr lang="en-US" altLang="zh-TW"/>
                <a:t>Spur</a:t>
              </a:r>
            </a:p>
            <a:p>
              <a:pPr marL="457200" indent="-457200">
                <a:lnSpc>
                  <a:spcPct val="150000"/>
                </a:lnSpc>
                <a:buFont typeface="+mj-lt"/>
                <a:buAutoNum type="alphaLcParenR"/>
              </a:pPr>
              <a:r>
                <a:rPr lang="en-US" altLang="zh-TW"/>
                <a:t>Pinhole</a:t>
              </a:r>
            </a:p>
            <a:p>
              <a:pPr marL="457200" indent="-457200">
                <a:lnSpc>
                  <a:spcPct val="150000"/>
                </a:lnSpc>
                <a:buFont typeface="+mj-lt"/>
                <a:buAutoNum type="alphaLcParenR"/>
              </a:pPr>
              <a:r>
                <a:rPr lang="en-US" altLang="zh-TW"/>
                <a:t>solder ball</a:t>
              </a:r>
              <a:endParaRPr lang="zh-TW" altLang="en-US"/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476AC0C-940B-B2FB-ACFB-B6F5E5F35F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549" t="4707"/>
            <a:stretch/>
          </p:blipFill>
          <p:spPr>
            <a:xfrm>
              <a:off x="4949451" y="2195117"/>
              <a:ext cx="4534376" cy="2983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618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71452" y="147797"/>
            <a:ext cx="9649098" cy="854547"/>
          </a:xfrm>
        </p:spPr>
        <p:txBody>
          <a:bodyPr>
            <a:normAutofit/>
          </a:bodyPr>
          <a:lstStyle/>
          <a:p>
            <a:r>
              <a:rPr lang="en-US" altLang="zh-TW" sz="4000"/>
              <a:t>Experiments</a:t>
            </a:r>
            <a:endParaRPr lang="zh-TW" altLang="en-US" sz="400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0C71-F41B-4EDE-BC55-3CCD11A38819}" type="slidenum">
              <a:rPr lang="zh-TW" altLang="en-US" smtClean="0"/>
              <a:pPr/>
              <a:t>15</a:t>
            </a:fld>
            <a:endParaRPr lang="zh-TW" altLang="en-US" sz="200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D9B5C45-C446-4559-87B0-947E0CE42474}"/>
              </a:ext>
            </a:extLst>
          </p:cNvPr>
          <p:cNvGrpSpPr/>
          <p:nvPr/>
        </p:nvGrpSpPr>
        <p:grpSpPr>
          <a:xfrm>
            <a:off x="2229248" y="1706071"/>
            <a:ext cx="7471343" cy="3857699"/>
            <a:chOff x="2982713" y="1349574"/>
            <a:chExt cx="6226573" cy="2832154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2A0E4FE1-ABB4-4D72-ACF9-6E2B2C4E3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2713" y="1349574"/>
              <a:ext cx="6226573" cy="2832154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2410035-C236-4E42-B045-B7DD8A1C8C78}"/>
                </a:ext>
              </a:extLst>
            </p:cNvPr>
            <p:cNvSpPr/>
            <p:nvPr/>
          </p:nvSpPr>
          <p:spPr>
            <a:xfrm>
              <a:off x="4495800" y="2501900"/>
              <a:ext cx="4356100" cy="2032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AE58810-9044-4442-9973-69D806A5839D}"/>
                </a:ext>
              </a:extLst>
            </p:cNvPr>
            <p:cNvSpPr/>
            <p:nvPr/>
          </p:nvSpPr>
          <p:spPr>
            <a:xfrm>
              <a:off x="4495800" y="3533320"/>
              <a:ext cx="4356100" cy="2032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7768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2150" y="147797"/>
            <a:ext cx="10467702" cy="854547"/>
          </a:xfrm>
        </p:spPr>
        <p:txBody>
          <a:bodyPr>
            <a:normAutofit/>
          </a:bodyPr>
          <a:lstStyle/>
          <a:p>
            <a:r>
              <a:rPr lang="en-US" altLang="zh-TW" sz="3600"/>
              <a:t>Experiments</a:t>
            </a:r>
            <a:endParaRPr lang="zh-TW" altLang="en-US" sz="330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0C71-F41B-4EDE-BC55-3CCD11A38819}" type="slidenum">
              <a:rPr lang="zh-TW" altLang="en-US" smtClean="0"/>
              <a:pPr/>
              <a:t>16</a:t>
            </a:fld>
            <a:endParaRPr lang="zh-TW" altLang="en-US" sz="200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874BE08-74CF-4378-9929-C020C4417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940" y="3125379"/>
            <a:ext cx="9812119" cy="332468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E2BF012-59B4-45AA-AD96-444C744C8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475" y="1157302"/>
            <a:ext cx="2341925" cy="196807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3A14C14-8E5F-4E75-A6DD-9D8F91447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484" y="1768954"/>
            <a:ext cx="2454989" cy="74477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E3339B8-25D1-4BDA-BE02-5B41D04845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9557" y="1774354"/>
            <a:ext cx="2217844" cy="90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31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/>
              <a:t>Experiments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0C71-F41B-4EDE-BC55-3CCD11A38819}" type="slidenum">
              <a:rPr lang="zh-TW" altLang="en-US" smtClean="0"/>
              <a:pPr/>
              <a:t>17</a:t>
            </a:fld>
            <a:endParaRPr lang="zh-TW" altLang="en-US" sz="200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424A63E-E772-4453-AD33-9AC779652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408" y="4210303"/>
            <a:ext cx="5792008" cy="166710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88D9013-6D48-4B4B-9F71-6851A9E12E98}"/>
              </a:ext>
            </a:extLst>
          </p:cNvPr>
          <p:cNvSpPr txBox="1"/>
          <p:nvPr/>
        </p:nvSpPr>
        <p:spPr>
          <a:xfrm>
            <a:off x="1902252" y="1709906"/>
            <a:ext cx="8026401" cy="1925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80"/>
              </a:lnSpc>
            </a:pPr>
            <a:r>
              <a:rPr lang="en-US" altLang="zh-TW" sz="2400" err="1"/>
              <a:t>Designe</a:t>
            </a:r>
            <a:r>
              <a:rPr lang="en-US" altLang="zh-TW" sz="2400"/>
              <a:t> 4 experiments:</a:t>
            </a:r>
          </a:p>
          <a:p>
            <a:pPr marL="800100" lvl="1" indent="-342900">
              <a:lnSpc>
                <a:spcPts val="2880"/>
              </a:lnSpc>
              <a:buFont typeface="+mj-lt"/>
              <a:buAutoNum type="arabicPeriod"/>
            </a:pPr>
            <a:r>
              <a:rPr lang="en-US" altLang="zh-TW" sz="2200"/>
              <a:t> The original </a:t>
            </a:r>
            <a:r>
              <a:rPr lang="en-US" altLang="zh-TW" sz="2200">
                <a:solidFill>
                  <a:srgbClr val="FF0000"/>
                </a:solidFill>
              </a:rPr>
              <a:t>Faster-</a:t>
            </a:r>
            <a:r>
              <a:rPr lang="en-US" altLang="zh-TW" sz="2200" err="1">
                <a:solidFill>
                  <a:srgbClr val="FF0000"/>
                </a:solidFill>
              </a:rPr>
              <a:t>Rcnn</a:t>
            </a:r>
            <a:r>
              <a:rPr lang="en-US" altLang="zh-TW" sz="2200">
                <a:solidFill>
                  <a:srgbClr val="FF0000"/>
                </a:solidFill>
              </a:rPr>
              <a:t> based on ResNet50 </a:t>
            </a:r>
            <a:r>
              <a:rPr lang="en-US" altLang="zh-TW" sz="2200"/>
              <a:t>as the backbone.</a:t>
            </a:r>
          </a:p>
          <a:p>
            <a:pPr marL="800100" lvl="1" indent="-342900">
              <a:lnSpc>
                <a:spcPts val="2880"/>
              </a:lnSpc>
              <a:buFont typeface="+mj-lt"/>
              <a:buAutoNum type="arabicPeriod"/>
            </a:pPr>
            <a:r>
              <a:rPr lang="en-US" altLang="zh-TW" sz="2200"/>
              <a:t>The addition of </a:t>
            </a:r>
            <a:r>
              <a:rPr lang="en-US" altLang="zh-TW" sz="2200">
                <a:solidFill>
                  <a:srgbClr val="FF0000"/>
                </a:solidFill>
              </a:rPr>
              <a:t>FPN </a:t>
            </a:r>
            <a:r>
              <a:rPr lang="en-US" altLang="zh-TW" sz="2200"/>
              <a:t>on Faster-</a:t>
            </a:r>
            <a:r>
              <a:rPr lang="en-US" altLang="zh-TW" sz="2200" err="1"/>
              <a:t>Rcnn</a:t>
            </a:r>
            <a:r>
              <a:rPr lang="en-US" altLang="zh-TW" sz="2200"/>
              <a:t>+ ResNet50.</a:t>
            </a:r>
          </a:p>
          <a:p>
            <a:pPr marL="800100" lvl="1" indent="-342900">
              <a:lnSpc>
                <a:spcPts val="2880"/>
              </a:lnSpc>
              <a:buFont typeface="+mj-lt"/>
              <a:buAutoNum type="arabicPeriod"/>
            </a:pPr>
            <a:r>
              <a:rPr lang="en-US" altLang="zh-TW" sz="2200"/>
              <a:t>Added </a:t>
            </a:r>
            <a:r>
              <a:rPr lang="en-US" altLang="zh-TW" sz="2200">
                <a:solidFill>
                  <a:srgbClr val="FF0000"/>
                </a:solidFill>
              </a:rPr>
              <a:t>GARPN</a:t>
            </a:r>
            <a:r>
              <a:rPr lang="en-US" altLang="zh-TW" sz="2200"/>
              <a:t> based on previous design.  </a:t>
            </a:r>
          </a:p>
          <a:p>
            <a:pPr marL="800100" lvl="1" indent="-342900">
              <a:lnSpc>
                <a:spcPts val="2880"/>
              </a:lnSpc>
              <a:buFont typeface="+mj-lt"/>
              <a:buAutoNum type="arabicPeriod"/>
            </a:pPr>
            <a:r>
              <a:rPr lang="en-US" altLang="zh-TW" sz="2200"/>
              <a:t>The addition of </a:t>
            </a:r>
            <a:r>
              <a:rPr lang="en-US" altLang="zh-TW" sz="2200">
                <a:solidFill>
                  <a:srgbClr val="FF0000"/>
                </a:solidFill>
              </a:rPr>
              <a:t>ShuffleNetV2</a:t>
            </a:r>
            <a:endParaRPr lang="zh-TW" altLang="en-US" sz="2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8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402D6C-E500-48A5-AB1A-C7ECD6D3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21" y="119806"/>
            <a:ext cx="8387497" cy="854547"/>
          </a:xfrm>
        </p:spPr>
        <p:txBody>
          <a:bodyPr/>
          <a:lstStyle/>
          <a:p>
            <a:r>
              <a:rPr lang="en-US" altLang="zh-TW" sz="4400"/>
              <a:t>Experiments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9D1E3BA-0993-45C4-BF17-1D925F3A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00768" y="6239506"/>
            <a:ext cx="957944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80C71-F41B-4EDE-BC55-3CCD11A38819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2254AE6-A310-4A1B-87EB-185481E6D3B0}"/>
              </a:ext>
            </a:extLst>
          </p:cNvPr>
          <p:cNvSpPr txBox="1"/>
          <p:nvPr/>
        </p:nvSpPr>
        <p:spPr>
          <a:xfrm>
            <a:off x="2307244" y="2831117"/>
            <a:ext cx="2755375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en-US" altLang="zh-TW" sz="2000" b="1"/>
              <a:t>open circuit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en-US" altLang="zh-TW" sz="2000" b="1"/>
              <a:t>short course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en-US" altLang="zh-TW" sz="2000" b="1"/>
              <a:t>mouse bite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en-US" altLang="zh-TW" sz="2000" b="1"/>
              <a:t>Spur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en-US" altLang="zh-TW" sz="2000"/>
              <a:t>Missing hole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en-US" altLang="zh-TW" sz="2000"/>
              <a:t>Spurious copper</a:t>
            </a:r>
            <a:endParaRPr lang="zh-TW" altLang="en-US" sz="2000"/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7F49B364-31DE-4547-956B-2C2B3CF7E939}"/>
              </a:ext>
            </a:extLst>
          </p:cNvPr>
          <p:cNvGrpSpPr/>
          <p:nvPr/>
        </p:nvGrpSpPr>
        <p:grpSpPr>
          <a:xfrm>
            <a:off x="4806530" y="2725728"/>
            <a:ext cx="5081792" cy="3344872"/>
            <a:chOff x="4630766" y="1878904"/>
            <a:chExt cx="5648974" cy="3608682"/>
          </a:xfrm>
        </p:grpSpPr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407DD75F-10BA-454A-A7EF-BE4896B08544}"/>
                </a:ext>
              </a:extLst>
            </p:cNvPr>
            <p:cNvGrpSpPr/>
            <p:nvPr/>
          </p:nvGrpSpPr>
          <p:grpSpPr>
            <a:xfrm>
              <a:off x="4630766" y="1878904"/>
              <a:ext cx="5648974" cy="3608682"/>
              <a:chOff x="4722312" y="1878904"/>
              <a:chExt cx="5648974" cy="3608682"/>
            </a:xfrm>
          </p:grpSpPr>
          <p:grpSp>
            <p:nvGrpSpPr>
              <p:cNvPr id="34" name="群組 33">
                <a:extLst>
                  <a:ext uri="{FF2B5EF4-FFF2-40B4-BE49-F238E27FC236}">
                    <a16:creationId xmlns:a16="http://schemas.microsoft.com/office/drawing/2014/main" id="{CAAAEAC4-3FD8-4655-A7FB-ED9AACD49E18}"/>
                  </a:ext>
                </a:extLst>
              </p:cNvPr>
              <p:cNvGrpSpPr/>
              <p:nvPr/>
            </p:nvGrpSpPr>
            <p:grpSpPr>
              <a:xfrm>
                <a:off x="4722312" y="1878904"/>
                <a:ext cx="5648974" cy="3608682"/>
                <a:chOff x="4722312" y="1878904"/>
                <a:chExt cx="5648974" cy="3608682"/>
              </a:xfrm>
            </p:grpSpPr>
            <p:pic>
              <p:nvPicPr>
                <p:cNvPr id="8" name="圖片 7">
                  <a:extLst>
                    <a:ext uri="{FF2B5EF4-FFF2-40B4-BE49-F238E27FC236}">
                      <a16:creationId xmlns:a16="http://schemas.microsoft.com/office/drawing/2014/main" id="{327E8E37-8484-4FB0-8FCD-76C4E45978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22312" y="1878904"/>
                  <a:ext cx="5648974" cy="3608682"/>
                </a:xfrm>
                <a:prstGeom prst="rect">
                  <a:avLst/>
                </a:prstGeom>
              </p:spPr>
            </p:pic>
            <p:pic>
              <p:nvPicPr>
                <p:cNvPr id="14" name="圖片 13">
                  <a:extLst>
                    <a:ext uri="{FF2B5EF4-FFF2-40B4-BE49-F238E27FC236}">
                      <a16:creationId xmlns:a16="http://schemas.microsoft.com/office/drawing/2014/main" id="{B0F0AD15-85E8-44AA-B22F-95E03C73D0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31443" y="2079288"/>
                  <a:ext cx="1451327" cy="1245600"/>
                </a:xfrm>
                <a:prstGeom prst="rect">
                  <a:avLst/>
                </a:prstGeom>
              </p:spPr>
            </p:pic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0F5E040-6D12-4DB1-BF90-C24885EC2FEE}"/>
                    </a:ext>
                  </a:extLst>
                </p:cNvPr>
                <p:cNvSpPr/>
                <p:nvPr/>
              </p:nvSpPr>
              <p:spPr>
                <a:xfrm>
                  <a:off x="5586608" y="2523650"/>
                  <a:ext cx="282149" cy="356876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0D813555-7719-4DC3-A3E1-3CD592676AD7}"/>
                    </a:ext>
                  </a:extLst>
                </p:cNvPr>
                <p:cNvSpPr txBox="1"/>
                <p:nvPr/>
              </p:nvSpPr>
              <p:spPr>
                <a:xfrm>
                  <a:off x="5410928" y="2145063"/>
                  <a:ext cx="6335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>
                      <a:solidFill>
                        <a:srgbClr val="FF0000"/>
                      </a:solidFill>
                    </a:rPr>
                    <a:t>open</a:t>
                  </a:r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1" name="圖片 20">
                  <a:extLst>
                    <a:ext uri="{FF2B5EF4-FFF2-40B4-BE49-F238E27FC236}">
                      <a16:creationId xmlns:a16="http://schemas.microsoft.com/office/drawing/2014/main" id="{01BF13FF-3378-4920-8425-AE1AE382B3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83394" y="2079288"/>
                  <a:ext cx="1451326" cy="1245600"/>
                </a:xfrm>
                <a:prstGeom prst="rect">
                  <a:avLst/>
                </a:prstGeom>
              </p:spPr>
            </p:pic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B3FB24E5-9DEB-4117-8640-1893C3BD9EA9}"/>
                    </a:ext>
                  </a:extLst>
                </p:cNvPr>
                <p:cNvSpPr/>
                <p:nvPr/>
              </p:nvSpPr>
              <p:spPr>
                <a:xfrm>
                  <a:off x="7405724" y="2535716"/>
                  <a:ext cx="282149" cy="356876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791505C3-CC44-417C-9DE2-1D545E620020}"/>
                    </a:ext>
                  </a:extLst>
                </p:cNvPr>
                <p:cNvSpPr txBox="1"/>
                <p:nvPr/>
              </p:nvSpPr>
              <p:spPr>
                <a:xfrm>
                  <a:off x="7232321" y="2145063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>
                      <a:solidFill>
                        <a:srgbClr val="FF0000"/>
                      </a:solidFill>
                    </a:rPr>
                    <a:t>short</a:t>
                  </a:r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5" name="圖片 24">
                  <a:extLst>
                    <a:ext uri="{FF2B5EF4-FFF2-40B4-BE49-F238E27FC236}">
                      <a16:creationId xmlns:a16="http://schemas.microsoft.com/office/drawing/2014/main" id="{82C55AD8-5292-4692-AAD0-29DC23FEE8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05009" y="2054297"/>
                  <a:ext cx="1450800" cy="1270591"/>
                </a:xfrm>
                <a:prstGeom prst="rect">
                  <a:avLst/>
                </a:prstGeom>
              </p:spPr>
            </p:pic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D202228-4C6A-4535-9212-BB0AB175CE3D}"/>
                    </a:ext>
                  </a:extLst>
                </p:cNvPr>
                <p:cNvSpPr txBox="1"/>
                <p:nvPr/>
              </p:nvSpPr>
              <p:spPr>
                <a:xfrm>
                  <a:off x="8659940" y="2416602"/>
                  <a:ext cx="1372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800">
                      <a:solidFill>
                        <a:srgbClr val="FF0000"/>
                      </a:solidFill>
                    </a:rPr>
                    <a:t>mouse bite</a:t>
                  </a:r>
                </a:p>
                <a:p>
                  <a:endParaRPr lang="zh-TW" altLang="en-US"/>
                </a:p>
              </p:txBody>
            </p:sp>
            <p:pic>
              <p:nvPicPr>
                <p:cNvPr id="31" name="圖片 30">
                  <a:extLst>
                    <a:ext uri="{FF2B5EF4-FFF2-40B4-BE49-F238E27FC236}">
                      <a16:creationId xmlns:a16="http://schemas.microsoft.com/office/drawing/2014/main" id="{74C5AA6A-AFE7-48E6-8CF8-AB6D09125C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31443" y="3785077"/>
                  <a:ext cx="1450800" cy="1245600"/>
                </a:xfrm>
                <a:prstGeom prst="rect">
                  <a:avLst/>
                </a:prstGeom>
              </p:spPr>
            </p:pic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F8F8ADF0-37C3-4CC3-9609-B1D93DD79A3B}"/>
                    </a:ext>
                  </a:extLst>
                </p:cNvPr>
                <p:cNvSpPr/>
                <p:nvPr/>
              </p:nvSpPr>
              <p:spPr>
                <a:xfrm>
                  <a:off x="5762286" y="4504390"/>
                  <a:ext cx="282149" cy="356876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46D6774F-FB3D-445D-83B5-D86DD7FB4FA5}"/>
                    </a:ext>
                  </a:extLst>
                </p:cNvPr>
                <p:cNvSpPr txBox="1"/>
                <p:nvPr/>
              </p:nvSpPr>
              <p:spPr>
                <a:xfrm>
                  <a:off x="5586608" y="4058350"/>
                  <a:ext cx="62068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800">
                      <a:solidFill>
                        <a:srgbClr val="FF0000"/>
                      </a:solidFill>
                    </a:rPr>
                    <a:t>Spur</a:t>
                  </a:r>
                </a:p>
                <a:p>
                  <a:endParaRPr lang="zh-TW" altLang="en-US"/>
                </a:p>
              </p:txBody>
            </p:sp>
          </p:grp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C1043F09-CB13-4B30-B0FF-8410D02E0406}"/>
                  </a:ext>
                </a:extLst>
              </p:cNvPr>
              <p:cNvSpPr/>
              <p:nvPr/>
            </p:nvSpPr>
            <p:spPr>
              <a:xfrm>
                <a:off x="8960554" y="2837035"/>
                <a:ext cx="282149" cy="35687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0E02D655-D418-46A2-81F6-7244A7F6F3D5}"/>
                  </a:ext>
                </a:extLst>
              </p:cNvPr>
              <p:cNvSpPr/>
              <p:nvPr/>
            </p:nvSpPr>
            <p:spPr>
              <a:xfrm>
                <a:off x="9449499" y="2063462"/>
                <a:ext cx="282149" cy="35687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EC678FCB-0392-4AA3-BE04-1A8BDF7355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453" r="6179" b="453"/>
            <a:stretch/>
          </p:blipFill>
          <p:spPr>
            <a:xfrm>
              <a:off x="6892374" y="3835334"/>
              <a:ext cx="1450800" cy="1245600"/>
            </a:xfrm>
            <a:prstGeom prst="rect">
              <a:avLst/>
            </a:prstGeom>
          </p:spPr>
        </p:pic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090A02A-38F0-40D3-A7B8-11E02D3B30A4}"/>
                </a:ext>
              </a:extLst>
            </p:cNvPr>
            <p:cNvSpPr/>
            <p:nvPr/>
          </p:nvSpPr>
          <p:spPr>
            <a:xfrm>
              <a:off x="7476436" y="4318252"/>
              <a:ext cx="282149" cy="35687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891824E-059A-4AD0-9130-BCDB80138B4B}"/>
                </a:ext>
              </a:extLst>
            </p:cNvPr>
            <p:cNvSpPr txBox="1"/>
            <p:nvPr/>
          </p:nvSpPr>
          <p:spPr>
            <a:xfrm>
              <a:off x="6917295" y="3950074"/>
              <a:ext cx="1358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rgbClr val="FF0000"/>
                  </a:solidFill>
                </a:rPr>
                <a:t>missing hole</a:t>
              </a:r>
              <a:endParaRPr lang="zh-TW" altLang="en-US">
                <a:solidFill>
                  <a:srgbClr val="FF0000"/>
                </a:solidFill>
              </a:endParaRPr>
            </a:p>
          </p:txBody>
        </p:sp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90C19A3B-34F3-4462-BAEA-8E9EBEDB9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95809" y="3835334"/>
              <a:ext cx="1486107" cy="1245600"/>
            </a:xfrm>
            <a:prstGeom prst="rect">
              <a:avLst/>
            </a:prstGeom>
          </p:spPr>
        </p:pic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55EAE8D-14E2-4346-98D6-8C930A07E07E}"/>
                </a:ext>
              </a:extLst>
            </p:cNvPr>
            <p:cNvSpPr/>
            <p:nvPr/>
          </p:nvSpPr>
          <p:spPr>
            <a:xfrm>
              <a:off x="8972719" y="4242076"/>
              <a:ext cx="233647" cy="4407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1097FC25-004C-48F3-8BB4-FC1722F9A218}"/>
                </a:ext>
              </a:extLst>
            </p:cNvPr>
            <p:cNvSpPr txBox="1"/>
            <p:nvPr/>
          </p:nvSpPr>
          <p:spPr>
            <a:xfrm>
              <a:off x="8512353" y="4682828"/>
              <a:ext cx="1653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rgbClr val="FF0000"/>
                  </a:solidFill>
                </a:rPr>
                <a:t>spurious copper</a:t>
              </a:r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8E820CC2-18B4-4A43-922F-A1D92533214B}"/>
              </a:ext>
            </a:extLst>
          </p:cNvPr>
          <p:cNvSpPr txBox="1"/>
          <p:nvPr/>
        </p:nvSpPr>
        <p:spPr>
          <a:xfrm>
            <a:off x="1301763" y="1637515"/>
            <a:ext cx="8818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/>
              <a:t>To verify the robustness of the method, we apply this method to an open PCB defect database.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1682475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/>
              <a:t>Experiments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0C71-F41B-4EDE-BC55-3CCD11A38819}" type="slidenum">
              <a:rPr lang="zh-TW" altLang="en-US" smtClean="0"/>
              <a:pPr/>
              <a:t>19</a:t>
            </a:fld>
            <a:endParaRPr lang="zh-TW" altLang="en-US" sz="200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578214A-E9C0-4F8F-B674-FC0B818FCEEF}"/>
              </a:ext>
            </a:extLst>
          </p:cNvPr>
          <p:cNvGrpSpPr/>
          <p:nvPr/>
        </p:nvGrpSpPr>
        <p:grpSpPr>
          <a:xfrm>
            <a:off x="1537587" y="1763845"/>
            <a:ext cx="9116825" cy="3033487"/>
            <a:chOff x="1444548" y="2462345"/>
            <a:chExt cx="9116825" cy="303348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99F0BD5-15CE-4073-A231-AD5406CEF5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7573" b="13108"/>
            <a:stretch/>
          </p:blipFill>
          <p:spPr>
            <a:xfrm>
              <a:off x="1444548" y="2462345"/>
              <a:ext cx="3292552" cy="2441310"/>
            </a:xfrm>
            <a:prstGeom prst="rect">
              <a:avLst/>
            </a:prstGeom>
          </p:spPr>
        </p:pic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B4ACFE52-E216-4AC4-A300-3632A75EBEF1}"/>
                </a:ext>
              </a:extLst>
            </p:cNvPr>
            <p:cNvCxnSpPr/>
            <p:nvPr/>
          </p:nvCxnSpPr>
          <p:spPr>
            <a:xfrm>
              <a:off x="5200650" y="3683000"/>
              <a:ext cx="17907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1FCFABA0-9175-4D98-A499-341DC3962FA0}"/>
                </a:ext>
              </a:extLst>
            </p:cNvPr>
            <p:cNvSpPr txBox="1"/>
            <p:nvPr/>
          </p:nvSpPr>
          <p:spPr>
            <a:xfrm>
              <a:off x="4881565" y="2946795"/>
              <a:ext cx="2428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/>
                <a:t>Add picture to the </a:t>
              </a:r>
            </a:p>
            <a:p>
              <a:pPr algn="ctr"/>
              <a:r>
                <a:rPr lang="en-US" altLang="zh-TW"/>
                <a:t>training and test dataset.</a:t>
              </a:r>
              <a:endParaRPr lang="zh-TW" altLang="en-US"/>
            </a:p>
          </p:txBody>
        </p:sp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750C21FE-A9A4-4611-A76A-32B571D20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54900" y="2469751"/>
              <a:ext cx="3106473" cy="2440800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7B0EE2C2-B1D5-4B57-83F6-0443116B1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9324" y="5086759"/>
              <a:ext cx="5074076" cy="409073"/>
            </a:xfrm>
            <a:prstGeom prst="rect">
              <a:avLst/>
            </a:prstGeom>
          </p:spPr>
        </p:pic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33E2B1E5-C4CB-4169-B6FE-027E85C2885C}"/>
              </a:ext>
            </a:extLst>
          </p:cNvPr>
          <p:cNvSpPr txBox="1"/>
          <p:nvPr/>
        </p:nvSpPr>
        <p:spPr>
          <a:xfrm>
            <a:off x="1066800" y="5073281"/>
            <a:ext cx="9701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/>
              <a:t>Even the same type of defects will show different characteristics </a:t>
            </a:r>
            <a:r>
              <a:rPr lang="en-US" altLang="zh-TW" sz="2200">
                <a:solidFill>
                  <a:srgbClr val="FF0000"/>
                </a:solidFill>
              </a:rPr>
              <a:t>due to different materials and processes in PCB production.</a:t>
            </a:r>
            <a:endParaRPr lang="zh-TW" altLang="en-US" sz="2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20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/>
              <a:t>Preliminary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0C71-F41B-4EDE-BC55-3CCD11A38819}" type="slidenum">
              <a:rPr lang="zh-TW" altLang="en-US" smtClean="0"/>
              <a:pPr/>
              <a:t>2</a:t>
            </a:fld>
            <a:endParaRPr lang="zh-TW" altLang="en-US" sz="200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720793" y="1557996"/>
            <a:ext cx="10178747" cy="38391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AF4314C-00DE-454E-BECE-B1300D12A9FE}"/>
              </a:ext>
            </a:extLst>
          </p:cNvPr>
          <p:cNvSpPr txBox="1"/>
          <p:nvPr/>
        </p:nvSpPr>
        <p:spPr>
          <a:xfrm>
            <a:off x="609030" y="1872651"/>
            <a:ext cx="10402272" cy="29238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200"/>
              <a:t>PCB defects are one of the critical factors for a high defect rate of electronic equipment</a:t>
            </a:r>
            <a:r>
              <a:rPr lang="en-US" altLang="zh-TW" sz="2400"/>
              <a:t>.</a:t>
            </a:r>
          </a:p>
          <a:p>
            <a:pPr lvl="1"/>
            <a:endParaRPr lang="en-US" altLang="zh-TW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200"/>
              <a:t>	Achieve </a:t>
            </a:r>
            <a:r>
              <a:rPr lang="en-US" altLang="zh-TW" sz="2200">
                <a:solidFill>
                  <a:srgbClr val="FF0000"/>
                </a:solidFill>
              </a:rPr>
              <a:t>non-contact</a:t>
            </a:r>
            <a:r>
              <a:rPr lang="en-US" altLang="zh-TW" sz="2200"/>
              <a:t>, </a:t>
            </a:r>
            <a:r>
              <a:rPr lang="en-US" altLang="zh-TW" sz="2200">
                <a:solidFill>
                  <a:srgbClr val="FF0000"/>
                </a:solidFill>
              </a:rPr>
              <a:t>accurate</a:t>
            </a:r>
            <a:r>
              <a:rPr lang="en-US" altLang="zh-TW" sz="2200"/>
              <a:t>, and </a:t>
            </a:r>
            <a:r>
              <a:rPr lang="en-US" altLang="zh-TW" sz="2200">
                <a:solidFill>
                  <a:srgbClr val="FF0000"/>
                </a:solidFill>
              </a:rPr>
              <a:t>efficient</a:t>
            </a:r>
            <a:r>
              <a:rPr lang="en-US" altLang="zh-TW" sz="2200"/>
              <a:t> automatic defect detection</a:t>
            </a:r>
            <a:r>
              <a:rPr lang="en-US" altLang="zh-TW" sz="2200">
                <a:solidFill>
                  <a:srgbClr val="FF0000"/>
                </a:solidFill>
              </a:rPr>
              <a:t>, automated 	optical inspection (AOI) </a:t>
            </a:r>
            <a:r>
              <a:rPr lang="en-US" altLang="zh-TW" sz="2200"/>
              <a:t>technique has been using to detect the defect.</a:t>
            </a:r>
          </a:p>
          <a:p>
            <a:pPr lvl="1"/>
            <a:endParaRPr lang="en-US" altLang="zh-TW" sz="22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200"/>
              <a:t>The methods are divided into three categories: </a:t>
            </a:r>
            <a:r>
              <a:rPr lang="en-US" altLang="zh-TW" sz="2200">
                <a:solidFill>
                  <a:srgbClr val="FF0000"/>
                </a:solidFill>
              </a:rPr>
              <a:t>reference comparison methods</a:t>
            </a:r>
            <a:r>
              <a:rPr lang="en-US" altLang="zh-TW" sz="2200"/>
              <a:t>, </a:t>
            </a:r>
            <a:r>
              <a:rPr lang="en-US" altLang="zh-TW" sz="2200">
                <a:solidFill>
                  <a:srgbClr val="FF0000"/>
                </a:solidFill>
              </a:rPr>
              <a:t>non-reference inspection methods</a:t>
            </a:r>
            <a:r>
              <a:rPr lang="en-US" altLang="zh-TW" sz="2200"/>
              <a:t>, and </a:t>
            </a:r>
            <a:r>
              <a:rPr lang="en-US" altLang="zh-TW" sz="2200">
                <a:solidFill>
                  <a:srgbClr val="FF0000"/>
                </a:solidFill>
              </a:rPr>
              <a:t>hybrid inspection methods</a:t>
            </a:r>
            <a:r>
              <a:rPr lang="en-US" altLang="zh-TW" sz="24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79203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0C71-F41B-4EDE-BC55-3CCD11A38819}" type="slidenum">
              <a:rPr lang="zh-TW" altLang="en-US" smtClean="0"/>
              <a:pPr/>
              <a:t>20</a:t>
            </a:fld>
            <a:endParaRPr lang="zh-TW" altLang="en-US" sz="200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Conclusion</a:t>
            </a:r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B2709CD-C4B8-4A2B-9798-D586769262DB}"/>
              </a:ext>
            </a:extLst>
          </p:cNvPr>
          <p:cNvSpPr txBox="1"/>
          <p:nvPr/>
        </p:nvSpPr>
        <p:spPr>
          <a:xfrm>
            <a:off x="1025043" y="1619498"/>
            <a:ext cx="101419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/>
              <a:t>In this paper, a PCB automated inspection method </a:t>
            </a:r>
            <a:r>
              <a:rPr lang="en-US" altLang="zh-TW" sz="2400">
                <a:solidFill>
                  <a:srgbClr val="FF0000"/>
                </a:solidFill>
              </a:rPr>
              <a:t>based on a convolutional neural network</a:t>
            </a:r>
            <a:r>
              <a:rPr lang="en-US" altLang="zh-TW" sz="2400"/>
              <a:t> is proposed.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/>
              <a:t>In our method, </a:t>
            </a:r>
            <a:r>
              <a:rPr lang="en-US" altLang="zh-TW" sz="2400">
                <a:solidFill>
                  <a:srgbClr val="FF0000"/>
                </a:solidFill>
              </a:rPr>
              <a:t>no external mechanical fixtures needed</a:t>
            </a:r>
            <a:r>
              <a:rPr lang="en-US" altLang="zh-TW" sz="2400"/>
              <a:t> and strict template alignment operations, which reduced testing cost.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/>
              <a:t>Collect more defect samples to join the training set and fine-tune the network to adapt to defects detection of more types.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2704600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2347AC24-DE3C-4815-9A3B-C6336AF0DFB0}"/>
              </a:ext>
            </a:extLst>
          </p:cNvPr>
          <p:cNvGrpSpPr/>
          <p:nvPr/>
        </p:nvGrpSpPr>
        <p:grpSpPr>
          <a:xfrm>
            <a:off x="108757" y="4449931"/>
            <a:ext cx="7205086" cy="671380"/>
            <a:chOff x="108757" y="4381698"/>
            <a:chExt cx="7205086" cy="671380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5B758AE4-FA26-4852-8AC0-0D74594196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757" y="43816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甜甜圈 23">
              <a:extLst>
                <a:ext uri="{FF2B5EF4-FFF2-40B4-BE49-F238E27FC236}">
                  <a16:creationId xmlns:a16="http://schemas.microsoft.com/office/drawing/2014/main" id="{21008967-4B80-4BBA-83E5-BA9BA1D2D3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3917" y="4793156"/>
              <a:ext cx="259926" cy="259922"/>
            </a:xfrm>
            <a:prstGeom prst="donut">
              <a:avLst>
                <a:gd name="adj" fmla="val 885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89EE545F-4D42-49CE-AA5D-D6EF890AE80E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4722019"/>
              <a:ext cx="6403182" cy="6887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04800C0C-E4AA-44D0-900B-B1EF4D81752E}"/>
                </a:ext>
              </a:extLst>
            </p:cNvPr>
            <p:cNvCxnSpPr>
              <a:cxnSpLocks/>
              <a:endCxn id="10" idx="5"/>
            </p:cNvCxnSpPr>
            <p:nvPr/>
          </p:nvCxnSpPr>
          <p:spPr>
            <a:xfrm flipH="1" flipV="1">
              <a:off x="262397" y="4535338"/>
              <a:ext cx="187659" cy="185123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35BC9D18-17BB-4BF0-A246-9B38F62EAB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60382" y="4728906"/>
              <a:ext cx="226838" cy="11184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047FCBED-4120-4673-9D44-BF73DF9AB454}"/>
              </a:ext>
            </a:extLst>
          </p:cNvPr>
          <p:cNvSpPr txBox="1">
            <a:spLocks/>
          </p:cNvSpPr>
          <p:nvPr/>
        </p:nvSpPr>
        <p:spPr>
          <a:xfrm>
            <a:off x="-944033" y="3954892"/>
            <a:ext cx="9984316" cy="954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TW"/>
              <a:t>Thanks for Your Listening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03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402D6C-E500-48A5-AB1A-C7ECD6D3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9D1E3BA-0993-45C4-BF17-1D925F3A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0C71-F41B-4EDE-BC55-3CCD11A38819}" type="slidenum">
              <a:rPr lang="zh-TW" altLang="en-US" smtClean="0"/>
              <a:pPr/>
              <a:t>3</a:t>
            </a:fld>
            <a:endParaRPr lang="zh-TW" altLang="en-US" sz="200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902252" y="1459251"/>
            <a:ext cx="585147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400"/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TW" sz="2400"/>
              <a:t>Architecture</a:t>
            </a:r>
          </a:p>
          <a:p>
            <a:pPr>
              <a:lnSpc>
                <a:spcPct val="150000"/>
              </a:lnSpc>
            </a:pPr>
            <a:r>
              <a:rPr lang="en-US" altLang="zh-TW" sz="2400"/>
              <a:t>Methodology</a:t>
            </a:r>
          </a:p>
          <a:p>
            <a:pPr lvl="1">
              <a:lnSpc>
                <a:spcPct val="150000"/>
              </a:lnSpc>
            </a:pPr>
            <a:r>
              <a:rPr lang="en-US" altLang="zh-TW" sz="2200"/>
              <a:t>ShuffleNetV2</a:t>
            </a:r>
          </a:p>
          <a:p>
            <a:pPr lvl="1">
              <a:lnSpc>
                <a:spcPct val="150000"/>
              </a:lnSpc>
            </a:pPr>
            <a:r>
              <a:rPr lang="en-US" altLang="zh-TW" sz="2200"/>
              <a:t>GARPN</a:t>
            </a:r>
          </a:p>
          <a:p>
            <a:pPr>
              <a:lnSpc>
                <a:spcPct val="150000"/>
              </a:lnSpc>
            </a:pPr>
            <a:r>
              <a:rPr lang="en-US" altLang="zh-TW" sz="2400"/>
              <a:t>Experiments</a:t>
            </a:r>
            <a:r>
              <a:rPr lang="zh-TW" altLang="en-US" sz="2400"/>
              <a:t> </a:t>
            </a:r>
            <a:r>
              <a:rPr lang="en-US" altLang="zh-TW" sz="2400"/>
              <a:t>and Result </a:t>
            </a:r>
          </a:p>
          <a:p>
            <a:pPr>
              <a:lnSpc>
                <a:spcPct val="150000"/>
              </a:lnSpc>
            </a:pPr>
            <a:r>
              <a:rPr lang="en-US" altLang="zh-TW" sz="2400"/>
              <a:t>Conclusions</a:t>
            </a:r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69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Introduction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0C71-F41B-4EDE-BC55-3CCD11A38819}" type="slidenum">
              <a:rPr lang="zh-TW" altLang="en-US" smtClean="0"/>
              <a:pPr/>
              <a:t>4</a:t>
            </a:fld>
            <a:endParaRPr lang="zh-TW" altLang="en-US" sz="200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720793" y="1557996"/>
            <a:ext cx="10178747" cy="38391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AF4314C-00DE-454E-BECE-B1300D12A9FE}"/>
              </a:ext>
            </a:extLst>
          </p:cNvPr>
          <p:cNvSpPr txBox="1"/>
          <p:nvPr/>
        </p:nvSpPr>
        <p:spPr>
          <a:xfrm>
            <a:off x="1059873" y="1557996"/>
            <a:ext cx="9839667" cy="427809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/>
              <a:t>Motivation:</a:t>
            </a:r>
          </a:p>
          <a:p>
            <a:r>
              <a:rPr lang="en-US" altLang="zh-TW" sz="2400"/>
              <a:t>	</a:t>
            </a:r>
            <a:r>
              <a:rPr lang="en-US" altLang="zh-TW" sz="2200"/>
              <a:t>In the referential methods, </a:t>
            </a:r>
            <a:r>
              <a:rPr lang="en-US" altLang="zh-TW" sz="2200">
                <a:solidFill>
                  <a:srgbClr val="FF0000"/>
                </a:solidFill>
              </a:rPr>
              <a:t>alignment operation </a:t>
            </a:r>
            <a:r>
              <a:rPr lang="en-US" altLang="zh-TW" sz="2200"/>
              <a:t>requires a complicated 	configuration process.</a:t>
            </a:r>
          </a:p>
          <a:p>
            <a:endParaRPr lang="en-US" altLang="zh-TW" sz="2200"/>
          </a:p>
          <a:p>
            <a:r>
              <a:rPr lang="en-US" altLang="zh-TW" sz="2200"/>
              <a:t>	Detection process is susceptible to light, color variation, reflectivity 	variation and noise.</a:t>
            </a:r>
          </a:p>
          <a:p>
            <a:endParaRPr lang="en-US" altLang="zh-TW" sz="220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/>
              <a:t>Purpose:</a:t>
            </a:r>
          </a:p>
          <a:p>
            <a:pPr lvl="1"/>
            <a:r>
              <a:rPr lang="en-US" altLang="zh-TW" sz="2200"/>
              <a:t>	Propose an effective </a:t>
            </a:r>
            <a:r>
              <a:rPr lang="en-US" altLang="zh-TW" sz="2200">
                <a:solidFill>
                  <a:srgbClr val="FF0000"/>
                </a:solidFill>
              </a:rPr>
              <a:t>learning-based method </a:t>
            </a:r>
            <a:r>
              <a:rPr lang="en-US" altLang="zh-TW" sz="2200"/>
              <a:t>to detect PCB defects in run-time 	in the Surface-mount technology (SMT) generation line</a:t>
            </a:r>
            <a:r>
              <a:rPr lang="en-US" altLang="zh-TW" sz="2400"/>
              <a:t>, </a:t>
            </a:r>
            <a:r>
              <a:rPr lang="en-US" altLang="zh-TW" sz="2200"/>
              <a:t>which belongs to the 	</a:t>
            </a:r>
            <a:r>
              <a:rPr lang="en-US" altLang="zh-TW" sz="2200">
                <a:solidFill>
                  <a:srgbClr val="FF0000"/>
                </a:solidFill>
              </a:rPr>
              <a:t>non-reference </a:t>
            </a:r>
            <a:r>
              <a:rPr lang="en-US" altLang="zh-TW" sz="2200"/>
              <a:t>category.</a:t>
            </a:r>
          </a:p>
          <a:p>
            <a:endParaRPr lang="en-US" altLang="zh-TW" sz="2200"/>
          </a:p>
        </p:txBody>
      </p:sp>
    </p:spTree>
    <p:extLst>
      <p:ext uri="{BB962C8B-B14F-4D97-AF65-F5344CB8AC3E}">
        <p14:creationId xmlns:p14="http://schemas.microsoft.com/office/powerpoint/2010/main" val="269937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Architecture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0C71-F41B-4EDE-BC55-3CCD11A38819}" type="slidenum">
              <a:rPr lang="zh-TW" altLang="en-US" smtClean="0"/>
              <a:pPr/>
              <a:t>5</a:t>
            </a:fld>
            <a:endParaRPr lang="zh-TW" altLang="en-US" sz="200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081165" y="3918543"/>
            <a:ext cx="9207906" cy="22601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200"/>
              <a:t>Backbone: ResNet50 </a:t>
            </a:r>
            <a:r>
              <a:rPr lang="en-US" altLang="zh-TW" sz="2200">
                <a:solidFill>
                  <a:srgbClr val="FF0000"/>
                </a:solidFill>
              </a:rPr>
              <a:t>(ShuffleNetV2)</a:t>
            </a:r>
          </a:p>
          <a:p>
            <a:pPr>
              <a:lnSpc>
                <a:spcPct val="150000"/>
              </a:lnSpc>
            </a:pPr>
            <a:r>
              <a:rPr lang="en-US" altLang="zh-TW" sz="2200"/>
              <a:t>Feature extraction: FPN</a:t>
            </a:r>
          </a:p>
          <a:p>
            <a:pPr>
              <a:lnSpc>
                <a:spcPct val="150000"/>
              </a:lnSpc>
            </a:pPr>
            <a:r>
              <a:rPr lang="en-US" altLang="zh-TW" sz="2200"/>
              <a:t>Detector: Faster RCNN </a:t>
            </a:r>
            <a:r>
              <a:rPr lang="en-US" altLang="zh-TW" sz="2200">
                <a:solidFill>
                  <a:srgbClr val="FF0000"/>
                </a:solidFill>
              </a:rPr>
              <a:t>(GARPN)</a:t>
            </a:r>
            <a:endParaRPr lang="zh-TW" altLang="en-US" sz="2200">
              <a:solidFill>
                <a:srgbClr val="FF0000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BAA76F6-07DC-4585-BC92-F93FA3ED9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62" y="1330363"/>
            <a:ext cx="10515737" cy="236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81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Architecture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0C71-F41B-4EDE-BC55-3CCD11A38819}" type="slidenum">
              <a:rPr lang="zh-TW" altLang="en-US" smtClean="0"/>
              <a:pPr/>
              <a:t>6</a:t>
            </a:fld>
            <a:endParaRPr lang="zh-TW" altLang="en-US" sz="200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E25393FC-6D36-4DD4-9DBA-8A348467B844}"/>
              </a:ext>
            </a:extLst>
          </p:cNvPr>
          <p:cNvGrpSpPr/>
          <p:nvPr/>
        </p:nvGrpSpPr>
        <p:grpSpPr>
          <a:xfrm>
            <a:off x="798525" y="2026707"/>
            <a:ext cx="4411669" cy="2916324"/>
            <a:chOff x="5075537" y="1618616"/>
            <a:chExt cx="5372850" cy="3666440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AAC102D6-287C-4858-8866-41445DB4A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8882" y="4024030"/>
              <a:ext cx="1686160" cy="1190791"/>
            </a:xfrm>
            <a:prstGeom prst="rect">
              <a:avLst/>
            </a:prstGeom>
          </p:spPr>
        </p:pic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EB134B53-120D-4D06-835A-B172B71C5BB7}"/>
                </a:ext>
              </a:extLst>
            </p:cNvPr>
            <p:cNvGrpSpPr/>
            <p:nvPr/>
          </p:nvGrpSpPr>
          <p:grpSpPr>
            <a:xfrm>
              <a:off x="5075537" y="1618616"/>
              <a:ext cx="5372850" cy="3666440"/>
              <a:chOff x="5075537" y="1618616"/>
              <a:chExt cx="5372850" cy="3666440"/>
            </a:xfrm>
          </p:grpSpPr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66C8FE64-E328-4C0F-8200-C13FCE4B48CB}"/>
                  </a:ext>
                </a:extLst>
              </p:cNvPr>
              <p:cNvGrpSpPr/>
              <p:nvPr/>
            </p:nvGrpSpPr>
            <p:grpSpPr>
              <a:xfrm>
                <a:off x="5075537" y="1618616"/>
                <a:ext cx="5372850" cy="3666440"/>
                <a:chOff x="5075537" y="1618616"/>
                <a:chExt cx="5372850" cy="3666440"/>
              </a:xfrm>
            </p:grpSpPr>
            <p:pic>
              <p:nvPicPr>
                <p:cNvPr id="5" name="圖片 4">
                  <a:extLst>
                    <a:ext uri="{FF2B5EF4-FFF2-40B4-BE49-F238E27FC236}">
                      <a16:creationId xmlns:a16="http://schemas.microsoft.com/office/drawing/2014/main" id="{DB4D6CC3-6EB4-4AF7-8DB1-F70A3BAEA6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75537" y="1618616"/>
                  <a:ext cx="5372850" cy="2543530"/>
                </a:xfrm>
                <a:prstGeom prst="rect">
                  <a:avLst/>
                </a:prstGeom>
              </p:spPr>
            </p:pic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10F529A0-19DD-4C07-A9AA-FBBE6A3A191F}"/>
                    </a:ext>
                  </a:extLst>
                </p:cNvPr>
                <p:cNvSpPr/>
                <p:nvPr/>
              </p:nvSpPr>
              <p:spPr>
                <a:xfrm>
                  <a:off x="6918882" y="3953793"/>
                  <a:ext cx="2049754" cy="1331263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" name="直線接點 10">
                  <a:extLst>
                    <a:ext uri="{FF2B5EF4-FFF2-40B4-BE49-F238E27FC236}">
                      <a16:creationId xmlns:a16="http://schemas.microsoft.com/office/drawing/2014/main" id="{E69054B1-CA7E-4BB1-B4FF-D0F5EFBC63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18882" y="3181611"/>
                  <a:ext cx="2137436" cy="772182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接點 12">
                  <a:extLst>
                    <a:ext uri="{FF2B5EF4-FFF2-40B4-BE49-F238E27FC236}">
                      <a16:creationId xmlns:a16="http://schemas.microsoft.com/office/drawing/2014/main" id="{B256B230-E204-4D3B-BD12-6078F687C9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68636" y="3294345"/>
                  <a:ext cx="475990" cy="659448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DCBC6E5-942A-4DE1-B0C9-22D035E4387F}"/>
                  </a:ext>
                </a:extLst>
              </p:cNvPr>
              <p:cNvSpPr/>
              <p:nvPr/>
            </p:nvSpPr>
            <p:spPr>
              <a:xfrm>
                <a:off x="9056317" y="3085992"/>
                <a:ext cx="388308" cy="225468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39E74677-068D-007A-672E-C1A5AD54B5B8}"/>
              </a:ext>
            </a:extLst>
          </p:cNvPr>
          <p:cNvSpPr txBox="1"/>
          <p:nvPr/>
        </p:nvSpPr>
        <p:spPr>
          <a:xfrm>
            <a:off x="792118" y="1584743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/>
              <a:t>FPN</a:t>
            </a:r>
            <a:endParaRPr lang="zh-TW" altLang="en-US" sz="240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9299E6C-3F04-F3D3-BF70-99BCEC72A2A4}"/>
              </a:ext>
            </a:extLst>
          </p:cNvPr>
          <p:cNvSpPr txBox="1"/>
          <p:nvPr/>
        </p:nvSpPr>
        <p:spPr>
          <a:xfrm>
            <a:off x="792118" y="5177088"/>
            <a:ext cx="4948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/>
              <a:t>FPN generates feature pyramids with robust semantic information at </a:t>
            </a:r>
            <a:r>
              <a:rPr lang="en-US" altLang="zh-TW" sz="2000">
                <a:solidFill>
                  <a:srgbClr val="FF0000"/>
                </a:solidFill>
              </a:rPr>
              <a:t>various scales to get more useful details on small objects.</a:t>
            </a:r>
            <a:endParaRPr lang="zh-TW" altLang="en-US" sz="2000">
              <a:solidFill>
                <a:srgbClr val="FF0000"/>
              </a:solidFill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1388BB08-3691-5956-4E31-0FC6B8A219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32"/>
          <a:stretch/>
        </p:blipFill>
        <p:spPr>
          <a:xfrm>
            <a:off x="6261121" y="1311965"/>
            <a:ext cx="3871434" cy="5274845"/>
          </a:xfrm>
          <a:prstGeom prst="snip2SameRect">
            <a:avLst>
              <a:gd name="adj1" fmla="val 0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3711200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402D6C-E500-48A5-AB1A-C7ECD6D3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21" y="119806"/>
            <a:ext cx="8387497" cy="854547"/>
          </a:xfrm>
        </p:spPr>
        <p:txBody>
          <a:bodyPr>
            <a:normAutofit/>
          </a:bodyPr>
          <a:lstStyle/>
          <a:p>
            <a:r>
              <a:rPr lang="en-US" altLang="zh-TW" sz="4400"/>
              <a:t>Methodology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9D1E3BA-0993-45C4-BF17-1D925F3A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00768" y="6239506"/>
            <a:ext cx="957944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80C71-F41B-4EDE-BC55-3CCD11A38819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B71061B-59E0-45E8-8DC8-248B693F39E6}"/>
              </a:ext>
            </a:extLst>
          </p:cNvPr>
          <p:cNvSpPr txBox="1"/>
          <p:nvPr/>
        </p:nvSpPr>
        <p:spPr>
          <a:xfrm>
            <a:off x="582411" y="2340920"/>
            <a:ext cx="8893782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Convolution: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2400">
                <a:solidFill>
                  <a:prstClr val="black"/>
                </a:solidFill>
                <a:latin typeface="Times New Roman"/>
                <a:ea typeface="標楷體"/>
              </a:rPr>
              <a:t>         </a:t>
            </a:r>
            <a:r>
              <a:rPr lang="en-US" altLang="zh-TW" sz="2200"/>
              <a:t>the parameter amount is K×K×N×C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Group Convolution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:(g=groups)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2400"/>
              <a:t>         the parameter amount is K×K×N×C</a:t>
            </a:r>
            <a:r>
              <a:rPr lang="en-US" altLang="zh-TW" sz="2400">
                <a:solidFill>
                  <a:srgbClr val="FF0000"/>
                </a:solidFill>
              </a:rPr>
              <a:t>/g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Shortage of Group </a:t>
            </a:r>
            <a:r>
              <a:rPr lang="en-US" altLang="zh-TW" sz="2400">
                <a:solidFill>
                  <a:prstClr val="black"/>
                </a:solidFill>
                <a:latin typeface="Times New Roman"/>
                <a:ea typeface="標楷體"/>
              </a:rPr>
              <a:t>C</a:t>
            </a:r>
            <a:r>
              <a:rPr kumimoji="0" lang="en-US" altLang="zh-TW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onvolution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2400">
                <a:solidFill>
                  <a:prstClr val="black"/>
                </a:solidFill>
                <a:latin typeface="Times New Roman"/>
                <a:ea typeface="標楷體"/>
              </a:rPr>
              <a:t>         </a:t>
            </a:r>
            <a:r>
              <a:rPr lang="en-US" altLang="zh-TW" sz="2200">
                <a:solidFill>
                  <a:srgbClr val="FF0000"/>
                </a:solidFill>
                <a:latin typeface="Times New Roman"/>
                <a:ea typeface="標楷體"/>
              </a:rPr>
              <a:t>Ignore the connection between each group</a:t>
            </a:r>
            <a:r>
              <a:rPr lang="en-US" altLang="zh-TW" sz="2200">
                <a:solidFill>
                  <a:prstClr val="black"/>
                </a:solidFill>
                <a:latin typeface="Times New Roman"/>
                <a:ea typeface="標楷體"/>
              </a:rPr>
              <a:t>,</a:t>
            </a:r>
            <a:r>
              <a:rPr lang="en-US" altLang="zh-TW" sz="2400"/>
              <a:t> the operation of merging  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2400"/>
              <a:t>         only </a:t>
            </a:r>
            <a:r>
              <a:rPr lang="en-US" altLang="zh-TW" sz="2200"/>
              <a:t>happens inside an individual group. </a:t>
            </a:r>
            <a:endParaRPr kumimoji="0" lang="en-US" altLang="zh-TW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			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1CD2B12-E072-44FE-A972-FBCAF360D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44289"/>
            <a:ext cx="5062299" cy="269787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A72E4C4-94D4-4BD7-A3C1-75FAD4297878}"/>
              </a:ext>
            </a:extLst>
          </p:cNvPr>
          <p:cNvSpPr txBox="1"/>
          <p:nvPr/>
        </p:nvSpPr>
        <p:spPr>
          <a:xfrm>
            <a:off x="814192" y="1540701"/>
            <a:ext cx="889378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If the input size: H1×W1×C,</a:t>
            </a:r>
            <a:r>
              <a:rPr lang="en-US" altLang="zh-TW" sz="2200"/>
              <a:t> output size is H2×W2×N and kernel size is K</a:t>
            </a:r>
            <a:r>
              <a:rPr kumimoji="0" lang="en-US" altLang="zh-TW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×K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383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402D6C-E500-48A5-AB1A-C7ECD6D3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21" y="119806"/>
            <a:ext cx="8387497" cy="854547"/>
          </a:xfrm>
        </p:spPr>
        <p:txBody>
          <a:bodyPr/>
          <a:lstStyle/>
          <a:p>
            <a:r>
              <a:rPr lang="en-US" altLang="zh-TW" sz="4400"/>
              <a:t>Methodology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9D1E3BA-0993-45C4-BF17-1D925F3A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00768" y="6239506"/>
            <a:ext cx="957944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80C71-F41B-4EDE-BC55-3CCD11A38819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5180ED8-B92F-4E2D-B13A-EEC011877748}"/>
              </a:ext>
            </a:extLst>
          </p:cNvPr>
          <p:cNvSpPr txBox="1"/>
          <p:nvPr/>
        </p:nvSpPr>
        <p:spPr>
          <a:xfrm>
            <a:off x="1063088" y="1454390"/>
            <a:ext cx="969562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/>
              <a:t>Solve the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Shortage of group convolution:</a:t>
            </a:r>
            <a:endParaRPr kumimoji="0" lang="en-US" altLang="zh-TW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  <a:p>
            <a:r>
              <a:rPr lang="en-US" altLang="zh-TW" sz="2200">
                <a:solidFill>
                  <a:prstClr val="black"/>
                </a:solidFill>
                <a:latin typeface="Times New Roman"/>
                <a:ea typeface="標楷體"/>
              </a:rPr>
              <a:t>	</a:t>
            </a:r>
            <a:r>
              <a:rPr lang="en-US" altLang="zh-TW" sz="2200" err="1"/>
              <a:t>Xception</a:t>
            </a:r>
            <a:r>
              <a:rPr lang="en-US" altLang="zh-TW" sz="2200"/>
              <a:t>, </a:t>
            </a:r>
            <a:r>
              <a:rPr lang="en-US" altLang="zh-TW" sz="2200" err="1"/>
              <a:t>MobileNet</a:t>
            </a:r>
            <a:r>
              <a:rPr lang="en-US" altLang="zh-TW" sz="2200"/>
              <a:t>, add an extra </a:t>
            </a:r>
            <a:r>
              <a:rPr lang="en-US" altLang="zh-TW" sz="2200">
                <a:solidFill>
                  <a:srgbClr val="FF0000"/>
                </a:solidFill>
              </a:rPr>
              <a:t>1 × 1 </a:t>
            </a:r>
            <a:r>
              <a:rPr lang="en-US" altLang="zh-TW" sz="2400" b="0" i="0">
                <a:solidFill>
                  <a:srgbClr val="FF0000"/>
                </a:solidFill>
                <a:effectLst/>
              </a:rPr>
              <a:t>pointwise convolution </a:t>
            </a:r>
            <a:r>
              <a:rPr lang="en-US" altLang="zh-TW" sz="2200"/>
              <a:t>to merge 	the output from different groups.</a:t>
            </a:r>
          </a:p>
          <a:p>
            <a:endParaRPr lang="en-US" altLang="zh-TW" sz="2200"/>
          </a:p>
          <a:p>
            <a:pPr lvl="1"/>
            <a:r>
              <a:rPr lang="en-US" altLang="zh-TW" sz="2200">
                <a:solidFill>
                  <a:srgbClr val="FF0000"/>
                </a:solidFill>
              </a:rPr>
              <a:t>	</a:t>
            </a:r>
            <a:r>
              <a:rPr lang="en-US" altLang="zh-TW" sz="2200" err="1">
                <a:solidFill>
                  <a:srgbClr val="FF0000"/>
                </a:solidFill>
              </a:rPr>
              <a:t>ShuffleNet</a:t>
            </a:r>
            <a:r>
              <a:rPr lang="en-US" altLang="zh-TW" sz="2200"/>
              <a:t> proposed a method called ‘</a:t>
            </a:r>
            <a:r>
              <a:rPr lang="en-US" altLang="zh-TW" sz="2200">
                <a:solidFill>
                  <a:srgbClr val="FF0000"/>
                </a:solidFill>
              </a:rPr>
              <a:t>channel shuffling</a:t>
            </a:r>
            <a:r>
              <a:rPr lang="en-US" altLang="zh-TW" sz="2200"/>
              <a:t>.’</a:t>
            </a:r>
            <a:endParaRPr lang="zh-TW" altLang="en-US" sz="220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9386B2C-1FAF-46EC-92D9-B9E236653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67" y="3454573"/>
            <a:ext cx="6461931" cy="2623398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F406E005-8EC5-4132-B0E6-A19801FEB462}"/>
              </a:ext>
            </a:extLst>
          </p:cNvPr>
          <p:cNvGrpSpPr/>
          <p:nvPr/>
        </p:nvGrpSpPr>
        <p:grpSpPr>
          <a:xfrm>
            <a:off x="7741301" y="3817312"/>
            <a:ext cx="2942768" cy="1796217"/>
            <a:chOff x="7795474" y="3591492"/>
            <a:chExt cx="3224494" cy="2014725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6B6E38C6-F670-44CA-B4F8-ED2DF519E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95474" y="3979979"/>
              <a:ext cx="3142595" cy="162623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763A7F7-5CBB-4C00-9D3F-09744993E70E}"/>
                </a:ext>
              </a:extLst>
            </p:cNvPr>
            <p:cNvSpPr txBox="1"/>
            <p:nvPr/>
          </p:nvSpPr>
          <p:spPr>
            <a:xfrm>
              <a:off x="8086268" y="3591492"/>
              <a:ext cx="2933700" cy="483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200"/>
                <a:t> (</a:t>
              </a:r>
              <a:r>
                <a:rPr lang="en-US" altLang="zh-TW" sz="2200" err="1"/>
                <a:t>g,n</a:t>
              </a:r>
              <a:r>
                <a:rPr lang="en-US" altLang="zh-TW" sz="2200"/>
                <a:t>)               (</a:t>
              </a:r>
              <a:r>
                <a:rPr lang="en-US" altLang="zh-TW" sz="2200" err="1"/>
                <a:t>n,g</a:t>
              </a:r>
              <a:r>
                <a:rPr lang="en-US" altLang="zh-TW" sz="2200"/>
                <a:t>)</a:t>
              </a:r>
              <a:endParaRPr lang="zh-TW" altLang="en-US" sz="2200"/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3488D8B9-008C-411A-AB02-BD78BC21B196}"/>
                </a:ext>
              </a:extLst>
            </p:cNvPr>
            <p:cNvCxnSpPr/>
            <p:nvPr/>
          </p:nvCxnSpPr>
          <p:spPr>
            <a:xfrm>
              <a:off x="9167347" y="3833143"/>
              <a:ext cx="4953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9C278029-8F0A-45FE-BA80-746A6C83BC8F}"/>
              </a:ext>
            </a:extLst>
          </p:cNvPr>
          <p:cNvSpPr/>
          <p:nvPr/>
        </p:nvSpPr>
        <p:spPr>
          <a:xfrm>
            <a:off x="7454900" y="3609217"/>
            <a:ext cx="3468633" cy="221240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2F22093-B5AE-4F30-BDAA-71FA9BA979B4}"/>
              </a:ext>
            </a:extLst>
          </p:cNvPr>
          <p:cNvCxnSpPr/>
          <p:nvPr/>
        </p:nvCxnSpPr>
        <p:spPr>
          <a:xfrm flipV="1">
            <a:off x="6921500" y="4225552"/>
            <a:ext cx="533400" cy="5877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CFCEE00-92B1-4DFF-96BB-F948101DC04D}"/>
              </a:ext>
            </a:extLst>
          </p:cNvPr>
          <p:cNvCxnSpPr/>
          <p:nvPr/>
        </p:nvCxnSpPr>
        <p:spPr>
          <a:xfrm>
            <a:off x="6921500" y="5257800"/>
            <a:ext cx="533400" cy="2159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402D6C-E500-48A5-AB1A-C7ECD6D3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21" y="119806"/>
            <a:ext cx="8387497" cy="854547"/>
          </a:xfrm>
        </p:spPr>
        <p:txBody>
          <a:bodyPr/>
          <a:lstStyle/>
          <a:p>
            <a:r>
              <a:rPr lang="en-US" altLang="zh-TW" sz="4400"/>
              <a:t>Methodology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9D1E3BA-0993-45C4-BF17-1D925F3A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00768" y="6239506"/>
            <a:ext cx="957944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80C71-F41B-4EDE-BC55-3CCD11A38819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67CC346-C31B-4513-93E4-626863657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81" y="2005758"/>
            <a:ext cx="4394405" cy="473243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72CFE05-5B8B-83E4-DE53-79B0ABC57225}"/>
              </a:ext>
            </a:extLst>
          </p:cNvPr>
          <p:cNvSpPr txBox="1"/>
          <p:nvPr/>
        </p:nvSpPr>
        <p:spPr>
          <a:xfrm>
            <a:off x="5085948" y="2211734"/>
            <a:ext cx="623999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200"/>
              <a:t>Use the residual unit structure based on ShuffleNetV2 to accelerate the network.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2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200"/>
              <a:t>In Fig(a), ‘‘Channel Split'' divides the  channel into two branches.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2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200"/>
              <a:t>In Fig(b), Channel Split is removed, and </a:t>
            </a:r>
            <a:r>
              <a:rPr lang="en-US" altLang="zh-TW" sz="2200">
                <a:solidFill>
                  <a:srgbClr val="FF0000"/>
                </a:solidFill>
              </a:rPr>
              <a:t>spatial down-sampling </a:t>
            </a:r>
            <a:r>
              <a:rPr lang="en-US" altLang="zh-TW" sz="2200"/>
              <a:t>is performed with stride = 2.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TW" altLang="en-US" sz="220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5097738-4667-637B-E2E7-167CB3AD92BB}"/>
              </a:ext>
            </a:extLst>
          </p:cNvPr>
          <p:cNvSpPr txBox="1"/>
          <p:nvPr/>
        </p:nvSpPr>
        <p:spPr>
          <a:xfrm>
            <a:off x="1288026" y="1389851"/>
            <a:ext cx="279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ShuffleNetV2</a:t>
            </a:r>
          </a:p>
        </p:txBody>
      </p:sp>
    </p:spTree>
    <p:extLst>
      <p:ext uri="{BB962C8B-B14F-4D97-AF65-F5344CB8AC3E}">
        <p14:creationId xmlns:p14="http://schemas.microsoft.com/office/powerpoint/2010/main" val="3562748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23F6022A005840BCFF10AFE4C8BD76" ma:contentTypeVersion="2" ma:contentTypeDescription="Create a new document." ma:contentTypeScope="" ma:versionID="4ed4ef1012ba87e59510400a10138c86">
  <xsd:schema xmlns:xsd="http://www.w3.org/2001/XMLSchema" xmlns:xs="http://www.w3.org/2001/XMLSchema" xmlns:p="http://schemas.microsoft.com/office/2006/metadata/properties" xmlns:ns3="6d50c31e-dd39-4a8d-9533-e3e1267260b8" targetNamespace="http://schemas.microsoft.com/office/2006/metadata/properties" ma:root="true" ma:fieldsID="94033a711901cdd4b9ee4cb4c63f37bf" ns3:_="">
    <xsd:import namespace="6d50c31e-dd39-4a8d-9533-e3e1267260b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50c31e-dd39-4a8d-9533-e3e1267260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3ADA00-D284-453D-9482-F22B9AD6C1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11FBFF-4B13-4BFC-8F06-ACAF2997903A}">
  <ds:schemaRefs>
    <ds:schemaRef ds:uri="6d50c31e-dd39-4a8d-9533-e3e1267260b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9152266-6269-4A2E-9F4E-EDC26B47E7E6}">
  <ds:schemaRefs>
    <ds:schemaRef ds:uri="6d50c31e-dd39-4a8d-9533-e3e1267260b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19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佈景主題</vt:lpstr>
      <vt:lpstr>PowerPoint Presentation</vt:lpstr>
      <vt:lpstr>Preliminary</vt:lpstr>
      <vt:lpstr>Outline</vt:lpstr>
      <vt:lpstr>Introduction</vt:lpstr>
      <vt:lpstr>Architecture</vt:lpstr>
      <vt:lpstr>Architecture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Experiments </vt:lpstr>
      <vt:lpstr>Experiments</vt:lpstr>
      <vt:lpstr>Experiments</vt:lpstr>
      <vt:lpstr>Experiments</vt:lpstr>
      <vt:lpstr>Experiments</vt:lpstr>
      <vt:lpstr>Experiments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lun</dc:creator>
  <cp:revision>1</cp:revision>
  <cp:lastPrinted>2021-09-13T09:45:21Z</cp:lastPrinted>
  <dcterms:created xsi:type="dcterms:W3CDTF">2020-10-23T14:59:45Z</dcterms:created>
  <dcterms:modified xsi:type="dcterms:W3CDTF">2023-01-06T11:06:56Z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0x0101008323F6022A005840BCFF10AFE4C8BD76</vt:lpwstr>
  </property>
</Properties>
</file>