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3" r:id="rId2"/>
    <p:sldId id="261" r:id="rId3"/>
    <p:sldId id="257" r:id="rId4"/>
    <p:sldId id="258" r:id="rId5"/>
    <p:sldId id="259" r:id="rId6"/>
    <p:sldId id="262" r:id="rId7"/>
    <p:sldId id="266" r:id="rId8"/>
    <p:sldId id="269" r:id="rId9"/>
    <p:sldId id="260" r:id="rId10"/>
    <p:sldId id="26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5545"/>
    <a:srgbClr val="E2E6E8"/>
    <a:srgbClr val="27C841"/>
    <a:srgbClr val="FEBD2E"/>
    <a:srgbClr val="FF5F57"/>
    <a:srgbClr val="F2BC7F"/>
    <a:srgbClr val="FFF6EC"/>
    <a:srgbClr val="DCA49B"/>
    <a:srgbClr val="FFE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01" d="100"/>
          <a:sy n="101" d="100"/>
        </p:scale>
        <p:origin x="76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4E005-AECD-D649-A0E6-7B84A89EEE7F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677E2-809D-D444-8BE4-D4BE08F1B02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129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30034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70475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485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4775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5832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51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375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4263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969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4389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5690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339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0128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883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113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3530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491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502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675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0857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2247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947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9FD2D-648F-3147-B6C2-C6D884B6DA53}" type="datetimeFigureOut">
              <a:rPr lang="en-TW" smtClean="0"/>
              <a:t>2025/4/25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0666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C8E4AEE-8139-264C-32CE-A5136C3F0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34"/>
          <a:stretch/>
        </p:blipFill>
        <p:spPr>
          <a:xfrm>
            <a:off x="2899" y="0"/>
            <a:ext cx="9141101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525175" y="1943563"/>
            <a:ext cx="800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angla MN" pitchFamily="2" charset="0"/>
                <a:ea typeface="Apple Color Emoji" pitchFamily="2" charset="0"/>
                <a:cs typeface="Bangla MN" pitchFamily="2" charset="0"/>
              </a:rPr>
              <a:t>Personal </a:t>
            </a:r>
            <a:r>
              <a:rPr lang="en-US" sz="6000" b="1" dirty="0">
                <a:solidFill>
                  <a:srgbClr val="AD5545"/>
                </a:solidFill>
                <a:latin typeface="Bangla MN" pitchFamily="2" charset="0"/>
                <a:ea typeface="Apple Color Emoji" pitchFamily="2" charset="0"/>
                <a:cs typeface="Bangla MN" pitchFamily="2" charset="0"/>
              </a:rPr>
              <a:t>Portfolio</a:t>
            </a:r>
            <a:endParaRPr lang="en-TW" sz="6000" dirty="0">
              <a:solidFill>
                <a:srgbClr val="AD5545"/>
              </a:solidFill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E942B8-6E75-9F64-6131-EC6B65D71B3E}"/>
              </a:ext>
            </a:extLst>
          </p:cNvPr>
          <p:cNvGrpSpPr/>
          <p:nvPr/>
        </p:nvGrpSpPr>
        <p:grpSpPr>
          <a:xfrm>
            <a:off x="741766" y="5153768"/>
            <a:ext cx="7659851" cy="559713"/>
            <a:chOff x="678048" y="5139506"/>
            <a:chExt cx="7659851" cy="55971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8C4C70C-1761-AE2A-D33D-7FDEDB002BA3}"/>
                </a:ext>
              </a:extLst>
            </p:cNvPr>
            <p:cNvGrpSpPr/>
            <p:nvPr/>
          </p:nvGrpSpPr>
          <p:grpSpPr>
            <a:xfrm>
              <a:off x="678048" y="5144717"/>
              <a:ext cx="1749563" cy="554502"/>
              <a:chOff x="965520" y="5013555"/>
              <a:chExt cx="1749563" cy="554502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965520" y="5044837"/>
                <a:ext cx="1749563" cy="523220"/>
                <a:chOff x="2252540" y="4288960"/>
                <a:chExt cx="2248191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252540" y="4288961"/>
                  <a:ext cx="2248191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252540" y="4288960"/>
                  <a:ext cx="2166313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1142898" y="5013555"/>
                <a:ext cx="13853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ReactJS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8BBD80B-F279-3701-FAE7-4D98FADC6081}"/>
                </a:ext>
              </a:extLst>
            </p:cNvPr>
            <p:cNvGrpSpPr/>
            <p:nvPr/>
          </p:nvGrpSpPr>
          <p:grpSpPr>
            <a:xfrm>
              <a:off x="2565991" y="5139506"/>
              <a:ext cx="2122864" cy="557942"/>
              <a:chOff x="2742685" y="5006573"/>
              <a:chExt cx="2122864" cy="55794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118B6B9-7B80-10E5-B47D-E1B78CA943D4}"/>
                  </a:ext>
                </a:extLst>
              </p:cNvPr>
              <p:cNvGrpSpPr/>
              <p:nvPr/>
            </p:nvGrpSpPr>
            <p:grpSpPr>
              <a:xfrm>
                <a:off x="2742685" y="5041295"/>
                <a:ext cx="2122864" cy="523220"/>
                <a:chOff x="2417086" y="4288960"/>
                <a:chExt cx="1985565" cy="553999"/>
              </a:xfrm>
            </p:grpSpPr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5BDABA7F-A16E-90FC-D333-FFAB2A4D7A92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4788DA75-96AD-545E-9C21-AF408D254D84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7328AFF-547B-FF76-BF0B-B67ACF7E72AB}"/>
                  </a:ext>
                </a:extLst>
              </p:cNvPr>
              <p:cNvSpPr txBox="1"/>
              <p:nvPr/>
            </p:nvSpPr>
            <p:spPr>
              <a:xfrm>
                <a:off x="2929683" y="5006573"/>
                <a:ext cx="19358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Javascript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D1C8782-53CA-692F-9577-2D6D3A465678}"/>
                </a:ext>
              </a:extLst>
            </p:cNvPr>
            <p:cNvGrpSpPr/>
            <p:nvPr/>
          </p:nvGrpSpPr>
          <p:grpSpPr>
            <a:xfrm>
              <a:off x="4827235" y="5145283"/>
              <a:ext cx="1545186" cy="546389"/>
              <a:chOff x="4790524" y="5018126"/>
              <a:chExt cx="1545186" cy="546389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5C648E1-6713-1428-3548-7CA2656B41D6}"/>
                  </a:ext>
                </a:extLst>
              </p:cNvPr>
              <p:cNvGrpSpPr/>
              <p:nvPr/>
            </p:nvGrpSpPr>
            <p:grpSpPr>
              <a:xfrm>
                <a:off x="4790524" y="5041295"/>
                <a:ext cx="1545186" cy="523220"/>
                <a:chOff x="2417086" y="4288960"/>
                <a:chExt cx="1985565" cy="553999"/>
              </a:xfrm>
            </p:grpSpPr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070224F8-60BC-C209-027D-0DC2A5FC7D82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96AB26CA-AE87-12E2-A4D2-49FE31EFB320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9C89429-01FC-F379-3232-BBA68F983392}"/>
                  </a:ext>
                </a:extLst>
              </p:cNvPr>
              <p:cNvSpPr txBox="1"/>
              <p:nvPr/>
            </p:nvSpPr>
            <p:spPr>
              <a:xfrm>
                <a:off x="5039715" y="5018126"/>
                <a:ext cx="10942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HTML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1C58475-396F-EA83-D242-23DB645FC0D7}"/>
                </a:ext>
              </a:extLst>
            </p:cNvPr>
            <p:cNvGrpSpPr/>
            <p:nvPr/>
          </p:nvGrpSpPr>
          <p:grpSpPr>
            <a:xfrm>
              <a:off x="6510800" y="5141345"/>
              <a:ext cx="1827099" cy="554265"/>
              <a:chOff x="6509876" y="5010250"/>
              <a:chExt cx="1827099" cy="554265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F6BF1E9-6BDF-1519-EA6D-1B0D51EA86C5}"/>
                  </a:ext>
                </a:extLst>
              </p:cNvPr>
              <p:cNvGrpSpPr/>
              <p:nvPr/>
            </p:nvGrpSpPr>
            <p:grpSpPr>
              <a:xfrm>
                <a:off x="6509876" y="5041295"/>
                <a:ext cx="1827099" cy="523220"/>
                <a:chOff x="2417086" y="4288960"/>
                <a:chExt cx="1985565" cy="553999"/>
              </a:xfrm>
            </p:grpSpPr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7429CB68-C00C-D33D-ACAF-87465B6396C2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81" name="Rounded Rectangle 80">
                  <a:extLst>
                    <a:ext uri="{FF2B5EF4-FFF2-40B4-BE49-F238E27FC236}">
                      <a16:creationId xmlns:a16="http://schemas.microsoft.com/office/drawing/2014/main" id="{74449534-59A1-7CC4-67AB-69799B2CD3B3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AA35C56-1660-96D0-DA9B-95C9A7A8C822}"/>
                  </a:ext>
                </a:extLst>
              </p:cNvPr>
              <p:cNvSpPr txBox="1"/>
              <p:nvPr/>
            </p:nvSpPr>
            <p:spPr>
              <a:xfrm>
                <a:off x="6684266" y="5010250"/>
                <a:ext cx="1603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Tailwind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E84415E-7672-AA30-ECAC-0A78191C2007}"/>
              </a:ext>
            </a:extLst>
          </p:cNvPr>
          <p:cNvGrpSpPr/>
          <p:nvPr/>
        </p:nvGrpSpPr>
        <p:grpSpPr>
          <a:xfrm>
            <a:off x="3348819" y="3934871"/>
            <a:ext cx="2443457" cy="615969"/>
            <a:chOff x="3358704" y="4071715"/>
            <a:chExt cx="2443457" cy="61596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F1A946-7D23-0BA3-D1FA-D7C7D3AC6D0E}"/>
                </a:ext>
              </a:extLst>
            </p:cNvPr>
            <p:cNvGrpSpPr/>
            <p:nvPr/>
          </p:nvGrpSpPr>
          <p:grpSpPr>
            <a:xfrm>
              <a:off x="3374795" y="4071715"/>
              <a:ext cx="2427366" cy="615969"/>
              <a:chOff x="4483523" y="4003722"/>
              <a:chExt cx="3236488" cy="82129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A0819AA-6C60-87C4-31AB-A37228E32243}"/>
                  </a:ext>
                </a:extLst>
              </p:cNvPr>
              <p:cNvGrpSpPr/>
              <p:nvPr/>
            </p:nvGrpSpPr>
            <p:grpSpPr>
              <a:xfrm>
                <a:off x="4483523" y="4003722"/>
                <a:ext cx="3236488" cy="821291"/>
                <a:chOff x="1580784" y="3933278"/>
                <a:chExt cx="3236488" cy="821291"/>
              </a:xfrm>
            </p:grpSpPr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B9A2233A-4813-AEFF-DE8D-6C65129EC856}"/>
                    </a:ext>
                  </a:extLst>
                </p:cNvPr>
                <p:cNvSpPr/>
                <p:nvPr/>
              </p:nvSpPr>
              <p:spPr>
                <a:xfrm>
                  <a:off x="1580784" y="3991323"/>
                  <a:ext cx="3236488" cy="763246"/>
                </a:xfrm>
                <a:prstGeom prst="roundRect">
                  <a:avLst>
                    <a:gd name="adj" fmla="val 38868"/>
                  </a:avLst>
                </a:prstGeom>
                <a:solidFill>
                  <a:srgbClr val="FFEB9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D681A5A-855B-B8B0-BD3C-133318B6C1D9}"/>
                    </a:ext>
                  </a:extLst>
                </p:cNvPr>
                <p:cNvSpPr txBox="1"/>
                <p:nvPr/>
              </p:nvSpPr>
              <p:spPr>
                <a:xfrm>
                  <a:off x="1957875" y="3933278"/>
                  <a:ext cx="1918043" cy="779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ea typeface="Apple Color Emoji" pitchFamily="2" charset="0"/>
                      <a:cs typeface="Calibri" panose="020F0502020204030204" pitchFamily="34" charset="0"/>
                    </a:rPr>
                    <a:t>GitHub</a:t>
                  </a:r>
                  <a:endParaRPr lang="en-TW" sz="32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49" name="Graphic 48" descr="Cursor">
                <a:extLst>
                  <a:ext uri="{FF2B5EF4-FFF2-40B4-BE49-F238E27FC236}">
                    <a16:creationId xmlns:a16="http://schemas.microsoft.com/office/drawing/2014/main" id="{7C39F1AF-ED10-7560-63AB-33A316036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6678136" y="4033373"/>
                <a:ext cx="714945" cy="714945"/>
              </a:xfrm>
              <a:prstGeom prst="rect">
                <a:avLst/>
              </a:prstGeom>
            </p:spPr>
          </p:pic>
        </p:grp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0B2236-CD95-2961-E490-91BA5EEEB60A}"/>
                </a:ext>
              </a:extLst>
            </p:cNvPr>
            <p:cNvSpPr/>
            <p:nvPr/>
          </p:nvSpPr>
          <p:spPr>
            <a:xfrm>
              <a:off x="3358704" y="4111730"/>
              <a:ext cx="2357176" cy="495445"/>
            </a:xfrm>
            <a:prstGeom prst="roundRect">
              <a:avLst>
                <a:gd name="adj" fmla="val 3886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869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1DEAFC-29D4-7BB8-D52B-ED395ADBD23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2E6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58C3C5-EBFF-30B6-B61B-9A16671B188E}"/>
              </a:ext>
            </a:extLst>
          </p:cNvPr>
          <p:cNvGrpSpPr/>
          <p:nvPr/>
        </p:nvGrpSpPr>
        <p:grpSpPr>
          <a:xfrm>
            <a:off x="379419" y="352145"/>
            <a:ext cx="1336505" cy="362347"/>
            <a:chOff x="443753" y="181173"/>
            <a:chExt cx="1336505" cy="36234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B621C08-1836-737E-B335-36A6734E6810}"/>
                </a:ext>
              </a:extLst>
            </p:cNvPr>
            <p:cNvSpPr/>
            <p:nvPr/>
          </p:nvSpPr>
          <p:spPr>
            <a:xfrm>
              <a:off x="443753" y="181173"/>
              <a:ext cx="362347" cy="362347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3ADC91-3D1A-E467-4C00-58DC6F06BB50}"/>
                </a:ext>
              </a:extLst>
            </p:cNvPr>
            <p:cNvSpPr/>
            <p:nvPr/>
          </p:nvSpPr>
          <p:spPr>
            <a:xfrm>
              <a:off x="930832" y="181173"/>
              <a:ext cx="362347" cy="362347"/>
            </a:xfrm>
            <a:prstGeom prst="ellipse">
              <a:avLst/>
            </a:prstGeom>
            <a:solidFill>
              <a:srgbClr val="FEB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E074333-2D3E-C79E-F0B8-D89DB6C4876C}"/>
                </a:ext>
              </a:extLst>
            </p:cNvPr>
            <p:cNvSpPr/>
            <p:nvPr/>
          </p:nvSpPr>
          <p:spPr>
            <a:xfrm>
              <a:off x="1417911" y="181173"/>
              <a:ext cx="362347" cy="362347"/>
            </a:xfrm>
            <a:prstGeom prst="ellipse">
              <a:avLst/>
            </a:prstGeom>
            <a:solidFill>
              <a:srgbClr val="27C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</p:spTree>
    <p:extLst>
      <p:ext uri="{BB962C8B-B14F-4D97-AF65-F5344CB8AC3E}">
        <p14:creationId xmlns:p14="http://schemas.microsoft.com/office/powerpoint/2010/main" val="343929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850542D-4877-9BA1-8556-26DFF924516B}"/>
              </a:ext>
            </a:extLst>
          </p:cNvPr>
          <p:cNvGrpSpPr/>
          <p:nvPr/>
        </p:nvGrpSpPr>
        <p:grpSpPr>
          <a:xfrm>
            <a:off x="0" y="-5766"/>
            <a:ext cx="9144000" cy="6863766"/>
            <a:chOff x="0" y="-5766"/>
            <a:chExt cx="9144000" cy="68637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7996B7-90C5-BBCA-EC71-F8CDCB05A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5766"/>
              <a:ext cx="9144000" cy="514350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924ACC8-D04C-D4DE-DA9C-A2F2B02E5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009"/>
            <a:stretch/>
          </p:blipFill>
          <p:spPr>
            <a:xfrm>
              <a:off x="0" y="3155147"/>
              <a:ext cx="9144000" cy="3702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63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>
            <a:extLst>
              <a:ext uri="{FF2B5EF4-FFF2-40B4-BE49-F238E27FC236}">
                <a16:creationId xmlns:a16="http://schemas.microsoft.com/office/drawing/2014/main" id="{8E9CCBF2-C6E1-70DA-DC1F-BBE47E5AC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34"/>
          <a:stretch/>
        </p:blipFill>
        <p:spPr>
          <a:xfrm>
            <a:off x="2899" y="0"/>
            <a:ext cx="9141101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497065" y="1089578"/>
            <a:ext cx="81469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Software Backplane Design </a:t>
            </a:r>
            <a:r>
              <a:rPr lang="en-US" sz="4000" b="1" dirty="0">
                <a:effectLst/>
                <a:latin typeface="Bangla MN" pitchFamily="2" charset="0"/>
                <a:cs typeface="Bangla MN" pitchFamily="2" charset="0"/>
              </a:rPr>
              <a:t>for the Real-time Monitoring and Visualization System in Optical Edge Data Center 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85EB84D-0E66-EFDE-3579-8C834FD860FC}"/>
              </a:ext>
            </a:extLst>
          </p:cNvPr>
          <p:cNvGrpSpPr/>
          <p:nvPr/>
        </p:nvGrpSpPr>
        <p:grpSpPr>
          <a:xfrm>
            <a:off x="1562107" y="5048046"/>
            <a:ext cx="6016883" cy="557942"/>
            <a:chOff x="1214326" y="4990659"/>
            <a:chExt cx="6016883" cy="55794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3D704F3-D6C3-572C-66BA-90660553E65C}"/>
                </a:ext>
              </a:extLst>
            </p:cNvPr>
            <p:cNvGrpSpPr/>
            <p:nvPr/>
          </p:nvGrpSpPr>
          <p:grpSpPr>
            <a:xfrm>
              <a:off x="1214326" y="4992379"/>
              <a:ext cx="1808629" cy="554502"/>
              <a:chOff x="906454" y="5013555"/>
              <a:chExt cx="1808629" cy="55450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DA4A3EE-BABF-CF32-685B-96E80D84C9C5}"/>
                  </a:ext>
                </a:extLst>
              </p:cNvPr>
              <p:cNvGrpSpPr/>
              <p:nvPr/>
            </p:nvGrpSpPr>
            <p:grpSpPr>
              <a:xfrm>
                <a:off x="906454" y="5044837"/>
                <a:ext cx="1808629" cy="523220"/>
                <a:chOff x="2176640" y="4288960"/>
                <a:chExt cx="2324091" cy="553999"/>
              </a:xfrm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CE45D1E4-ABE9-C227-AAD8-B139AFF5C618}"/>
                    </a:ext>
                  </a:extLst>
                </p:cNvPr>
                <p:cNvSpPr/>
                <p:nvPr/>
              </p:nvSpPr>
              <p:spPr>
                <a:xfrm>
                  <a:off x="2176640" y="4288961"/>
                  <a:ext cx="2324091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2E65CA85-41D0-6B69-DD2D-C402D97C52C3}"/>
                    </a:ext>
                  </a:extLst>
                </p:cNvPr>
                <p:cNvSpPr/>
                <p:nvPr/>
              </p:nvSpPr>
              <p:spPr>
                <a:xfrm>
                  <a:off x="2194160" y="4288960"/>
                  <a:ext cx="2224694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E0C01DB-3A30-F9DB-AC36-4519866C3465}"/>
                  </a:ext>
                </a:extLst>
              </p:cNvPr>
              <p:cNvSpPr txBox="1"/>
              <p:nvPr/>
            </p:nvSpPr>
            <p:spPr>
              <a:xfrm>
                <a:off x="1118103" y="5013555"/>
                <a:ext cx="13853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ReactJS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CFFFAD-6547-7BD6-BA5B-0560CB7B91B7}"/>
                </a:ext>
              </a:extLst>
            </p:cNvPr>
            <p:cNvGrpSpPr/>
            <p:nvPr/>
          </p:nvGrpSpPr>
          <p:grpSpPr>
            <a:xfrm>
              <a:off x="3161335" y="4990659"/>
              <a:ext cx="2122864" cy="557942"/>
              <a:chOff x="2742685" y="5006573"/>
              <a:chExt cx="2122864" cy="55794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453CEAC-E974-BB4A-EA7F-B8A89AE90D68}"/>
                  </a:ext>
                </a:extLst>
              </p:cNvPr>
              <p:cNvGrpSpPr/>
              <p:nvPr/>
            </p:nvGrpSpPr>
            <p:grpSpPr>
              <a:xfrm>
                <a:off x="2742685" y="5041295"/>
                <a:ext cx="2122864" cy="523220"/>
                <a:chOff x="2417086" y="4288960"/>
                <a:chExt cx="1985565" cy="553999"/>
              </a:xfrm>
            </p:grpSpPr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D727BAF7-35C0-D2A9-4968-6FCC074F4FB6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56B309D5-9621-E2EA-713E-FE21C1B7DC3F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576D974-FC7E-7F44-DBF4-7D3FF1EC5381}"/>
                  </a:ext>
                </a:extLst>
              </p:cNvPr>
              <p:cNvSpPr txBox="1"/>
              <p:nvPr/>
            </p:nvSpPr>
            <p:spPr>
              <a:xfrm>
                <a:off x="2929683" y="5006573"/>
                <a:ext cx="19358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ExpressJS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C11D926-C85A-BC36-8C66-25CC65787510}"/>
                </a:ext>
              </a:extLst>
            </p:cNvPr>
            <p:cNvGrpSpPr/>
            <p:nvPr/>
          </p:nvGrpSpPr>
          <p:grpSpPr>
            <a:xfrm>
              <a:off x="5422579" y="4996436"/>
              <a:ext cx="1808630" cy="546389"/>
              <a:chOff x="4790524" y="5018126"/>
              <a:chExt cx="1808630" cy="54638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FBD3CC-F64A-0115-606E-97583ED7132F}"/>
                  </a:ext>
                </a:extLst>
              </p:cNvPr>
              <p:cNvGrpSpPr/>
              <p:nvPr/>
            </p:nvGrpSpPr>
            <p:grpSpPr>
              <a:xfrm>
                <a:off x="4790524" y="5041295"/>
                <a:ext cx="1808630" cy="523220"/>
                <a:chOff x="2417086" y="4288960"/>
                <a:chExt cx="2324091" cy="553999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92E4A373-A33E-3B76-96E9-BAC8968B03FB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2324091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E7E4DD5B-E7E6-6AB8-5D2A-3D3247E98336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2229998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E6F7BF-72DE-F32C-117B-9C8BCC6C4C12}"/>
                  </a:ext>
                </a:extLst>
              </p:cNvPr>
              <p:cNvSpPr txBox="1"/>
              <p:nvPr/>
            </p:nvSpPr>
            <p:spPr>
              <a:xfrm>
                <a:off x="5039715" y="5018126"/>
                <a:ext cx="1377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NodeJS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1C97A01-437E-0F6B-6772-7D97F9A80F01}"/>
              </a:ext>
            </a:extLst>
          </p:cNvPr>
          <p:cNvGrpSpPr/>
          <p:nvPr/>
        </p:nvGrpSpPr>
        <p:grpSpPr>
          <a:xfrm>
            <a:off x="1644933" y="5829888"/>
            <a:ext cx="5851230" cy="554502"/>
            <a:chOff x="1308435" y="5779627"/>
            <a:chExt cx="5851230" cy="55450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662AC1D-C9D6-130E-1B66-80A8E082879D}"/>
                </a:ext>
              </a:extLst>
            </p:cNvPr>
            <p:cNvGrpSpPr/>
            <p:nvPr/>
          </p:nvGrpSpPr>
          <p:grpSpPr>
            <a:xfrm>
              <a:off x="1308435" y="5782757"/>
              <a:ext cx="1154017" cy="548242"/>
              <a:chOff x="6509876" y="5016273"/>
              <a:chExt cx="1154017" cy="54824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FD2B621-F0AA-BF55-58C7-07FB6969721B}"/>
                  </a:ext>
                </a:extLst>
              </p:cNvPr>
              <p:cNvGrpSpPr/>
              <p:nvPr/>
            </p:nvGrpSpPr>
            <p:grpSpPr>
              <a:xfrm>
                <a:off x="6509876" y="5041295"/>
                <a:ext cx="1154017" cy="523220"/>
                <a:chOff x="2417086" y="4288960"/>
                <a:chExt cx="1254106" cy="553999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4D6C2889-ED2C-23D9-A915-A22F1765C718}"/>
                    </a:ext>
                  </a:extLst>
                </p:cNvPr>
                <p:cNvSpPr/>
                <p:nvPr/>
              </p:nvSpPr>
              <p:spPr>
                <a:xfrm>
                  <a:off x="2417087" y="4288961"/>
                  <a:ext cx="125410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1E8508EF-F0ED-EDFA-6E6E-B777D1D23B04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178199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52546F4-0B91-DDE6-3B57-3471C4B83AD4}"/>
                  </a:ext>
                </a:extLst>
              </p:cNvPr>
              <p:cNvSpPr txBox="1"/>
              <p:nvPr/>
            </p:nvSpPr>
            <p:spPr>
              <a:xfrm>
                <a:off x="6689146" y="5016273"/>
                <a:ext cx="7954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SQL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F610A24-DE63-6245-28CF-AD8FF4867687}"/>
                </a:ext>
              </a:extLst>
            </p:cNvPr>
            <p:cNvGrpSpPr/>
            <p:nvPr/>
          </p:nvGrpSpPr>
          <p:grpSpPr>
            <a:xfrm>
              <a:off x="6005648" y="5785883"/>
              <a:ext cx="1154017" cy="541990"/>
              <a:chOff x="6509876" y="5022525"/>
              <a:chExt cx="1154017" cy="54199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37279B0-6C86-B1FF-88C2-1577D4E0B0E7}"/>
                  </a:ext>
                </a:extLst>
              </p:cNvPr>
              <p:cNvGrpSpPr/>
              <p:nvPr/>
            </p:nvGrpSpPr>
            <p:grpSpPr>
              <a:xfrm>
                <a:off x="6509876" y="5041295"/>
                <a:ext cx="1154017" cy="523220"/>
                <a:chOff x="2417086" y="4288960"/>
                <a:chExt cx="1254106" cy="553999"/>
              </a:xfrm>
            </p:grpSpPr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136FC64A-5538-BCE2-9526-C5F9785975AE}"/>
                    </a:ext>
                  </a:extLst>
                </p:cNvPr>
                <p:cNvSpPr/>
                <p:nvPr/>
              </p:nvSpPr>
              <p:spPr>
                <a:xfrm>
                  <a:off x="2417087" y="4288961"/>
                  <a:ext cx="125410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943D6CD4-A801-454F-A822-F7127BBAB004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178199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B0A15B3-E137-3184-F243-C224D9C0A303}"/>
                  </a:ext>
                </a:extLst>
              </p:cNvPr>
              <p:cNvSpPr txBox="1"/>
              <p:nvPr/>
            </p:nvSpPr>
            <p:spPr>
              <a:xfrm>
                <a:off x="6648749" y="5022525"/>
                <a:ext cx="8762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SDN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C97D0E0-D618-546C-B932-829704FA395D}"/>
                </a:ext>
              </a:extLst>
            </p:cNvPr>
            <p:cNvGrpSpPr/>
            <p:nvPr/>
          </p:nvGrpSpPr>
          <p:grpSpPr>
            <a:xfrm>
              <a:off x="2721761" y="5779627"/>
              <a:ext cx="1560729" cy="554502"/>
              <a:chOff x="5055919" y="5142882"/>
              <a:chExt cx="1560729" cy="554502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5EDBE76-DEBE-FE9A-7E84-B3DB88A24E35}"/>
                  </a:ext>
                </a:extLst>
              </p:cNvPr>
              <p:cNvGrpSpPr/>
              <p:nvPr/>
            </p:nvGrpSpPr>
            <p:grpSpPr>
              <a:xfrm>
                <a:off x="5055919" y="5174164"/>
                <a:ext cx="1560729" cy="523220"/>
                <a:chOff x="2417085" y="4288960"/>
                <a:chExt cx="1825610" cy="553999"/>
              </a:xfrm>
            </p:grpSpPr>
            <p:sp>
              <p:nvSpPr>
                <p:cNvPr id="62" name="Rounded Rectangle 61">
                  <a:extLst>
                    <a:ext uri="{FF2B5EF4-FFF2-40B4-BE49-F238E27FC236}">
                      <a16:creationId xmlns:a16="http://schemas.microsoft.com/office/drawing/2014/main" id="{9289680C-2838-3DB8-6E92-0BA3C959F76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825609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63" name="Rounded Rectangle 62">
                  <a:extLst>
                    <a:ext uri="{FF2B5EF4-FFF2-40B4-BE49-F238E27FC236}">
                      <a16:creationId xmlns:a16="http://schemas.microsoft.com/office/drawing/2014/main" id="{B33B10EB-230D-268F-9B11-E5A6B4AE8FF9}"/>
                    </a:ext>
                  </a:extLst>
                </p:cNvPr>
                <p:cNvSpPr/>
                <p:nvPr/>
              </p:nvSpPr>
              <p:spPr>
                <a:xfrm>
                  <a:off x="2417085" y="4288960"/>
                  <a:ext cx="1744949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168962-E06D-6986-B297-C49337F0AD69}"/>
                  </a:ext>
                </a:extLst>
              </p:cNvPr>
              <p:cNvSpPr txBox="1"/>
              <p:nvPr/>
            </p:nvSpPr>
            <p:spPr>
              <a:xfrm>
                <a:off x="5202862" y="5142882"/>
                <a:ext cx="12839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Python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9729773-2CC8-5241-F187-306779E16C33}"/>
                </a:ext>
              </a:extLst>
            </p:cNvPr>
            <p:cNvGrpSpPr/>
            <p:nvPr/>
          </p:nvGrpSpPr>
          <p:grpSpPr>
            <a:xfrm>
              <a:off x="4541799" y="5779627"/>
              <a:ext cx="1204540" cy="554502"/>
              <a:chOff x="5055917" y="5142882"/>
              <a:chExt cx="1204540" cy="554502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D1E52CA-019F-7532-8B46-7EA0CFC2F6FC}"/>
                  </a:ext>
                </a:extLst>
              </p:cNvPr>
              <p:cNvGrpSpPr/>
              <p:nvPr/>
            </p:nvGrpSpPr>
            <p:grpSpPr>
              <a:xfrm>
                <a:off x="5055917" y="5174164"/>
                <a:ext cx="1204540" cy="523220"/>
                <a:chOff x="2417085" y="4288960"/>
                <a:chExt cx="1408970" cy="553999"/>
              </a:xfrm>
            </p:grpSpPr>
            <p:sp>
              <p:nvSpPr>
                <p:cNvPr id="67" name="Rounded Rectangle 66">
                  <a:extLst>
                    <a:ext uri="{FF2B5EF4-FFF2-40B4-BE49-F238E27FC236}">
                      <a16:creationId xmlns:a16="http://schemas.microsoft.com/office/drawing/2014/main" id="{8E6E5B54-B3E1-729C-8E47-FAE50482F5AD}"/>
                    </a:ext>
                  </a:extLst>
                </p:cNvPr>
                <p:cNvSpPr/>
                <p:nvPr/>
              </p:nvSpPr>
              <p:spPr>
                <a:xfrm>
                  <a:off x="2417085" y="4288961"/>
                  <a:ext cx="1408970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68" name="Rounded Rectangle 67">
                  <a:extLst>
                    <a:ext uri="{FF2B5EF4-FFF2-40B4-BE49-F238E27FC236}">
                      <a16:creationId xmlns:a16="http://schemas.microsoft.com/office/drawing/2014/main" id="{E2C7ACBE-76C4-13C7-AC7B-0F913E5FB995}"/>
                    </a:ext>
                  </a:extLst>
                </p:cNvPr>
                <p:cNvSpPr/>
                <p:nvPr/>
              </p:nvSpPr>
              <p:spPr>
                <a:xfrm>
                  <a:off x="2417085" y="4288960"/>
                  <a:ext cx="1321517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C4ECE6-2A91-6830-5CE1-3D6881381E5D}"/>
                  </a:ext>
                </a:extLst>
              </p:cNvPr>
              <p:cNvSpPr txBox="1"/>
              <p:nvPr/>
            </p:nvSpPr>
            <p:spPr>
              <a:xfrm>
                <a:off x="5206935" y="5142882"/>
                <a:ext cx="8566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Java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8A5FE4F-CB1F-1E64-1504-8AC38A3CD2D8}"/>
              </a:ext>
            </a:extLst>
          </p:cNvPr>
          <p:cNvGrpSpPr/>
          <p:nvPr/>
        </p:nvGrpSpPr>
        <p:grpSpPr>
          <a:xfrm>
            <a:off x="3348819" y="3934871"/>
            <a:ext cx="2443457" cy="615969"/>
            <a:chOff x="3358704" y="4071715"/>
            <a:chExt cx="2443457" cy="61596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349C5E8-0002-7A7B-9B80-AB6D18A9B2FE}"/>
                </a:ext>
              </a:extLst>
            </p:cNvPr>
            <p:cNvGrpSpPr/>
            <p:nvPr/>
          </p:nvGrpSpPr>
          <p:grpSpPr>
            <a:xfrm>
              <a:off x="3374795" y="4071715"/>
              <a:ext cx="2427366" cy="615969"/>
              <a:chOff x="4483523" y="4003722"/>
              <a:chExt cx="3236488" cy="8212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343D8A8-CF34-362D-B4CD-5DB1C3F8470C}"/>
                  </a:ext>
                </a:extLst>
              </p:cNvPr>
              <p:cNvGrpSpPr/>
              <p:nvPr/>
            </p:nvGrpSpPr>
            <p:grpSpPr>
              <a:xfrm>
                <a:off x="4483523" y="4003722"/>
                <a:ext cx="3236488" cy="821291"/>
                <a:chOff x="1580784" y="3933278"/>
                <a:chExt cx="3236488" cy="821291"/>
              </a:xfrm>
            </p:grpSpPr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B587E4FB-DCB6-0163-63E5-CBF70A057578}"/>
                    </a:ext>
                  </a:extLst>
                </p:cNvPr>
                <p:cNvSpPr/>
                <p:nvPr/>
              </p:nvSpPr>
              <p:spPr>
                <a:xfrm>
                  <a:off x="1580784" y="3991323"/>
                  <a:ext cx="3236488" cy="763246"/>
                </a:xfrm>
                <a:prstGeom prst="roundRect">
                  <a:avLst>
                    <a:gd name="adj" fmla="val 38868"/>
                  </a:avLst>
                </a:prstGeom>
                <a:solidFill>
                  <a:srgbClr val="FFEB9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E5E5EAF-73CE-35F3-0448-A34460CB0785}"/>
                    </a:ext>
                  </a:extLst>
                </p:cNvPr>
                <p:cNvSpPr txBox="1"/>
                <p:nvPr/>
              </p:nvSpPr>
              <p:spPr>
                <a:xfrm>
                  <a:off x="1957875" y="3933278"/>
                  <a:ext cx="1918043" cy="779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ea typeface="Apple Color Emoji" pitchFamily="2" charset="0"/>
                      <a:cs typeface="Calibri" panose="020F0502020204030204" pitchFamily="34" charset="0"/>
                    </a:rPr>
                    <a:t>GitHub</a:t>
                  </a:r>
                  <a:endParaRPr lang="en-TW" sz="32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79" name="Graphic 78" descr="Cursor">
                <a:extLst>
                  <a:ext uri="{FF2B5EF4-FFF2-40B4-BE49-F238E27FC236}">
                    <a16:creationId xmlns:a16="http://schemas.microsoft.com/office/drawing/2014/main" id="{BDE9DBC8-BFD0-116B-C4F4-7DD14DFA4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6678136" y="4033373"/>
                <a:ext cx="714945" cy="714945"/>
              </a:xfrm>
              <a:prstGeom prst="rect">
                <a:avLst/>
              </a:prstGeom>
            </p:spPr>
          </p:pic>
        </p:grp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80114069-47D0-D247-197B-FE7F08743E76}"/>
                </a:ext>
              </a:extLst>
            </p:cNvPr>
            <p:cNvSpPr/>
            <p:nvPr/>
          </p:nvSpPr>
          <p:spPr>
            <a:xfrm>
              <a:off x="3358704" y="4111730"/>
              <a:ext cx="2357176" cy="495445"/>
            </a:xfrm>
            <a:prstGeom prst="roundRect">
              <a:avLst>
                <a:gd name="adj" fmla="val 3886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241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0EF56358-5817-E841-3A67-CFC6911826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34"/>
          <a:stretch/>
        </p:blipFill>
        <p:spPr>
          <a:xfrm>
            <a:off x="2899" y="0"/>
            <a:ext cx="9141101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88258" y="1424733"/>
            <a:ext cx="8764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effectLst/>
                <a:latin typeface="Bangla MN" pitchFamily="2" charset="0"/>
                <a:cs typeface="Bangla MN" pitchFamily="2" charset="0"/>
              </a:rPr>
              <a:t>High-Performance </a:t>
            </a:r>
            <a:r>
              <a:rPr lang="en-US" sz="4800" b="1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Reinforcement Learning </a:t>
            </a:r>
            <a:r>
              <a:rPr lang="en-US" sz="4800" b="1" dirty="0">
                <a:effectLst/>
                <a:latin typeface="Bangla MN" pitchFamily="2" charset="0"/>
                <a:cs typeface="Bangla MN" pitchFamily="2" charset="0"/>
              </a:rPr>
              <a:t>Optimization 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39B8A-F624-9ED6-23D6-DBB060A2816D}"/>
              </a:ext>
            </a:extLst>
          </p:cNvPr>
          <p:cNvGrpSpPr/>
          <p:nvPr/>
        </p:nvGrpSpPr>
        <p:grpSpPr>
          <a:xfrm>
            <a:off x="1079135" y="5154267"/>
            <a:ext cx="6982825" cy="558000"/>
            <a:chOff x="806100" y="5166154"/>
            <a:chExt cx="6982825" cy="5625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7B9500-DA72-1B62-B150-12AD5E7AB203}"/>
                </a:ext>
              </a:extLst>
            </p:cNvPr>
            <p:cNvGrpSpPr/>
            <p:nvPr/>
          </p:nvGrpSpPr>
          <p:grpSpPr>
            <a:xfrm>
              <a:off x="806100" y="5166154"/>
              <a:ext cx="1650661" cy="562544"/>
              <a:chOff x="806100" y="5136675"/>
              <a:chExt cx="1650661" cy="56254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806100" y="5175999"/>
                <a:ext cx="1650661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989288" y="5136675"/>
                <a:ext cx="131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Python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038952-D307-BCAC-8C3D-93EF5199921F}"/>
                </a:ext>
              </a:extLst>
            </p:cNvPr>
            <p:cNvGrpSpPr/>
            <p:nvPr/>
          </p:nvGrpSpPr>
          <p:grpSpPr>
            <a:xfrm>
              <a:off x="2709648" y="5166154"/>
              <a:ext cx="1818899" cy="562544"/>
              <a:chOff x="2609882" y="5154051"/>
              <a:chExt cx="1818899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2609882" y="5193375"/>
                <a:ext cx="1818899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2803009" y="5154051"/>
                <a:ext cx="15766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PyTorch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D75A1D5-796F-7D3E-FE77-E63BB0856E4A}"/>
                </a:ext>
              </a:extLst>
            </p:cNvPr>
            <p:cNvGrpSpPr/>
            <p:nvPr/>
          </p:nvGrpSpPr>
          <p:grpSpPr>
            <a:xfrm>
              <a:off x="4781434" y="5169050"/>
              <a:ext cx="1300651" cy="556753"/>
              <a:chOff x="4703542" y="5181790"/>
              <a:chExt cx="1300651" cy="5567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4703542" y="5215323"/>
                <a:ext cx="1300651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4957977" y="5181790"/>
                <a:ext cx="7979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MPI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C29582-F3BA-140F-684D-54D76EA1A792}"/>
                </a:ext>
              </a:extLst>
            </p:cNvPr>
            <p:cNvGrpSpPr/>
            <p:nvPr/>
          </p:nvGrpSpPr>
          <p:grpSpPr>
            <a:xfrm>
              <a:off x="6334972" y="5166154"/>
              <a:ext cx="1453953" cy="562544"/>
              <a:chOff x="6334972" y="5195634"/>
              <a:chExt cx="1453953" cy="5625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78943B3-A5E3-65EC-85F5-89727430E149}"/>
                  </a:ext>
                </a:extLst>
              </p:cNvPr>
              <p:cNvGrpSpPr/>
              <p:nvPr/>
            </p:nvGrpSpPr>
            <p:grpSpPr>
              <a:xfrm>
                <a:off x="6334972" y="5234958"/>
                <a:ext cx="1453953" cy="523220"/>
                <a:chOff x="2417086" y="4288960"/>
                <a:chExt cx="1985565" cy="553999"/>
              </a:xfrm>
            </p:grpSpPr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361EA09C-B39F-8C7D-ABC4-F9F499BB10D9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AC8DC98C-7A30-7007-E06C-E2B051AB4960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FE1CE0-4D47-116D-E266-F790B7EDDF6B}"/>
                  </a:ext>
                </a:extLst>
              </p:cNvPr>
              <p:cNvSpPr txBox="1"/>
              <p:nvPr/>
            </p:nvSpPr>
            <p:spPr>
              <a:xfrm>
                <a:off x="6518161" y="5195634"/>
                <a:ext cx="10724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CUDA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16EF4E-0540-6BB8-1DA4-D222B0E4776F}"/>
              </a:ext>
            </a:extLst>
          </p:cNvPr>
          <p:cNvGrpSpPr/>
          <p:nvPr/>
        </p:nvGrpSpPr>
        <p:grpSpPr>
          <a:xfrm>
            <a:off x="3348819" y="3934871"/>
            <a:ext cx="2443457" cy="615969"/>
            <a:chOff x="3358704" y="4071715"/>
            <a:chExt cx="2443457" cy="6159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1BA7558-9A5F-539E-CA9E-471BC1E61462}"/>
                </a:ext>
              </a:extLst>
            </p:cNvPr>
            <p:cNvGrpSpPr/>
            <p:nvPr/>
          </p:nvGrpSpPr>
          <p:grpSpPr>
            <a:xfrm>
              <a:off x="3374795" y="4071715"/>
              <a:ext cx="2427366" cy="615969"/>
              <a:chOff x="4483523" y="4003722"/>
              <a:chExt cx="3236488" cy="821291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F1ED0CA-296B-B674-7267-FDC9AC36840B}"/>
                  </a:ext>
                </a:extLst>
              </p:cNvPr>
              <p:cNvGrpSpPr/>
              <p:nvPr/>
            </p:nvGrpSpPr>
            <p:grpSpPr>
              <a:xfrm>
                <a:off x="4483523" y="4003722"/>
                <a:ext cx="3236488" cy="821291"/>
                <a:chOff x="1580784" y="3933278"/>
                <a:chExt cx="3236488" cy="821291"/>
              </a:xfrm>
            </p:grpSpPr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06307F58-D7EC-CA3B-2F3E-CE2DD2E5B1F3}"/>
                    </a:ext>
                  </a:extLst>
                </p:cNvPr>
                <p:cNvSpPr/>
                <p:nvPr/>
              </p:nvSpPr>
              <p:spPr>
                <a:xfrm>
                  <a:off x="1580784" y="3991323"/>
                  <a:ext cx="3236488" cy="763246"/>
                </a:xfrm>
                <a:prstGeom prst="roundRect">
                  <a:avLst>
                    <a:gd name="adj" fmla="val 38868"/>
                  </a:avLst>
                </a:prstGeom>
                <a:solidFill>
                  <a:srgbClr val="FFEB9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9349BED-00C1-DFF1-4D21-BB18E64160F3}"/>
                    </a:ext>
                  </a:extLst>
                </p:cNvPr>
                <p:cNvSpPr txBox="1"/>
                <p:nvPr/>
              </p:nvSpPr>
              <p:spPr>
                <a:xfrm>
                  <a:off x="1957875" y="3933278"/>
                  <a:ext cx="1918043" cy="779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ea typeface="Apple Color Emoji" pitchFamily="2" charset="0"/>
                      <a:cs typeface="Calibri" panose="020F0502020204030204" pitchFamily="34" charset="0"/>
                    </a:rPr>
                    <a:t>GitHub</a:t>
                  </a:r>
                  <a:endParaRPr lang="en-TW" sz="32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56" name="Graphic 55" descr="Cursor">
                <a:extLst>
                  <a:ext uri="{FF2B5EF4-FFF2-40B4-BE49-F238E27FC236}">
                    <a16:creationId xmlns:a16="http://schemas.microsoft.com/office/drawing/2014/main" id="{7D99B470-3206-DE49-0A91-40690C836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6678136" y="4033373"/>
                <a:ext cx="714945" cy="714945"/>
              </a:xfrm>
              <a:prstGeom prst="rect">
                <a:avLst/>
              </a:prstGeom>
            </p:spPr>
          </p:pic>
        </p:grp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1B6EECC-CBA7-EC4E-8340-BC56FD4C677F}"/>
                </a:ext>
              </a:extLst>
            </p:cNvPr>
            <p:cNvSpPr/>
            <p:nvPr/>
          </p:nvSpPr>
          <p:spPr>
            <a:xfrm>
              <a:off x="3358704" y="4111730"/>
              <a:ext cx="2357176" cy="495445"/>
            </a:xfrm>
            <a:prstGeom prst="roundRect">
              <a:avLst>
                <a:gd name="adj" fmla="val 3886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84698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D2346B4C-795D-ADEC-0942-03556C67FD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34"/>
          <a:stretch/>
        </p:blipFill>
        <p:spPr>
          <a:xfrm>
            <a:off x="2899" y="0"/>
            <a:ext cx="9141101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600033" y="1424733"/>
            <a:ext cx="7941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SDN-Based Network </a:t>
            </a:r>
            <a:r>
              <a:rPr lang="en-US" sz="4800" b="1" dirty="0">
                <a:effectLst/>
                <a:latin typeface="Bangla MN" pitchFamily="2" charset="0"/>
                <a:cs typeface="Bangla MN" pitchFamily="2" charset="0"/>
              </a:rPr>
              <a:t>with VLAN Isolation for Multi-Tenancy 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2051722-63C2-FF67-FDA0-BFD2AEBD2535}"/>
              </a:ext>
            </a:extLst>
          </p:cNvPr>
          <p:cNvGrpSpPr/>
          <p:nvPr/>
        </p:nvGrpSpPr>
        <p:grpSpPr>
          <a:xfrm>
            <a:off x="1199061" y="5154267"/>
            <a:ext cx="6742975" cy="558000"/>
            <a:chOff x="1199061" y="5143916"/>
            <a:chExt cx="6742975" cy="57416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3F50C6-9C9F-C43C-FD98-94E654FB5202}"/>
                </a:ext>
              </a:extLst>
            </p:cNvPr>
            <p:cNvGrpSpPr/>
            <p:nvPr/>
          </p:nvGrpSpPr>
          <p:grpSpPr>
            <a:xfrm>
              <a:off x="1199061" y="5163579"/>
              <a:ext cx="1103946" cy="551054"/>
              <a:chOff x="1080587" y="5165440"/>
              <a:chExt cx="1103946" cy="55105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1080587" y="5177058"/>
                <a:ext cx="1103946" cy="539436"/>
                <a:chOff x="2417086" y="4288960"/>
                <a:chExt cx="2680362" cy="57116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2680362" cy="5711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2504969" cy="504927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1199814" y="5165440"/>
                <a:ext cx="848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RYU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6EF0053-1089-AD38-6A76-78866F8CDAE7}"/>
                </a:ext>
              </a:extLst>
            </p:cNvPr>
            <p:cNvGrpSpPr/>
            <p:nvPr/>
          </p:nvGrpSpPr>
          <p:grpSpPr>
            <a:xfrm>
              <a:off x="2636629" y="5152090"/>
              <a:ext cx="1731333" cy="554502"/>
              <a:chOff x="2984133" y="5145777"/>
              <a:chExt cx="1731333" cy="55450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2984133" y="5177059"/>
                <a:ext cx="1731333" cy="523220"/>
                <a:chOff x="2417084" y="4288960"/>
                <a:chExt cx="311398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3113983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4" y="4288960"/>
                  <a:ext cx="2970665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163797" y="5145777"/>
                <a:ext cx="13746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Mininet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ADD71D-6A61-8DB5-F83A-EE03E801F549}"/>
                </a:ext>
              </a:extLst>
            </p:cNvPr>
            <p:cNvGrpSpPr/>
            <p:nvPr/>
          </p:nvGrpSpPr>
          <p:grpSpPr>
            <a:xfrm>
              <a:off x="4701584" y="5163579"/>
              <a:ext cx="1560729" cy="554502"/>
              <a:chOff x="5055919" y="5142882"/>
              <a:chExt cx="1560729" cy="55450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055919" y="5174164"/>
                <a:ext cx="1560729" cy="523220"/>
                <a:chOff x="2417085" y="4288960"/>
                <a:chExt cx="1825610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825609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5" y="4288960"/>
                  <a:ext cx="1744949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5202862" y="5142882"/>
                <a:ext cx="12839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Python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AF5AE18-A872-C20E-5FCF-7EA1E993C66A}"/>
                </a:ext>
              </a:extLst>
            </p:cNvPr>
            <p:cNvGrpSpPr/>
            <p:nvPr/>
          </p:nvGrpSpPr>
          <p:grpSpPr>
            <a:xfrm>
              <a:off x="6595934" y="5143916"/>
              <a:ext cx="1346102" cy="554502"/>
              <a:chOff x="5055919" y="5142882"/>
              <a:chExt cx="1346102" cy="55450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5B1C9D1-2EFD-00A5-637D-D974DD6F8B00}"/>
                  </a:ext>
                </a:extLst>
              </p:cNvPr>
              <p:cNvGrpSpPr/>
              <p:nvPr/>
            </p:nvGrpSpPr>
            <p:grpSpPr>
              <a:xfrm>
                <a:off x="5055919" y="5174164"/>
                <a:ext cx="1346102" cy="523220"/>
                <a:chOff x="2417086" y="4288960"/>
                <a:chExt cx="1574558" cy="553999"/>
              </a:xfrm>
            </p:grpSpPr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698D0BF3-DDFF-C3B0-53E4-5E6132AC7ABD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574558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8E2BECB6-787B-3C24-000C-E9D20CC5A571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501903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DC446C-932E-89B4-06AE-193DD97C3ABE}"/>
                  </a:ext>
                </a:extLst>
              </p:cNvPr>
              <p:cNvSpPr txBox="1"/>
              <p:nvPr/>
            </p:nvSpPr>
            <p:spPr>
              <a:xfrm>
                <a:off x="5220790" y="5142882"/>
                <a:ext cx="1016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Linux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A09115F-6D79-C8D4-F66D-14EF4E277969}"/>
              </a:ext>
            </a:extLst>
          </p:cNvPr>
          <p:cNvGrpSpPr/>
          <p:nvPr/>
        </p:nvGrpSpPr>
        <p:grpSpPr>
          <a:xfrm>
            <a:off x="3348819" y="3934871"/>
            <a:ext cx="2443457" cy="615969"/>
            <a:chOff x="3358704" y="4071715"/>
            <a:chExt cx="2443457" cy="61596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FE0FB4E-1626-8660-229A-A5C1E1FF8772}"/>
                </a:ext>
              </a:extLst>
            </p:cNvPr>
            <p:cNvGrpSpPr/>
            <p:nvPr/>
          </p:nvGrpSpPr>
          <p:grpSpPr>
            <a:xfrm>
              <a:off x="3374795" y="4071715"/>
              <a:ext cx="2427366" cy="615969"/>
              <a:chOff x="4483523" y="4003722"/>
              <a:chExt cx="3236488" cy="821291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796F1B4-F578-B206-2A6D-E6320AB4A6F2}"/>
                  </a:ext>
                </a:extLst>
              </p:cNvPr>
              <p:cNvGrpSpPr/>
              <p:nvPr/>
            </p:nvGrpSpPr>
            <p:grpSpPr>
              <a:xfrm>
                <a:off x="4483523" y="4003722"/>
                <a:ext cx="3236488" cy="821291"/>
                <a:chOff x="1580784" y="3933278"/>
                <a:chExt cx="3236488" cy="821291"/>
              </a:xfrm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579D0AD6-639E-0FC4-8CDC-FC35BE5C2519}"/>
                    </a:ext>
                  </a:extLst>
                </p:cNvPr>
                <p:cNvSpPr/>
                <p:nvPr/>
              </p:nvSpPr>
              <p:spPr>
                <a:xfrm>
                  <a:off x="1580784" y="3991323"/>
                  <a:ext cx="3236488" cy="763246"/>
                </a:xfrm>
                <a:prstGeom prst="roundRect">
                  <a:avLst>
                    <a:gd name="adj" fmla="val 38868"/>
                  </a:avLst>
                </a:prstGeom>
                <a:solidFill>
                  <a:srgbClr val="FFEB9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E6A072E-48EC-2084-6B9B-797D35C7537A}"/>
                    </a:ext>
                  </a:extLst>
                </p:cNvPr>
                <p:cNvSpPr txBox="1"/>
                <p:nvPr/>
              </p:nvSpPr>
              <p:spPr>
                <a:xfrm>
                  <a:off x="1957875" y="3933278"/>
                  <a:ext cx="1918043" cy="779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ea typeface="Apple Color Emoji" pitchFamily="2" charset="0"/>
                      <a:cs typeface="Calibri" panose="020F0502020204030204" pitchFamily="34" charset="0"/>
                    </a:rPr>
                    <a:t>GitHub</a:t>
                  </a:r>
                  <a:endParaRPr lang="en-TW" sz="32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45" name="Graphic 44" descr="Cursor">
                <a:extLst>
                  <a:ext uri="{FF2B5EF4-FFF2-40B4-BE49-F238E27FC236}">
                    <a16:creationId xmlns:a16="http://schemas.microsoft.com/office/drawing/2014/main" id="{7F603608-8824-514F-E4EE-846040516F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6678136" y="4033373"/>
                <a:ext cx="714945" cy="714945"/>
              </a:xfrm>
              <a:prstGeom prst="rect">
                <a:avLst/>
              </a:prstGeom>
            </p:spPr>
          </p:pic>
        </p:grp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EBE6A6C5-8B8D-1300-0FF2-28663D82483B}"/>
                </a:ext>
              </a:extLst>
            </p:cNvPr>
            <p:cNvSpPr/>
            <p:nvPr/>
          </p:nvSpPr>
          <p:spPr>
            <a:xfrm>
              <a:off x="3358704" y="4111730"/>
              <a:ext cx="2357176" cy="495445"/>
            </a:xfrm>
            <a:prstGeom prst="roundRect">
              <a:avLst>
                <a:gd name="adj" fmla="val 3886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59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B8F5553A-D897-9511-5D7D-82317B2EC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34"/>
          <a:stretch/>
        </p:blipFill>
        <p:spPr>
          <a:xfrm>
            <a:off x="2899" y="0"/>
            <a:ext cx="9141101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797335" y="1342190"/>
            <a:ext cx="7546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effectLst/>
                <a:latin typeface="Bangla MN" pitchFamily="2" charset="0"/>
                <a:cs typeface="Bangla MN" pitchFamily="2" charset="0"/>
              </a:rPr>
              <a:t>Dynamic Flow Rule Configuration for </a:t>
            </a:r>
            <a:r>
              <a:rPr lang="en-US" sz="4800" b="1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SDN-Based Network 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02253C6-734D-25D1-41A2-F6ABD44494F4}"/>
              </a:ext>
            </a:extLst>
          </p:cNvPr>
          <p:cNvGrpSpPr/>
          <p:nvPr/>
        </p:nvGrpSpPr>
        <p:grpSpPr>
          <a:xfrm>
            <a:off x="436458" y="5121513"/>
            <a:ext cx="8268178" cy="558000"/>
            <a:chOff x="437911" y="5144538"/>
            <a:chExt cx="8268178" cy="55450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D8F1E45-7F3C-8BCC-1741-D736BF1B5FBE}"/>
                </a:ext>
              </a:extLst>
            </p:cNvPr>
            <p:cNvGrpSpPr/>
            <p:nvPr/>
          </p:nvGrpSpPr>
          <p:grpSpPr>
            <a:xfrm>
              <a:off x="437911" y="5146262"/>
              <a:ext cx="1386668" cy="551054"/>
              <a:chOff x="1080587" y="5165440"/>
              <a:chExt cx="1386668" cy="55105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26C64BE-C9C8-C017-13FC-6CCB9930BCA6}"/>
                  </a:ext>
                </a:extLst>
              </p:cNvPr>
              <p:cNvGrpSpPr/>
              <p:nvPr/>
            </p:nvGrpSpPr>
            <p:grpSpPr>
              <a:xfrm>
                <a:off x="1080587" y="5177058"/>
                <a:ext cx="1386668" cy="539436"/>
                <a:chOff x="2417086" y="4288960"/>
                <a:chExt cx="3366805" cy="571169"/>
              </a:xfrm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59681FD4-D6C8-7BF9-AB08-FF86D49D8176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3366805" cy="5711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20BBE050-22B0-C71F-1F82-CFC112A63820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3199377" cy="504927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046D5AE-47E4-F0AC-5ED3-EF20C8206A1D}"/>
                  </a:ext>
                </a:extLst>
              </p:cNvPr>
              <p:cNvSpPr txBox="1"/>
              <p:nvPr/>
            </p:nvSpPr>
            <p:spPr>
              <a:xfrm>
                <a:off x="1206053" y="5165440"/>
                <a:ext cx="11039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ONOS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183BAF0-B572-F056-3C9B-C52E0129FECF}"/>
                </a:ext>
              </a:extLst>
            </p:cNvPr>
            <p:cNvGrpSpPr/>
            <p:nvPr/>
          </p:nvGrpSpPr>
          <p:grpSpPr>
            <a:xfrm>
              <a:off x="1936245" y="5144538"/>
              <a:ext cx="1749774" cy="554502"/>
              <a:chOff x="2984133" y="5145777"/>
              <a:chExt cx="1749774" cy="55450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E76B3AE-56AD-8EBD-1ED2-B6C3F03D395B}"/>
                  </a:ext>
                </a:extLst>
              </p:cNvPr>
              <p:cNvGrpSpPr/>
              <p:nvPr/>
            </p:nvGrpSpPr>
            <p:grpSpPr>
              <a:xfrm>
                <a:off x="2984133" y="5177059"/>
                <a:ext cx="1749774" cy="523220"/>
                <a:chOff x="2417084" y="4288960"/>
                <a:chExt cx="3147153" cy="553999"/>
              </a:xfrm>
            </p:grpSpPr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06855242-84CD-7D3A-0FFF-F9FE19A68F50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3147151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7D6706F9-43EE-9A4C-7642-0ABC4B41803E}"/>
                    </a:ext>
                  </a:extLst>
                </p:cNvPr>
                <p:cNvSpPr/>
                <p:nvPr/>
              </p:nvSpPr>
              <p:spPr>
                <a:xfrm>
                  <a:off x="2417084" y="4288960"/>
                  <a:ext cx="3006184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161D5D-00E1-6377-844F-A9D3216B045F}"/>
                  </a:ext>
                </a:extLst>
              </p:cNvPr>
              <p:cNvSpPr txBox="1"/>
              <p:nvPr/>
            </p:nvSpPr>
            <p:spPr>
              <a:xfrm>
                <a:off x="3163797" y="5145777"/>
                <a:ext cx="13746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Mininet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4F45ABF-3D12-EF62-0635-71AAF116BC10}"/>
                </a:ext>
              </a:extLst>
            </p:cNvPr>
            <p:cNvGrpSpPr/>
            <p:nvPr/>
          </p:nvGrpSpPr>
          <p:grpSpPr>
            <a:xfrm>
              <a:off x="3797685" y="5144538"/>
              <a:ext cx="1202827" cy="554502"/>
              <a:chOff x="5055921" y="5142882"/>
              <a:chExt cx="1202827" cy="55450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0C4F251-EC7B-11B3-8C76-F094D415F5AB}"/>
                  </a:ext>
                </a:extLst>
              </p:cNvPr>
              <p:cNvGrpSpPr/>
              <p:nvPr/>
            </p:nvGrpSpPr>
            <p:grpSpPr>
              <a:xfrm>
                <a:off x="5055921" y="5174164"/>
                <a:ext cx="1202827" cy="523220"/>
                <a:chOff x="2417086" y="4288960"/>
                <a:chExt cx="1406966" cy="553999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7C6C28A3-81CE-C475-FB46-458F2997714D}"/>
                    </a:ext>
                  </a:extLst>
                </p:cNvPr>
                <p:cNvSpPr/>
                <p:nvPr/>
              </p:nvSpPr>
              <p:spPr>
                <a:xfrm>
                  <a:off x="2417087" y="4288961"/>
                  <a:ext cx="14069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134AF6A5-C213-D42D-DB99-3D6C28E5762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311053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29DE62C-7EBE-0413-F9E7-F3291175B1A3}"/>
                  </a:ext>
                </a:extLst>
              </p:cNvPr>
              <p:cNvSpPr txBox="1"/>
              <p:nvPr/>
            </p:nvSpPr>
            <p:spPr>
              <a:xfrm>
                <a:off x="5212802" y="5142882"/>
                <a:ext cx="8574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Java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C6D19E-A56A-FF31-243A-FBF262777FC5}"/>
                </a:ext>
              </a:extLst>
            </p:cNvPr>
            <p:cNvGrpSpPr/>
            <p:nvPr/>
          </p:nvGrpSpPr>
          <p:grpSpPr>
            <a:xfrm>
              <a:off x="7357081" y="5144538"/>
              <a:ext cx="1349008" cy="554502"/>
              <a:chOff x="5055918" y="5142882"/>
              <a:chExt cx="1349008" cy="55450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EF3B577-A55F-A9D5-D11A-4AD3C9532965}"/>
                  </a:ext>
                </a:extLst>
              </p:cNvPr>
              <p:cNvGrpSpPr/>
              <p:nvPr/>
            </p:nvGrpSpPr>
            <p:grpSpPr>
              <a:xfrm>
                <a:off x="5055918" y="5174164"/>
                <a:ext cx="1349008" cy="523220"/>
                <a:chOff x="2417085" y="4288960"/>
                <a:chExt cx="1577957" cy="553999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2469C7A6-9096-D321-DF14-AB33E8EB8E87}"/>
                    </a:ext>
                  </a:extLst>
                </p:cNvPr>
                <p:cNvSpPr/>
                <p:nvPr/>
              </p:nvSpPr>
              <p:spPr>
                <a:xfrm>
                  <a:off x="2417085" y="4288961"/>
                  <a:ext cx="1577957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F6134763-B71D-2B49-DFD0-16823E8FB457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493470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5D612D-4812-2E9D-7A1C-F8F428F053A9}"/>
                  </a:ext>
                </a:extLst>
              </p:cNvPr>
              <p:cNvSpPr txBox="1"/>
              <p:nvPr/>
            </p:nvSpPr>
            <p:spPr>
              <a:xfrm>
                <a:off x="5215977" y="5142882"/>
                <a:ext cx="1016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Linux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1DDB919-6D9C-2236-29A4-7A9CB1281AF9}"/>
                </a:ext>
              </a:extLst>
            </p:cNvPr>
            <p:cNvGrpSpPr/>
            <p:nvPr/>
          </p:nvGrpSpPr>
          <p:grpSpPr>
            <a:xfrm>
              <a:off x="5112178" y="5144538"/>
              <a:ext cx="2133239" cy="554502"/>
              <a:chOff x="5055918" y="5142882"/>
              <a:chExt cx="2133239" cy="55450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6E725AF-8283-892B-7863-070161EB0B9E}"/>
                  </a:ext>
                </a:extLst>
              </p:cNvPr>
              <p:cNvGrpSpPr/>
              <p:nvPr/>
            </p:nvGrpSpPr>
            <p:grpSpPr>
              <a:xfrm>
                <a:off x="5055918" y="5174164"/>
                <a:ext cx="2133239" cy="523220"/>
                <a:chOff x="2417085" y="4288960"/>
                <a:chExt cx="2495285" cy="553999"/>
              </a:xfrm>
            </p:grpSpPr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71AC255F-B744-22FA-5690-3D21260F2BC4}"/>
                    </a:ext>
                  </a:extLst>
                </p:cNvPr>
                <p:cNvSpPr/>
                <p:nvPr/>
              </p:nvSpPr>
              <p:spPr>
                <a:xfrm>
                  <a:off x="2417085" y="4288961"/>
                  <a:ext cx="249528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ACE2FE37-42AE-87EC-63AF-DA92540648D2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2410456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477FF00-6278-C250-FAE6-D744D1699C91}"/>
                  </a:ext>
                </a:extLst>
              </p:cNvPr>
              <p:cNvSpPr txBox="1"/>
              <p:nvPr/>
            </p:nvSpPr>
            <p:spPr>
              <a:xfrm>
                <a:off x="5220790" y="5142882"/>
                <a:ext cx="1798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Wireshark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F06EB6F-29C1-8050-1A17-869BEDA8CE0F}"/>
              </a:ext>
            </a:extLst>
          </p:cNvPr>
          <p:cNvGrpSpPr/>
          <p:nvPr/>
        </p:nvGrpSpPr>
        <p:grpSpPr>
          <a:xfrm>
            <a:off x="3348819" y="3934871"/>
            <a:ext cx="2443457" cy="615969"/>
            <a:chOff x="3358704" y="4071715"/>
            <a:chExt cx="2443457" cy="61596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2C44712-5AF1-BB7C-EB3D-5C220047A2A2}"/>
                </a:ext>
              </a:extLst>
            </p:cNvPr>
            <p:cNvGrpSpPr/>
            <p:nvPr/>
          </p:nvGrpSpPr>
          <p:grpSpPr>
            <a:xfrm>
              <a:off x="3374795" y="4071715"/>
              <a:ext cx="2427366" cy="615969"/>
              <a:chOff x="4483523" y="4003722"/>
              <a:chExt cx="3236488" cy="821291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89EEC0A-EFA1-AB72-CFA4-6F50DC17E0D9}"/>
                  </a:ext>
                </a:extLst>
              </p:cNvPr>
              <p:cNvGrpSpPr/>
              <p:nvPr/>
            </p:nvGrpSpPr>
            <p:grpSpPr>
              <a:xfrm>
                <a:off x="4483523" y="4003722"/>
                <a:ext cx="3236488" cy="821291"/>
                <a:chOff x="1580784" y="3933278"/>
                <a:chExt cx="3236488" cy="821291"/>
              </a:xfrm>
            </p:grpSpPr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16F3BF7E-06ED-D4A3-EE3E-D23909885F98}"/>
                    </a:ext>
                  </a:extLst>
                </p:cNvPr>
                <p:cNvSpPr/>
                <p:nvPr/>
              </p:nvSpPr>
              <p:spPr>
                <a:xfrm>
                  <a:off x="1580784" y="3991323"/>
                  <a:ext cx="3236488" cy="763246"/>
                </a:xfrm>
                <a:prstGeom prst="roundRect">
                  <a:avLst>
                    <a:gd name="adj" fmla="val 38868"/>
                  </a:avLst>
                </a:prstGeom>
                <a:solidFill>
                  <a:srgbClr val="FFEB9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7CC4DFA-5350-2975-0A75-9D5F6A1A7299}"/>
                    </a:ext>
                  </a:extLst>
                </p:cNvPr>
                <p:cNvSpPr txBox="1"/>
                <p:nvPr/>
              </p:nvSpPr>
              <p:spPr>
                <a:xfrm>
                  <a:off x="1957875" y="3933278"/>
                  <a:ext cx="1918043" cy="779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ea typeface="Apple Color Emoji" pitchFamily="2" charset="0"/>
                      <a:cs typeface="Calibri" panose="020F0502020204030204" pitchFamily="34" charset="0"/>
                    </a:rPr>
                    <a:t>GitHub</a:t>
                  </a:r>
                  <a:endParaRPr lang="en-TW" sz="32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74" name="Graphic 73" descr="Cursor">
                <a:extLst>
                  <a:ext uri="{FF2B5EF4-FFF2-40B4-BE49-F238E27FC236}">
                    <a16:creationId xmlns:a16="http://schemas.microsoft.com/office/drawing/2014/main" id="{A9323E90-8779-CD9E-D531-7A00C9F5D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6678136" y="4033373"/>
                <a:ext cx="714945" cy="714945"/>
              </a:xfrm>
              <a:prstGeom prst="rect">
                <a:avLst/>
              </a:prstGeom>
            </p:spPr>
          </p:pic>
        </p:grp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F525C748-229C-4828-DF45-3811238199FF}"/>
                </a:ext>
              </a:extLst>
            </p:cNvPr>
            <p:cNvSpPr/>
            <p:nvPr/>
          </p:nvSpPr>
          <p:spPr>
            <a:xfrm>
              <a:off x="3358704" y="4111730"/>
              <a:ext cx="2357176" cy="495445"/>
            </a:xfrm>
            <a:prstGeom prst="roundRect">
              <a:avLst>
                <a:gd name="adj" fmla="val 3886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831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AF8BDFAA-F2C7-F61C-EB6A-FB1E6A426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34"/>
          <a:stretch/>
        </p:blipFill>
        <p:spPr>
          <a:xfrm>
            <a:off x="2899" y="0"/>
            <a:ext cx="9141101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574151" y="2061355"/>
            <a:ext cx="80088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Multi-User </a:t>
            </a:r>
            <a:r>
              <a:rPr lang="en-US" sz="5000" b="1" i="0" dirty="0">
                <a:effectLst/>
                <a:latin typeface="Bangla MN" pitchFamily="2" charset="0"/>
                <a:cs typeface="Bangla MN" pitchFamily="2" charset="0"/>
              </a:rPr>
              <a:t>Chat Room</a:t>
            </a:r>
            <a:endParaRPr lang="en-TW" sz="5000" b="1" dirty="0">
              <a:solidFill>
                <a:srgbClr val="AD5545"/>
              </a:solidFill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C6B4AC-3CC3-1DE1-6C04-EB2390640C99}"/>
              </a:ext>
            </a:extLst>
          </p:cNvPr>
          <p:cNvGrpSpPr/>
          <p:nvPr/>
        </p:nvGrpSpPr>
        <p:grpSpPr>
          <a:xfrm>
            <a:off x="1013293" y="5155481"/>
            <a:ext cx="7114512" cy="558000"/>
            <a:chOff x="1331462" y="5109441"/>
            <a:chExt cx="7114512" cy="5619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D8F06B-791F-0D35-D2BB-D83B05650C71}"/>
                </a:ext>
              </a:extLst>
            </p:cNvPr>
            <p:cNvGrpSpPr/>
            <p:nvPr/>
          </p:nvGrpSpPr>
          <p:grpSpPr>
            <a:xfrm>
              <a:off x="1331462" y="5109441"/>
              <a:ext cx="1134081" cy="561936"/>
              <a:chOff x="2056988" y="5133374"/>
              <a:chExt cx="1134081" cy="56193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5B95384-06CF-0B88-FC11-7067DCED7EE6}"/>
                  </a:ext>
                </a:extLst>
              </p:cNvPr>
              <p:cNvGrpSpPr/>
              <p:nvPr/>
            </p:nvGrpSpPr>
            <p:grpSpPr>
              <a:xfrm>
                <a:off x="2056988" y="5172090"/>
                <a:ext cx="1134081" cy="523220"/>
                <a:chOff x="2417086" y="4288960"/>
                <a:chExt cx="1985565" cy="553999"/>
              </a:xfrm>
            </p:grpSpPr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32C7EC62-FDC6-4CD1-1A68-FDF1DDF44216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0DD8B7A9-3864-57DE-7CF5-967FBD1602FB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BB994-32E3-AF1E-65A4-FF169F902C1F}"/>
                  </a:ext>
                </a:extLst>
              </p:cNvPr>
              <p:cNvSpPr txBox="1"/>
              <p:nvPr/>
            </p:nvSpPr>
            <p:spPr>
              <a:xfrm>
                <a:off x="2250116" y="5133374"/>
                <a:ext cx="7543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C++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EB10D2-B685-0D70-C2A5-3B380F2363D4}"/>
                </a:ext>
              </a:extLst>
            </p:cNvPr>
            <p:cNvGrpSpPr/>
            <p:nvPr/>
          </p:nvGrpSpPr>
          <p:grpSpPr>
            <a:xfrm>
              <a:off x="4307385" y="5110751"/>
              <a:ext cx="4138589" cy="559316"/>
              <a:chOff x="3274377" y="5129366"/>
              <a:chExt cx="4138589" cy="55931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4077C95-B2FF-7674-805C-FA46FE40CC16}"/>
                  </a:ext>
                </a:extLst>
              </p:cNvPr>
              <p:cNvGrpSpPr/>
              <p:nvPr/>
            </p:nvGrpSpPr>
            <p:grpSpPr>
              <a:xfrm>
                <a:off x="3274377" y="5165462"/>
                <a:ext cx="4138589" cy="523220"/>
                <a:chOff x="2417086" y="4288960"/>
                <a:chExt cx="1956603" cy="553999"/>
              </a:xfrm>
            </p:grpSpPr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80850E53-84F6-8D98-B00D-DE64BC9A9A2E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56603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564DB107-5891-6CC5-0C16-1612CF6C80FC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9FBB62-71EA-1F1B-CE28-BC98108DC212}"/>
                  </a:ext>
                </a:extLst>
              </p:cNvPr>
              <p:cNvSpPr txBox="1"/>
              <p:nvPr/>
            </p:nvSpPr>
            <p:spPr>
              <a:xfrm>
                <a:off x="3489619" y="5129366"/>
                <a:ext cx="38331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Client-Server Paradigm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B595BB-6CFB-2772-D09E-5E5D6A80AEFA}"/>
                </a:ext>
              </a:extLst>
            </p:cNvPr>
            <p:cNvGrpSpPr/>
            <p:nvPr/>
          </p:nvGrpSpPr>
          <p:grpSpPr>
            <a:xfrm>
              <a:off x="2711960" y="5113158"/>
              <a:ext cx="1349008" cy="554502"/>
              <a:chOff x="5055918" y="5142882"/>
              <a:chExt cx="1349008" cy="55450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C2BE4B9-4AD3-E925-A3EE-876B3A450E2D}"/>
                  </a:ext>
                </a:extLst>
              </p:cNvPr>
              <p:cNvGrpSpPr/>
              <p:nvPr/>
            </p:nvGrpSpPr>
            <p:grpSpPr>
              <a:xfrm>
                <a:off x="5055918" y="5174164"/>
                <a:ext cx="1349008" cy="523220"/>
                <a:chOff x="2417085" y="4288960"/>
                <a:chExt cx="1577957" cy="553999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33E05CA2-F0D7-8F39-2ED3-19FE515F8201}"/>
                    </a:ext>
                  </a:extLst>
                </p:cNvPr>
                <p:cNvSpPr/>
                <p:nvPr/>
              </p:nvSpPr>
              <p:spPr>
                <a:xfrm>
                  <a:off x="2417085" y="4288961"/>
                  <a:ext cx="1577957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3D0D317C-A1E5-72AD-A9A4-314C09A2DDC3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493470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2835C8-CA0A-26A9-C484-F56CE58B7550}"/>
                  </a:ext>
                </a:extLst>
              </p:cNvPr>
              <p:cNvSpPr txBox="1"/>
              <p:nvPr/>
            </p:nvSpPr>
            <p:spPr>
              <a:xfrm>
                <a:off x="5215977" y="5142882"/>
                <a:ext cx="1016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Linux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3B7F189-822C-9C4A-358B-9065BE1AF4AD}"/>
              </a:ext>
            </a:extLst>
          </p:cNvPr>
          <p:cNvGrpSpPr/>
          <p:nvPr/>
        </p:nvGrpSpPr>
        <p:grpSpPr>
          <a:xfrm>
            <a:off x="3348819" y="3934871"/>
            <a:ext cx="2443457" cy="615969"/>
            <a:chOff x="3358704" y="4071715"/>
            <a:chExt cx="2443457" cy="61596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502AB20-8E5A-60B0-730B-4D84CE0002B9}"/>
                </a:ext>
              </a:extLst>
            </p:cNvPr>
            <p:cNvGrpSpPr/>
            <p:nvPr/>
          </p:nvGrpSpPr>
          <p:grpSpPr>
            <a:xfrm>
              <a:off x="3374795" y="4071715"/>
              <a:ext cx="2427366" cy="615969"/>
              <a:chOff x="4483523" y="4003722"/>
              <a:chExt cx="3236488" cy="821291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5854A19-0C0D-0341-2B9A-D6867E733CBC}"/>
                  </a:ext>
                </a:extLst>
              </p:cNvPr>
              <p:cNvGrpSpPr/>
              <p:nvPr/>
            </p:nvGrpSpPr>
            <p:grpSpPr>
              <a:xfrm>
                <a:off x="4483523" y="4003722"/>
                <a:ext cx="3236488" cy="821291"/>
                <a:chOff x="1580784" y="3933278"/>
                <a:chExt cx="3236488" cy="821291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274288BA-14F9-3344-DD58-75E12D586127}"/>
                    </a:ext>
                  </a:extLst>
                </p:cNvPr>
                <p:cNvSpPr/>
                <p:nvPr/>
              </p:nvSpPr>
              <p:spPr>
                <a:xfrm>
                  <a:off x="1580784" y="3991323"/>
                  <a:ext cx="3236488" cy="763246"/>
                </a:xfrm>
                <a:prstGeom prst="roundRect">
                  <a:avLst>
                    <a:gd name="adj" fmla="val 38868"/>
                  </a:avLst>
                </a:prstGeom>
                <a:solidFill>
                  <a:srgbClr val="FFEB9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B1326CB-98E0-C3F3-87BC-EE4C35E6DF59}"/>
                    </a:ext>
                  </a:extLst>
                </p:cNvPr>
                <p:cNvSpPr txBox="1"/>
                <p:nvPr/>
              </p:nvSpPr>
              <p:spPr>
                <a:xfrm>
                  <a:off x="1957875" y="3933278"/>
                  <a:ext cx="1918043" cy="779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ea typeface="Apple Color Emoji" pitchFamily="2" charset="0"/>
                      <a:cs typeface="Calibri" panose="020F0502020204030204" pitchFamily="34" charset="0"/>
                    </a:rPr>
                    <a:t>GitHub</a:t>
                  </a:r>
                  <a:endParaRPr lang="en-TW" sz="32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36" name="Graphic 35" descr="Cursor">
                <a:extLst>
                  <a:ext uri="{FF2B5EF4-FFF2-40B4-BE49-F238E27FC236}">
                    <a16:creationId xmlns:a16="http://schemas.microsoft.com/office/drawing/2014/main" id="{55FB7B76-1A5E-3107-0B52-4964C3CD18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6678136" y="4033373"/>
                <a:ext cx="714945" cy="714945"/>
              </a:xfrm>
              <a:prstGeom prst="rect">
                <a:avLst/>
              </a:prstGeom>
            </p:spPr>
          </p:pic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69BFCBF-A6AE-DEB8-2DA8-94005216074A}"/>
                </a:ext>
              </a:extLst>
            </p:cNvPr>
            <p:cNvSpPr/>
            <p:nvPr/>
          </p:nvSpPr>
          <p:spPr>
            <a:xfrm>
              <a:off x="3358704" y="4111730"/>
              <a:ext cx="2357176" cy="495445"/>
            </a:xfrm>
            <a:prstGeom prst="roundRect">
              <a:avLst>
                <a:gd name="adj" fmla="val 3886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321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D542F6-2406-0E87-EBC8-FA9A14EE0A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34"/>
          <a:stretch/>
        </p:blipFill>
        <p:spPr>
          <a:xfrm>
            <a:off x="2899" y="0"/>
            <a:ext cx="9141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8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418F4FD-A94A-458A-8D79-C80EB09E7E2D}"/>
              </a:ext>
            </a:extLst>
          </p:cNvPr>
          <p:cNvGrpSpPr/>
          <p:nvPr/>
        </p:nvGrpSpPr>
        <p:grpSpPr>
          <a:xfrm>
            <a:off x="2899" y="0"/>
            <a:ext cx="9141101" cy="6858000"/>
            <a:chOff x="2899" y="0"/>
            <a:chExt cx="9141101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8D542F6-2406-0E87-EBC8-FA9A14EE0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2899" y="0"/>
              <a:ext cx="9141101" cy="6858000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51E72E-91BA-FF8A-B9C3-95BE14F05015}"/>
                </a:ext>
              </a:extLst>
            </p:cNvPr>
            <p:cNvGrpSpPr/>
            <p:nvPr/>
          </p:nvGrpSpPr>
          <p:grpSpPr>
            <a:xfrm>
              <a:off x="379419" y="352145"/>
              <a:ext cx="1336505" cy="362347"/>
              <a:chOff x="443753" y="181173"/>
              <a:chExt cx="1336505" cy="36234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2D43F3-AB0F-7F24-E656-DA1521E7CAAC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0A43D14-464C-FA32-F1B8-54A629B2C969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9535B96-C9A2-7785-2DCB-65E0C3DB0C4B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93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DA59118-2C5F-E2DD-BEB5-54D4B0E542EE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64511F3-15B1-8290-9A4E-8B0BC0407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063FB43-CE2C-4B3F-AFD0-AAEA3E3720A2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6ED7233-FFAC-8A56-81E4-76997EB7D301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9E41E2-ED41-3BAE-2FC6-3C2EACFF1CBF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9D526B9-DDC7-C3E0-347C-ADFFB202CA7E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213756" y="1139802"/>
            <a:ext cx="7613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VLAN-Based</a:t>
            </a:r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 Segment Routing Application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FA51D1-FA7D-8EFF-C42F-AE3B2848464F}"/>
              </a:ext>
            </a:extLst>
          </p:cNvPr>
          <p:cNvGrpSpPr/>
          <p:nvPr/>
        </p:nvGrpSpPr>
        <p:grpSpPr>
          <a:xfrm>
            <a:off x="2056988" y="5127417"/>
            <a:ext cx="5030021" cy="572862"/>
            <a:chOff x="1741943" y="5124338"/>
            <a:chExt cx="5030021" cy="57286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4DEE3BF-2742-3FBF-08E2-D21D10E8401F}"/>
                </a:ext>
              </a:extLst>
            </p:cNvPr>
            <p:cNvGrpSpPr/>
            <p:nvPr/>
          </p:nvGrpSpPr>
          <p:grpSpPr>
            <a:xfrm>
              <a:off x="1741943" y="5139626"/>
              <a:ext cx="1486007" cy="552605"/>
              <a:chOff x="2048742" y="5142705"/>
              <a:chExt cx="1486007" cy="552605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2048742" y="5172090"/>
                <a:ext cx="1486007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2241869" y="5142705"/>
                <a:ext cx="11054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ONOS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7028CA-E2E7-905F-DB69-9303A6A30ACB}"/>
                </a:ext>
              </a:extLst>
            </p:cNvPr>
            <p:cNvGrpSpPr/>
            <p:nvPr/>
          </p:nvGrpSpPr>
          <p:grpSpPr>
            <a:xfrm>
              <a:off x="3477884" y="5134656"/>
              <a:ext cx="1757134" cy="562544"/>
              <a:chOff x="3580179" y="5137735"/>
              <a:chExt cx="1757134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3580179" y="5177059"/>
                <a:ext cx="1757134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745313" y="5137735"/>
                <a:ext cx="1390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Mininet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B8947D-619F-00EB-291B-C6F8B491C7E4}"/>
                </a:ext>
              </a:extLst>
            </p:cNvPr>
            <p:cNvGrpSpPr/>
            <p:nvPr/>
          </p:nvGrpSpPr>
          <p:grpSpPr>
            <a:xfrm>
              <a:off x="5484952" y="5124338"/>
              <a:ext cx="1287012" cy="553200"/>
              <a:chOff x="5484952" y="5124338"/>
              <a:chExt cx="1287012" cy="5532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484952" y="5154318"/>
                <a:ext cx="1287012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5701786" y="5124338"/>
                <a:ext cx="9140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Java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137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376</TotalTime>
  <Words>92</Words>
  <Application>Microsoft Macintosh PowerPoint</Application>
  <PresentationFormat>On-screen Show (4:3)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Bangla MN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盈瑄 廖</dc:creator>
  <cp:lastModifiedBy>盈瑄 廖</cp:lastModifiedBy>
  <cp:revision>50</cp:revision>
  <dcterms:created xsi:type="dcterms:W3CDTF">2023-07-01T05:11:27Z</dcterms:created>
  <dcterms:modified xsi:type="dcterms:W3CDTF">2025-04-25T10:11:46Z</dcterms:modified>
</cp:coreProperties>
</file>