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8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6E8"/>
    <a:srgbClr val="27C841"/>
    <a:srgbClr val="FEBD2E"/>
    <a:srgbClr val="FF5F57"/>
    <a:srgbClr val="F2BC7F"/>
    <a:srgbClr val="FFF6EC"/>
    <a:srgbClr val="AD5545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90" d="100"/>
          <a:sy n="90" d="100"/>
        </p:scale>
        <p:origin x="2280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0034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857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69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0475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2023/7/2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700B2-14F7-4BB2-CDDE-CD81A8FA44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502CDA-D96E-1B5C-BFB1-6A8D25C2E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D0BBFF-4882-75B6-CBC0-FCEAEBC383F7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2FBB89-232E-6A5A-6564-A1935BC4688B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0DF7DB-567E-F94B-1892-8384A30B419D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64F054-007B-B185-E8DD-7C8E8E841E1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2290294" y="1619368"/>
            <a:ext cx="458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</a:t>
            </a:r>
          </a:p>
          <a:p>
            <a:r>
              <a:rPr lang="en-US" sz="7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7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991A8C-1F58-6F23-99EA-39E37EB8EFEA}"/>
              </a:ext>
            </a:extLst>
          </p:cNvPr>
          <p:cNvGrpSpPr/>
          <p:nvPr/>
        </p:nvGrpSpPr>
        <p:grpSpPr>
          <a:xfrm>
            <a:off x="806100" y="5137735"/>
            <a:ext cx="7531799" cy="561484"/>
            <a:chOff x="951051" y="4854263"/>
            <a:chExt cx="7531799" cy="5614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951051" y="4854263"/>
              <a:ext cx="1545186" cy="561484"/>
              <a:chOff x="1093572" y="5006573"/>
              <a:chExt cx="1545186" cy="56148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93572" y="5044837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335144" y="5006573"/>
                <a:ext cx="1044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660058" y="4856034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946743" y="4861811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655751" y="4857873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69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3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1F683-0362-CD87-EE5E-47D2034FF1DF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F4C324-BFF9-6452-904A-1787B11AE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A2288BD-16D7-8212-6061-612B04296068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FF881A-C14C-857B-198A-BDE07C94572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D0BE5A-E18B-A064-E201-2A65A4135AD3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316355-40EC-7618-5F20-3993E4124688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67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Reinforcement Learning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80586" y="5137735"/>
            <a:ext cx="6982825" cy="562544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33F95-E541-2DAA-D3BA-206F6DA2273A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6400BC-5636-9C7A-E13A-DF97FCFB6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D5382-03DA-B68B-A9CD-9058AF27D1E5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A9FE78-592D-3B35-59B6-42026DAA28D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0135B11-D86C-C036-0476-93E278D41BE7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78D55-9993-9F34-9441-04DE3168B30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82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Mandelbrot Set Calculation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0BCF2A-13F3-077C-50CB-C4FEE11A77AC}"/>
              </a:ext>
            </a:extLst>
          </p:cNvPr>
          <p:cNvGrpSpPr/>
          <p:nvPr/>
        </p:nvGrpSpPr>
        <p:grpSpPr>
          <a:xfrm>
            <a:off x="2518668" y="5137735"/>
            <a:ext cx="4106661" cy="562544"/>
            <a:chOff x="1897435" y="5127904"/>
            <a:chExt cx="4106661" cy="5625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897435" y="5127904"/>
              <a:ext cx="817784" cy="562544"/>
              <a:chOff x="1080587" y="5137735"/>
              <a:chExt cx="817784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9"/>
                <a:ext cx="817784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263774" y="5137735"/>
                <a:ext cx="441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958946" y="5127904"/>
              <a:ext cx="1103947" cy="562544"/>
              <a:chOff x="2984134" y="5137735"/>
              <a:chExt cx="1103947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4" y="5177059"/>
                <a:ext cx="1103947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49268" y="5137735"/>
                <a:ext cx="758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306620" y="5130800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2" y="5140631"/>
                <a:ext cx="1283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D2366B-EB1A-9743-34F4-909EA207B822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0ABF7-C4BB-0EF9-5328-B37A5C14F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3193B6-1DFB-685E-82F9-9875F68DA5B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BFD1524-45F3-1B95-879C-1BC5BDB3797D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2B7FEF-066D-1243-C5BB-E67EEE075AC4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190457-C773-FFFF-8D85-DB69F0A557F0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722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Multi-Tenancy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Application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Data Center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4BD6B-2273-434E-E4AB-B56E19CED722}"/>
              </a:ext>
            </a:extLst>
          </p:cNvPr>
          <p:cNvGrpSpPr/>
          <p:nvPr/>
        </p:nvGrpSpPr>
        <p:grpSpPr>
          <a:xfrm>
            <a:off x="2048742" y="5137735"/>
            <a:ext cx="5133686" cy="562544"/>
            <a:chOff x="2066237" y="5142792"/>
            <a:chExt cx="5133686" cy="562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CECC3A-D1AE-65E4-3EB0-9438028135EE}"/>
                </a:ext>
              </a:extLst>
            </p:cNvPr>
            <p:cNvGrpSpPr/>
            <p:nvPr/>
          </p:nvGrpSpPr>
          <p:grpSpPr>
            <a:xfrm>
              <a:off x="2066237" y="5147762"/>
              <a:ext cx="1226645" cy="552605"/>
              <a:chOff x="1889257" y="5133273"/>
              <a:chExt cx="1226645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889257" y="5162658"/>
                <a:ext cx="1226645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082384" y="5133273"/>
                <a:ext cx="842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519097" y="5142792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5502447" y="5145688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1" y="5140631"/>
                <a:ext cx="1293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59118-2C5F-E2DD-BEB5-54D4B0E542EE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4511F3-15B1-8290-9A4E-8B0BC0407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3FB43-CE2C-4B3F-AFD0-AAEA3E3720A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6ED7233-FFAC-8A56-81E4-76997EB7D30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9E41E2-ED41-3BAE-2FC6-3C2EACFF1CBF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9D526B9-DDC7-C3E0-347C-ADFFB202CA7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54F267-58E9-0CC2-106D-9EE31038C8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F1B5E20-42A3-1B91-2B8A-BBE443E19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F5D1A8-D782-EB45-CA84-E0470A633C1C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FC74E7A-D36D-1E4E-66A4-15964C2ED11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F5DD5C-1389-EA58-2FDC-59E65D8D2C49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500D98-F8CA-6FCF-0AC0-C39958F69DC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446326" y="1139802"/>
            <a:ext cx="6251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Proxy Server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HTTP and FTP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9A82E-8595-C7F2-B349-E77003B5487D}"/>
              </a:ext>
            </a:extLst>
          </p:cNvPr>
          <p:cNvGrpSpPr/>
          <p:nvPr/>
        </p:nvGrpSpPr>
        <p:grpSpPr>
          <a:xfrm>
            <a:off x="1852277" y="5137735"/>
            <a:ext cx="5439443" cy="561936"/>
            <a:chOff x="2366407" y="5149945"/>
            <a:chExt cx="5439443" cy="5619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110A9D-2AA7-5C68-E960-0048C1EA5963}"/>
                </a:ext>
              </a:extLst>
            </p:cNvPr>
            <p:cNvGrpSpPr/>
            <p:nvPr/>
          </p:nvGrpSpPr>
          <p:grpSpPr>
            <a:xfrm>
              <a:off x="2366407" y="5149945"/>
              <a:ext cx="1134081" cy="561936"/>
              <a:chOff x="2056988" y="5133374"/>
              <a:chExt cx="1134081" cy="56193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A694D8-C520-B7EC-E375-ECC6165179C5}"/>
                </a:ext>
              </a:extLst>
            </p:cNvPr>
            <p:cNvGrpSpPr/>
            <p:nvPr/>
          </p:nvGrpSpPr>
          <p:grpSpPr>
            <a:xfrm>
              <a:off x="3788507" y="5154404"/>
              <a:ext cx="1461645" cy="553019"/>
              <a:chOff x="3792929" y="5147260"/>
              <a:chExt cx="1461645" cy="55301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792929" y="5177059"/>
                <a:ext cx="1461645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977113" y="5147260"/>
                <a:ext cx="1103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5CCB9-98CC-B8BF-3C2F-10EA5866C30D}"/>
                </a:ext>
              </a:extLst>
            </p:cNvPr>
            <p:cNvGrpSpPr/>
            <p:nvPr/>
          </p:nvGrpSpPr>
          <p:grpSpPr>
            <a:xfrm>
              <a:off x="5538172" y="5155016"/>
              <a:ext cx="2267678" cy="551795"/>
              <a:chOff x="5799997" y="5128822"/>
              <a:chExt cx="2267678" cy="5517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799997" y="5157397"/>
                <a:ext cx="2267678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6016831" y="5128822"/>
                <a:ext cx="186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Boost.Asio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091DB5-A4FA-1C39-F6FD-393702AC2450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EFB746-1991-CC4F-9151-E1B229BD8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C90695-1D25-8A1E-9E7B-A38B94A6873A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C8C3A5-DD6D-46A6-4302-D1C66F528B3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D4A5AE-7B48-B341-BDFA-B757FE50291C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633B14C-3910-DC61-F2E9-11433D726F7D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729799" y="1619368"/>
            <a:ext cx="575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70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7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8F06B-791F-0D35-D2BB-D83B05650C71}"/>
              </a:ext>
            </a:extLst>
          </p:cNvPr>
          <p:cNvGrpSpPr/>
          <p:nvPr/>
        </p:nvGrpSpPr>
        <p:grpSpPr>
          <a:xfrm>
            <a:off x="1912435" y="5137735"/>
            <a:ext cx="1134081" cy="561936"/>
            <a:chOff x="2056988" y="5133374"/>
            <a:chExt cx="1134081" cy="5619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B95384-06CF-0B88-FC11-7067DCED7EE6}"/>
                </a:ext>
              </a:extLst>
            </p:cNvPr>
            <p:cNvGrpSpPr/>
            <p:nvPr/>
          </p:nvGrpSpPr>
          <p:grpSpPr>
            <a:xfrm>
              <a:off x="2056988" y="5172090"/>
              <a:ext cx="1134081" cy="523220"/>
              <a:chOff x="2417086" y="4288960"/>
              <a:chExt cx="1985565" cy="55399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2C7EC62-FDC6-4CD1-1A68-FDF1DDF44216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85565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DD8B7A9-3864-57DE-7CF5-967FBD1602FB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BB994-32E3-AF1E-65A4-FF169F902C1F}"/>
                </a:ext>
              </a:extLst>
            </p:cNvPr>
            <p:cNvSpPr txBox="1"/>
            <p:nvPr/>
          </p:nvSpPr>
          <p:spPr>
            <a:xfrm>
              <a:off x="2250116" y="5133374"/>
              <a:ext cx="754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C++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B10D2-B685-0D70-C2A5-3B380F2363D4}"/>
              </a:ext>
            </a:extLst>
          </p:cNvPr>
          <p:cNvGrpSpPr/>
          <p:nvPr/>
        </p:nvGrpSpPr>
        <p:grpSpPr>
          <a:xfrm>
            <a:off x="3274377" y="5139045"/>
            <a:ext cx="4138589" cy="559316"/>
            <a:chOff x="3274377" y="5129366"/>
            <a:chExt cx="4138589" cy="559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077C95-B2FF-7674-805C-FA46FE40CC16}"/>
                </a:ext>
              </a:extLst>
            </p:cNvPr>
            <p:cNvGrpSpPr/>
            <p:nvPr/>
          </p:nvGrpSpPr>
          <p:grpSpPr>
            <a:xfrm>
              <a:off x="3274377" y="5165462"/>
              <a:ext cx="4138589" cy="523220"/>
              <a:chOff x="2417086" y="4288960"/>
              <a:chExt cx="1956603" cy="55399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0850E53-84F6-8D98-B00D-DE64BC9A9A2E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56603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64DB107-5891-6CC5-0C16-1612CF6C80FC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9FBB62-71EA-1F1B-CE28-BC98108DC212}"/>
                </a:ext>
              </a:extLst>
            </p:cNvPr>
            <p:cNvSpPr txBox="1"/>
            <p:nvPr/>
          </p:nvSpPr>
          <p:spPr>
            <a:xfrm>
              <a:off x="3489619" y="5129366"/>
              <a:ext cx="383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Client-Server Paradigm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D542F6-2406-0E87-EBC8-FA9A14EE0A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534"/>
          <a:stretch/>
        </p:blipFill>
        <p:spPr>
          <a:xfrm>
            <a:off x="2899" y="0"/>
            <a:ext cx="9141101" cy="68580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451E72E-91BA-FF8A-B9C3-95BE14F05015}"/>
              </a:ext>
            </a:extLst>
          </p:cNvPr>
          <p:cNvGrpSpPr/>
          <p:nvPr/>
        </p:nvGrpSpPr>
        <p:grpSpPr>
          <a:xfrm>
            <a:off x="379419" y="352145"/>
            <a:ext cx="1336505" cy="362347"/>
            <a:chOff x="443753" y="181173"/>
            <a:chExt cx="1336505" cy="3623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2D43F3-AB0F-7F24-E656-DA1521E7CAAC}"/>
                </a:ext>
              </a:extLst>
            </p:cNvPr>
            <p:cNvSpPr/>
            <p:nvPr/>
          </p:nvSpPr>
          <p:spPr>
            <a:xfrm>
              <a:off x="443753" y="181173"/>
              <a:ext cx="362347" cy="362347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A43D14-464C-FA32-F1B8-54A629B2C969}"/>
                </a:ext>
              </a:extLst>
            </p:cNvPr>
            <p:cNvSpPr/>
            <p:nvPr/>
          </p:nvSpPr>
          <p:spPr>
            <a:xfrm>
              <a:off x="930832" y="181173"/>
              <a:ext cx="362347" cy="362347"/>
            </a:xfrm>
            <a:prstGeom prst="ellipse">
              <a:avLst/>
            </a:prstGeom>
            <a:solidFill>
              <a:srgbClr val="FEB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9535B96-C9A2-7785-2DCB-65E0C3DB0C4B}"/>
                </a:ext>
              </a:extLst>
            </p:cNvPr>
            <p:cNvSpPr/>
            <p:nvPr/>
          </p:nvSpPr>
          <p:spPr>
            <a:xfrm>
              <a:off x="1417911" y="181173"/>
              <a:ext cx="362347" cy="362347"/>
            </a:xfrm>
            <a:prstGeom prst="ellipse">
              <a:avLst/>
            </a:prstGeom>
            <a:solidFill>
              <a:srgbClr val="27C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89418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1DEAFC-29D4-7BB8-D52B-ED395ADBD23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2E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858C3C5-EBFF-30B6-B61B-9A16671B188E}"/>
              </a:ext>
            </a:extLst>
          </p:cNvPr>
          <p:cNvGrpSpPr/>
          <p:nvPr/>
        </p:nvGrpSpPr>
        <p:grpSpPr>
          <a:xfrm>
            <a:off x="379419" y="352145"/>
            <a:ext cx="1336505" cy="362347"/>
            <a:chOff x="443753" y="181173"/>
            <a:chExt cx="1336505" cy="36234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621C08-1836-737E-B335-36A6734E6810}"/>
                </a:ext>
              </a:extLst>
            </p:cNvPr>
            <p:cNvSpPr/>
            <p:nvPr/>
          </p:nvSpPr>
          <p:spPr>
            <a:xfrm>
              <a:off x="443753" y="181173"/>
              <a:ext cx="362347" cy="362347"/>
            </a:xfrm>
            <a:prstGeom prst="ellipse">
              <a:avLst/>
            </a:prstGeom>
            <a:solidFill>
              <a:srgbClr val="FF5F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D3ADC91-3D1A-E467-4C00-58DC6F06BB50}"/>
                </a:ext>
              </a:extLst>
            </p:cNvPr>
            <p:cNvSpPr/>
            <p:nvPr/>
          </p:nvSpPr>
          <p:spPr>
            <a:xfrm>
              <a:off x="930832" y="181173"/>
              <a:ext cx="362347" cy="362347"/>
            </a:xfrm>
            <a:prstGeom prst="ellipse">
              <a:avLst/>
            </a:prstGeom>
            <a:solidFill>
              <a:srgbClr val="FEBD2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E074333-2D3E-C79E-F0B8-D89DB6C4876C}"/>
                </a:ext>
              </a:extLst>
            </p:cNvPr>
            <p:cNvSpPr/>
            <p:nvPr/>
          </p:nvSpPr>
          <p:spPr>
            <a:xfrm>
              <a:off x="1417911" y="181173"/>
              <a:ext cx="362347" cy="362347"/>
            </a:xfrm>
            <a:prstGeom prst="ellipse">
              <a:avLst/>
            </a:prstGeom>
            <a:solidFill>
              <a:srgbClr val="27C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</p:spTree>
    <p:extLst>
      <p:ext uri="{BB962C8B-B14F-4D97-AF65-F5344CB8AC3E}">
        <p14:creationId xmlns:p14="http://schemas.microsoft.com/office/powerpoint/2010/main" val="343929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72</Words>
  <Application>Microsoft Macintosh PowerPoint</Application>
  <PresentationFormat>On-screen Show (4:3)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47</cp:revision>
  <dcterms:created xsi:type="dcterms:W3CDTF">2023-07-01T05:11:27Z</dcterms:created>
  <dcterms:modified xsi:type="dcterms:W3CDTF">2023-07-02T06:10:38Z</dcterms:modified>
</cp:coreProperties>
</file>