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5545"/>
    <a:srgbClr val="DCA49B"/>
    <a:srgbClr val="FFEB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62" d="100"/>
          <a:sy n="62" d="100"/>
        </p:scale>
        <p:origin x="3080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4E005-AECD-D649-A0E6-7B84A89EEE7F}" type="datetimeFigureOut">
              <a:rPr lang="en-TW" smtClean="0"/>
              <a:t>2023/7/1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677E2-809D-D444-8BE4-D4BE08F1B02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01297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55024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58325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54511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53758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56905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4775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4263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2023/7/1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339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2023/7/1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0128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2023/7/1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8836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2023/7/1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1136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2023/7/1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3530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2023/7/1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491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2023/7/1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502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2023/7/1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675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2023/7/1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0857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2023/7/1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2247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2023/7/1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947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9FD2D-648F-3147-B6C2-C6D884B6DA53}" type="datetimeFigureOut">
              <a:rPr lang="en-TW" smtClean="0"/>
              <a:t>2023/7/1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0666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6850542D-4877-9BA1-8556-26DFF924516B}"/>
              </a:ext>
            </a:extLst>
          </p:cNvPr>
          <p:cNvGrpSpPr/>
          <p:nvPr/>
        </p:nvGrpSpPr>
        <p:grpSpPr>
          <a:xfrm>
            <a:off x="0" y="-5766"/>
            <a:ext cx="9144000" cy="6863766"/>
            <a:chOff x="0" y="-5766"/>
            <a:chExt cx="9144000" cy="686376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17996B7-90C5-BBCA-EC71-F8CDCB05A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5766"/>
              <a:ext cx="9144000" cy="514350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924ACC8-D04C-D4DE-DA9C-A2F2B02E5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009"/>
            <a:stretch/>
          </p:blipFill>
          <p:spPr>
            <a:xfrm>
              <a:off x="0" y="3155147"/>
              <a:ext cx="9144000" cy="3702853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6EA6684-A3DD-5B8C-0FA2-1588D73393FD}"/>
              </a:ext>
            </a:extLst>
          </p:cNvPr>
          <p:cNvSpPr txBox="1"/>
          <p:nvPr/>
        </p:nvSpPr>
        <p:spPr>
          <a:xfrm>
            <a:off x="2290294" y="1619368"/>
            <a:ext cx="45807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>
                <a:latin typeface="Bangla MN" pitchFamily="2" charset="0"/>
                <a:ea typeface="Apple Color Emoji" pitchFamily="2" charset="0"/>
                <a:cs typeface="Bangla MN" pitchFamily="2" charset="0"/>
              </a:rPr>
              <a:t>Personal</a:t>
            </a:r>
          </a:p>
          <a:p>
            <a:r>
              <a:rPr lang="en-US" sz="7000" b="1" dirty="0">
                <a:solidFill>
                  <a:srgbClr val="AD5545"/>
                </a:solidFill>
                <a:latin typeface="Bangla MN" pitchFamily="2" charset="0"/>
                <a:ea typeface="Apple Color Emoji" pitchFamily="2" charset="0"/>
                <a:cs typeface="Bangla MN" pitchFamily="2" charset="0"/>
              </a:rPr>
              <a:t>Portfolio</a:t>
            </a:r>
            <a:endParaRPr lang="en-TW" sz="7000" dirty="0">
              <a:solidFill>
                <a:srgbClr val="AD5545"/>
              </a:solidFill>
              <a:latin typeface="Bangla MN" pitchFamily="2" charset="0"/>
              <a:ea typeface="Apple Color Emoji" pitchFamily="2" charset="0"/>
              <a:cs typeface="Bangla MN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F1A946-7D23-0BA3-D1FA-D7C7D3AC6D0E}"/>
              </a:ext>
            </a:extLst>
          </p:cNvPr>
          <p:cNvGrpSpPr/>
          <p:nvPr/>
        </p:nvGrpSpPr>
        <p:grpSpPr>
          <a:xfrm>
            <a:off x="3374795" y="4091252"/>
            <a:ext cx="2394408" cy="584775"/>
            <a:chOff x="4483523" y="4029777"/>
            <a:chExt cx="3192544" cy="7797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A0819AA-6C60-87C4-31AB-A37228E32243}"/>
                </a:ext>
              </a:extLst>
            </p:cNvPr>
            <p:cNvGrpSpPr/>
            <p:nvPr/>
          </p:nvGrpSpPr>
          <p:grpSpPr>
            <a:xfrm>
              <a:off x="4483523" y="4029777"/>
              <a:ext cx="3192544" cy="779700"/>
              <a:chOff x="1580784" y="3959333"/>
              <a:chExt cx="3192544" cy="779700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B9A2233A-4813-AEFF-DE8D-6C65129EC856}"/>
                  </a:ext>
                </a:extLst>
              </p:cNvPr>
              <p:cNvSpPr/>
              <p:nvPr/>
            </p:nvSpPr>
            <p:spPr>
              <a:xfrm>
                <a:off x="1580784" y="3991326"/>
                <a:ext cx="3192544" cy="714947"/>
              </a:xfrm>
              <a:prstGeom prst="roundRect">
                <a:avLst>
                  <a:gd name="adj" fmla="val 38868"/>
                </a:avLst>
              </a:prstGeom>
              <a:solidFill>
                <a:srgbClr val="FFEB9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35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681A5A-855B-B8B0-BD3C-133318B6C1D9}"/>
                  </a:ext>
                </a:extLst>
              </p:cNvPr>
              <p:cNvSpPr txBox="1"/>
              <p:nvPr/>
            </p:nvSpPr>
            <p:spPr>
              <a:xfrm>
                <a:off x="1957874" y="3959333"/>
                <a:ext cx="1918043" cy="77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GitHub</a:t>
                </a:r>
                <a:endParaRPr lang="en-TW" sz="32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49" name="Graphic 48" descr="Cursor">
              <a:extLst>
                <a:ext uri="{FF2B5EF4-FFF2-40B4-BE49-F238E27FC236}">
                  <a16:creationId xmlns:a16="http://schemas.microsoft.com/office/drawing/2014/main" id="{7C39F1AF-ED10-7560-63AB-33A316036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678136" y="4059426"/>
              <a:ext cx="714945" cy="714945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1991A8C-1F58-6F23-99EA-39E37EB8EFEA}"/>
              </a:ext>
            </a:extLst>
          </p:cNvPr>
          <p:cNvGrpSpPr/>
          <p:nvPr/>
        </p:nvGrpSpPr>
        <p:grpSpPr>
          <a:xfrm>
            <a:off x="806100" y="5137735"/>
            <a:ext cx="7531799" cy="561484"/>
            <a:chOff x="951051" y="4854263"/>
            <a:chExt cx="7531799" cy="56148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8C4C70C-1761-AE2A-D33D-7FDEDB002BA3}"/>
                </a:ext>
              </a:extLst>
            </p:cNvPr>
            <p:cNvGrpSpPr/>
            <p:nvPr/>
          </p:nvGrpSpPr>
          <p:grpSpPr>
            <a:xfrm>
              <a:off x="951051" y="4854263"/>
              <a:ext cx="1545186" cy="561484"/>
              <a:chOff x="1093572" y="5006573"/>
              <a:chExt cx="1545186" cy="56148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B3155CB-63ED-3527-B006-280675BAEBFA}"/>
                  </a:ext>
                </a:extLst>
              </p:cNvPr>
              <p:cNvGrpSpPr/>
              <p:nvPr/>
            </p:nvGrpSpPr>
            <p:grpSpPr>
              <a:xfrm>
                <a:off x="1093572" y="5044837"/>
                <a:ext cx="1545186" cy="523220"/>
                <a:chOff x="2417086" y="4288960"/>
                <a:chExt cx="1985565" cy="553999"/>
              </a:xfrm>
            </p:grpSpPr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A1B70014-CF4A-D05E-7BD9-12204B31CF64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206F6435-F4EB-858A-733D-656BA56FC019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24C742E-DA12-FA3B-8BAD-1CC38510CDCE}"/>
                  </a:ext>
                </a:extLst>
              </p:cNvPr>
              <p:cNvSpPr txBox="1"/>
              <p:nvPr/>
            </p:nvSpPr>
            <p:spPr>
              <a:xfrm>
                <a:off x="1335144" y="5006573"/>
                <a:ext cx="10440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React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8BBD80B-F279-3701-FAE7-4D98FADC6081}"/>
                </a:ext>
              </a:extLst>
            </p:cNvPr>
            <p:cNvGrpSpPr/>
            <p:nvPr/>
          </p:nvGrpSpPr>
          <p:grpSpPr>
            <a:xfrm>
              <a:off x="2660058" y="4856034"/>
              <a:ext cx="2122864" cy="557942"/>
              <a:chOff x="2742685" y="5006573"/>
              <a:chExt cx="2122864" cy="557942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118B6B9-7B80-10E5-B47D-E1B78CA943D4}"/>
                  </a:ext>
                </a:extLst>
              </p:cNvPr>
              <p:cNvGrpSpPr/>
              <p:nvPr/>
            </p:nvGrpSpPr>
            <p:grpSpPr>
              <a:xfrm>
                <a:off x="2742685" y="5041295"/>
                <a:ext cx="2122864" cy="523220"/>
                <a:chOff x="2417086" y="4288960"/>
                <a:chExt cx="1985565" cy="553999"/>
              </a:xfrm>
            </p:grpSpPr>
            <p:sp>
              <p:nvSpPr>
                <p:cNvPr id="74" name="Rounded Rectangle 73">
                  <a:extLst>
                    <a:ext uri="{FF2B5EF4-FFF2-40B4-BE49-F238E27FC236}">
                      <a16:creationId xmlns:a16="http://schemas.microsoft.com/office/drawing/2014/main" id="{5BDABA7F-A16E-90FC-D333-FFAB2A4D7A92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75" name="Rounded Rectangle 74">
                  <a:extLst>
                    <a:ext uri="{FF2B5EF4-FFF2-40B4-BE49-F238E27FC236}">
                      <a16:creationId xmlns:a16="http://schemas.microsoft.com/office/drawing/2014/main" id="{4788DA75-96AD-545E-9C21-AF408D254D84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7328AFF-547B-FF76-BF0B-B67ACF7E72AB}"/>
                  </a:ext>
                </a:extLst>
              </p:cNvPr>
              <p:cNvSpPr txBox="1"/>
              <p:nvPr/>
            </p:nvSpPr>
            <p:spPr>
              <a:xfrm>
                <a:off x="2929683" y="5006573"/>
                <a:ext cx="19358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Javascript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1D1C8782-53CA-692F-9577-2D6D3A465678}"/>
                </a:ext>
              </a:extLst>
            </p:cNvPr>
            <p:cNvGrpSpPr/>
            <p:nvPr/>
          </p:nvGrpSpPr>
          <p:grpSpPr>
            <a:xfrm>
              <a:off x="4946743" y="4861811"/>
              <a:ext cx="1545186" cy="546389"/>
              <a:chOff x="4790524" y="5018126"/>
              <a:chExt cx="1545186" cy="546389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5C648E1-6713-1428-3548-7CA2656B41D6}"/>
                  </a:ext>
                </a:extLst>
              </p:cNvPr>
              <p:cNvGrpSpPr/>
              <p:nvPr/>
            </p:nvGrpSpPr>
            <p:grpSpPr>
              <a:xfrm>
                <a:off x="4790524" y="5041295"/>
                <a:ext cx="1545186" cy="523220"/>
                <a:chOff x="2417086" y="4288960"/>
                <a:chExt cx="1985565" cy="553999"/>
              </a:xfrm>
            </p:grpSpPr>
            <p:sp>
              <p:nvSpPr>
                <p:cNvPr id="77" name="Rounded Rectangle 76">
                  <a:extLst>
                    <a:ext uri="{FF2B5EF4-FFF2-40B4-BE49-F238E27FC236}">
                      <a16:creationId xmlns:a16="http://schemas.microsoft.com/office/drawing/2014/main" id="{070224F8-60BC-C209-027D-0DC2A5FC7D82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78" name="Rounded Rectangle 77">
                  <a:extLst>
                    <a:ext uri="{FF2B5EF4-FFF2-40B4-BE49-F238E27FC236}">
                      <a16:creationId xmlns:a16="http://schemas.microsoft.com/office/drawing/2014/main" id="{96AB26CA-AE87-12E2-A4D2-49FE31EFB320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9C89429-01FC-F379-3232-BBA68F983392}"/>
                  </a:ext>
                </a:extLst>
              </p:cNvPr>
              <p:cNvSpPr txBox="1"/>
              <p:nvPr/>
            </p:nvSpPr>
            <p:spPr>
              <a:xfrm>
                <a:off x="5039715" y="5018126"/>
                <a:ext cx="10942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HTML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1C58475-396F-EA83-D242-23DB645FC0D7}"/>
                </a:ext>
              </a:extLst>
            </p:cNvPr>
            <p:cNvGrpSpPr/>
            <p:nvPr/>
          </p:nvGrpSpPr>
          <p:grpSpPr>
            <a:xfrm>
              <a:off x="6655751" y="4857873"/>
              <a:ext cx="1827099" cy="554265"/>
              <a:chOff x="6509876" y="5010250"/>
              <a:chExt cx="1827099" cy="554265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CF6BF1E9-6BDF-1519-EA6D-1B0D51EA86C5}"/>
                  </a:ext>
                </a:extLst>
              </p:cNvPr>
              <p:cNvGrpSpPr/>
              <p:nvPr/>
            </p:nvGrpSpPr>
            <p:grpSpPr>
              <a:xfrm>
                <a:off x="6509876" y="5041295"/>
                <a:ext cx="1827099" cy="523220"/>
                <a:chOff x="2417086" y="4288960"/>
                <a:chExt cx="1985565" cy="553999"/>
              </a:xfrm>
            </p:grpSpPr>
            <p:sp>
              <p:nvSpPr>
                <p:cNvPr id="80" name="Rounded Rectangle 79">
                  <a:extLst>
                    <a:ext uri="{FF2B5EF4-FFF2-40B4-BE49-F238E27FC236}">
                      <a16:creationId xmlns:a16="http://schemas.microsoft.com/office/drawing/2014/main" id="{7429CB68-C00C-D33D-ACAF-87465B6396C2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81" name="Rounded Rectangle 80">
                  <a:extLst>
                    <a:ext uri="{FF2B5EF4-FFF2-40B4-BE49-F238E27FC236}">
                      <a16:creationId xmlns:a16="http://schemas.microsoft.com/office/drawing/2014/main" id="{74449534-59A1-7CC4-67AB-69799B2CD3B3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AA35C56-1660-96D0-DA9B-95C9A7A8C822}"/>
                  </a:ext>
                </a:extLst>
              </p:cNvPr>
              <p:cNvSpPr txBox="1"/>
              <p:nvPr/>
            </p:nvSpPr>
            <p:spPr>
              <a:xfrm>
                <a:off x="6684266" y="5010250"/>
                <a:ext cx="16033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Tailwind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350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6850542D-4877-9BA1-8556-26DFF924516B}"/>
              </a:ext>
            </a:extLst>
          </p:cNvPr>
          <p:cNvGrpSpPr/>
          <p:nvPr/>
        </p:nvGrpSpPr>
        <p:grpSpPr>
          <a:xfrm>
            <a:off x="0" y="-5766"/>
            <a:ext cx="9144000" cy="6863766"/>
            <a:chOff x="0" y="-5766"/>
            <a:chExt cx="9144000" cy="686376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17996B7-90C5-BBCA-EC71-F8CDCB05A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5766"/>
              <a:ext cx="9144000" cy="514350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924ACC8-D04C-D4DE-DA9C-A2F2B02E5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009"/>
            <a:stretch/>
          </p:blipFill>
          <p:spPr>
            <a:xfrm>
              <a:off x="0" y="3155147"/>
              <a:ext cx="9144000" cy="3702853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6EA6684-A3DD-5B8C-0FA2-1588D73393FD}"/>
              </a:ext>
            </a:extLst>
          </p:cNvPr>
          <p:cNvSpPr txBox="1"/>
          <p:nvPr/>
        </p:nvSpPr>
        <p:spPr>
          <a:xfrm>
            <a:off x="1235035" y="1139802"/>
            <a:ext cx="6673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0" dirty="0">
                <a:solidFill>
                  <a:srgbClr val="AD5545"/>
                </a:solidFill>
                <a:effectLst/>
                <a:latin typeface="Bangla MN" pitchFamily="2" charset="0"/>
                <a:cs typeface="Bangla MN" pitchFamily="2" charset="0"/>
              </a:rPr>
              <a:t>Parallelizing </a:t>
            </a:r>
            <a:r>
              <a:rPr lang="en-US" sz="6000" b="1" i="0" dirty="0">
                <a:effectLst/>
                <a:latin typeface="Bangla MN" pitchFamily="2" charset="0"/>
                <a:cs typeface="Bangla MN" pitchFamily="2" charset="0"/>
              </a:rPr>
              <a:t>Reinforcement Learning</a:t>
            </a:r>
            <a:endParaRPr lang="en-TW" sz="6000" b="1" dirty="0">
              <a:latin typeface="Bangla MN" pitchFamily="2" charset="0"/>
              <a:ea typeface="Apple Color Emoji" pitchFamily="2" charset="0"/>
              <a:cs typeface="Bangla MN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F1A946-7D23-0BA3-D1FA-D7C7D3AC6D0E}"/>
              </a:ext>
            </a:extLst>
          </p:cNvPr>
          <p:cNvGrpSpPr/>
          <p:nvPr/>
        </p:nvGrpSpPr>
        <p:grpSpPr>
          <a:xfrm>
            <a:off x="3374795" y="4091252"/>
            <a:ext cx="2394408" cy="584775"/>
            <a:chOff x="4483523" y="4029777"/>
            <a:chExt cx="3192544" cy="7797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A0819AA-6C60-87C4-31AB-A37228E32243}"/>
                </a:ext>
              </a:extLst>
            </p:cNvPr>
            <p:cNvGrpSpPr/>
            <p:nvPr/>
          </p:nvGrpSpPr>
          <p:grpSpPr>
            <a:xfrm>
              <a:off x="4483523" y="4029777"/>
              <a:ext cx="3192544" cy="779700"/>
              <a:chOff x="1580784" y="3959333"/>
              <a:chExt cx="3192544" cy="779700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B9A2233A-4813-AEFF-DE8D-6C65129EC856}"/>
                  </a:ext>
                </a:extLst>
              </p:cNvPr>
              <p:cNvSpPr/>
              <p:nvPr/>
            </p:nvSpPr>
            <p:spPr>
              <a:xfrm>
                <a:off x="1580784" y="3991326"/>
                <a:ext cx="3192544" cy="714947"/>
              </a:xfrm>
              <a:prstGeom prst="roundRect">
                <a:avLst>
                  <a:gd name="adj" fmla="val 38868"/>
                </a:avLst>
              </a:prstGeom>
              <a:solidFill>
                <a:srgbClr val="FFEB9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35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681A5A-855B-B8B0-BD3C-133318B6C1D9}"/>
                  </a:ext>
                </a:extLst>
              </p:cNvPr>
              <p:cNvSpPr txBox="1"/>
              <p:nvPr/>
            </p:nvSpPr>
            <p:spPr>
              <a:xfrm>
                <a:off x="1957874" y="3959333"/>
                <a:ext cx="1918043" cy="77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GitHub</a:t>
                </a:r>
                <a:endParaRPr lang="en-TW" sz="32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49" name="Graphic 48" descr="Cursor">
              <a:extLst>
                <a:ext uri="{FF2B5EF4-FFF2-40B4-BE49-F238E27FC236}">
                  <a16:creationId xmlns:a16="http://schemas.microsoft.com/office/drawing/2014/main" id="{7C39F1AF-ED10-7560-63AB-33A316036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678136" y="4059426"/>
              <a:ext cx="714945" cy="714945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9339B8A-F624-9ED6-23D6-DBB060A2816D}"/>
              </a:ext>
            </a:extLst>
          </p:cNvPr>
          <p:cNvGrpSpPr/>
          <p:nvPr/>
        </p:nvGrpSpPr>
        <p:grpSpPr>
          <a:xfrm>
            <a:off x="1080586" y="5137735"/>
            <a:ext cx="6982825" cy="562544"/>
            <a:chOff x="806100" y="5166154"/>
            <a:chExt cx="6982825" cy="56254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87B9500-DA72-1B62-B150-12AD5E7AB203}"/>
                </a:ext>
              </a:extLst>
            </p:cNvPr>
            <p:cNvGrpSpPr/>
            <p:nvPr/>
          </p:nvGrpSpPr>
          <p:grpSpPr>
            <a:xfrm>
              <a:off x="806100" y="5166154"/>
              <a:ext cx="1650661" cy="562544"/>
              <a:chOff x="806100" y="5136675"/>
              <a:chExt cx="1650661" cy="56254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B3155CB-63ED-3527-B006-280675BAEBFA}"/>
                  </a:ext>
                </a:extLst>
              </p:cNvPr>
              <p:cNvGrpSpPr/>
              <p:nvPr/>
            </p:nvGrpSpPr>
            <p:grpSpPr>
              <a:xfrm>
                <a:off x="806100" y="5175999"/>
                <a:ext cx="1650661" cy="523220"/>
                <a:chOff x="2417086" y="4288960"/>
                <a:chExt cx="1985565" cy="553999"/>
              </a:xfrm>
            </p:grpSpPr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A1B70014-CF4A-D05E-7BD9-12204B31CF64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206F6435-F4EB-858A-733D-656BA56FC019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24C742E-DA12-FA3B-8BAD-1CC38510CDCE}"/>
                  </a:ext>
                </a:extLst>
              </p:cNvPr>
              <p:cNvSpPr txBox="1"/>
              <p:nvPr/>
            </p:nvSpPr>
            <p:spPr>
              <a:xfrm>
                <a:off x="989288" y="5136675"/>
                <a:ext cx="13162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Python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2038952-D307-BCAC-8C3D-93EF5199921F}"/>
                </a:ext>
              </a:extLst>
            </p:cNvPr>
            <p:cNvGrpSpPr/>
            <p:nvPr/>
          </p:nvGrpSpPr>
          <p:grpSpPr>
            <a:xfrm>
              <a:off x="2709648" y="5166154"/>
              <a:ext cx="1818899" cy="562544"/>
              <a:chOff x="2609882" y="5154051"/>
              <a:chExt cx="1818899" cy="562544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A47F3F3-9BD5-0E58-5183-DB995D014AA6}"/>
                  </a:ext>
                </a:extLst>
              </p:cNvPr>
              <p:cNvGrpSpPr/>
              <p:nvPr/>
            </p:nvGrpSpPr>
            <p:grpSpPr>
              <a:xfrm>
                <a:off x="2609882" y="5193375"/>
                <a:ext cx="1818899" cy="523220"/>
                <a:chOff x="2417086" y="4288960"/>
                <a:chExt cx="1985565" cy="553999"/>
              </a:xfrm>
            </p:grpSpPr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A0610ADA-956F-8B26-9618-9F76C200883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371035B0-5AA8-5625-0C59-F902C1CE23A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7F1EF-40CF-7695-E502-3545C9ACA037}"/>
                  </a:ext>
                </a:extLst>
              </p:cNvPr>
              <p:cNvSpPr txBox="1"/>
              <p:nvPr/>
            </p:nvSpPr>
            <p:spPr>
              <a:xfrm>
                <a:off x="2803009" y="5154051"/>
                <a:ext cx="15766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PyTorch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D75A1D5-796F-7D3E-FE77-E63BB0856E4A}"/>
                </a:ext>
              </a:extLst>
            </p:cNvPr>
            <p:cNvGrpSpPr/>
            <p:nvPr/>
          </p:nvGrpSpPr>
          <p:grpSpPr>
            <a:xfrm>
              <a:off x="4781434" y="5169050"/>
              <a:ext cx="1300651" cy="556753"/>
              <a:chOff x="4703542" y="5181790"/>
              <a:chExt cx="1300651" cy="5567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47717EB-504F-6203-C105-477F0D863DBB}"/>
                  </a:ext>
                </a:extLst>
              </p:cNvPr>
              <p:cNvGrpSpPr/>
              <p:nvPr/>
            </p:nvGrpSpPr>
            <p:grpSpPr>
              <a:xfrm>
                <a:off x="4703542" y="5215323"/>
                <a:ext cx="1300651" cy="523220"/>
                <a:chOff x="2417086" y="4288960"/>
                <a:chExt cx="1985565" cy="553999"/>
              </a:xfrm>
            </p:grpSpPr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2B5F2E05-D803-3B5C-4B51-3CFA7EBAEBC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BF309162-3D11-DAD1-426B-785D31A0754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9216B5-5B9D-E220-C14E-9499383404C0}"/>
                  </a:ext>
                </a:extLst>
              </p:cNvPr>
              <p:cNvSpPr txBox="1"/>
              <p:nvPr/>
            </p:nvSpPr>
            <p:spPr>
              <a:xfrm>
                <a:off x="4957977" y="5181790"/>
                <a:ext cx="7979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28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MPI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0C29582-F3BA-140F-684D-54D76EA1A792}"/>
                </a:ext>
              </a:extLst>
            </p:cNvPr>
            <p:cNvGrpSpPr/>
            <p:nvPr/>
          </p:nvGrpSpPr>
          <p:grpSpPr>
            <a:xfrm>
              <a:off x="6334972" y="5166154"/>
              <a:ext cx="1453953" cy="562544"/>
              <a:chOff x="6334972" y="5195634"/>
              <a:chExt cx="1453953" cy="56254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78943B3-A5E3-65EC-85F5-89727430E149}"/>
                  </a:ext>
                </a:extLst>
              </p:cNvPr>
              <p:cNvGrpSpPr/>
              <p:nvPr/>
            </p:nvGrpSpPr>
            <p:grpSpPr>
              <a:xfrm>
                <a:off x="6334972" y="5234958"/>
                <a:ext cx="1453953" cy="523220"/>
                <a:chOff x="2417086" y="4288960"/>
                <a:chExt cx="1985565" cy="553999"/>
              </a:xfrm>
            </p:grpSpPr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361EA09C-B39F-8C7D-ABC4-F9F499BB10D9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AC8DC98C-7A30-7007-E06C-E2B051AB4960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FE1CE0-4D47-116D-E266-F790B7EDDF6B}"/>
                  </a:ext>
                </a:extLst>
              </p:cNvPr>
              <p:cNvSpPr txBox="1"/>
              <p:nvPr/>
            </p:nvSpPr>
            <p:spPr>
              <a:xfrm>
                <a:off x="6518161" y="5195634"/>
                <a:ext cx="10724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CUDA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698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6850542D-4877-9BA1-8556-26DFF924516B}"/>
              </a:ext>
            </a:extLst>
          </p:cNvPr>
          <p:cNvGrpSpPr/>
          <p:nvPr/>
        </p:nvGrpSpPr>
        <p:grpSpPr>
          <a:xfrm>
            <a:off x="0" y="-5766"/>
            <a:ext cx="9144000" cy="6863766"/>
            <a:chOff x="0" y="-5766"/>
            <a:chExt cx="9144000" cy="686376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17996B7-90C5-BBCA-EC71-F8CDCB05A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5766"/>
              <a:ext cx="9144000" cy="514350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924ACC8-D04C-D4DE-DA9C-A2F2B02E5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009"/>
            <a:stretch/>
          </p:blipFill>
          <p:spPr>
            <a:xfrm>
              <a:off x="0" y="3155147"/>
              <a:ext cx="9144000" cy="3702853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6EA6684-A3DD-5B8C-0FA2-1588D73393FD}"/>
              </a:ext>
            </a:extLst>
          </p:cNvPr>
          <p:cNvSpPr txBox="1"/>
          <p:nvPr/>
        </p:nvSpPr>
        <p:spPr>
          <a:xfrm>
            <a:off x="1235035" y="1139802"/>
            <a:ext cx="6828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0" dirty="0">
                <a:solidFill>
                  <a:srgbClr val="AD5545"/>
                </a:solidFill>
                <a:effectLst/>
                <a:latin typeface="Bangla MN" pitchFamily="2" charset="0"/>
                <a:cs typeface="Bangla MN" pitchFamily="2" charset="0"/>
              </a:rPr>
              <a:t>Parallelizing</a:t>
            </a:r>
          </a:p>
          <a:p>
            <a:r>
              <a:rPr lang="en-US" sz="6000" b="1" i="0" dirty="0">
                <a:effectLst/>
                <a:latin typeface="Bangla MN" pitchFamily="2" charset="0"/>
                <a:cs typeface="Bangla MN" pitchFamily="2" charset="0"/>
              </a:rPr>
              <a:t>Mandelbrot Set Calculation</a:t>
            </a:r>
            <a:endParaRPr lang="en-TW" sz="6000" b="1" dirty="0">
              <a:latin typeface="Bangla MN" pitchFamily="2" charset="0"/>
              <a:ea typeface="Apple Color Emoji" pitchFamily="2" charset="0"/>
              <a:cs typeface="Bangla MN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F1A946-7D23-0BA3-D1FA-D7C7D3AC6D0E}"/>
              </a:ext>
            </a:extLst>
          </p:cNvPr>
          <p:cNvGrpSpPr/>
          <p:nvPr/>
        </p:nvGrpSpPr>
        <p:grpSpPr>
          <a:xfrm>
            <a:off x="3374795" y="4091252"/>
            <a:ext cx="2394408" cy="584775"/>
            <a:chOff x="4483523" y="4029777"/>
            <a:chExt cx="3192544" cy="7797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A0819AA-6C60-87C4-31AB-A37228E32243}"/>
                </a:ext>
              </a:extLst>
            </p:cNvPr>
            <p:cNvGrpSpPr/>
            <p:nvPr/>
          </p:nvGrpSpPr>
          <p:grpSpPr>
            <a:xfrm>
              <a:off x="4483523" y="4029777"/>
              <a:ext cx="3192544" cy="779700"/>
              <a:chOff x="1580784" y="3959333"/>
              <a:chExt cx="3192544" cy="779700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B9A2233A-4813-AEFF-DE8D-6C65129EC856}"/>
                  </a:ext>
                </a:extLst>
              </p:cNvPr>
              <p:cNvSpPr/>
              <p:nvPr/>
            </p:nvSpPr>
            <p:spPr>
              <a:xfrm>
                <a:off x="1580784" y="3991326"/>
                <a:ext cx="3192544" cy="714947"/>
              </a:xfrm>
              <a:prstGeom prst="roundRect">
                <a:avLst>
                  <a:gd name="adj" fmla="val 38868"/>
                </a:avLst>
              </a:prstGeom>
              <a:solidFill>
                <a:srgbClr val="FFEB9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35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681A5A-855B-B8B0-BD3C-133318B6C1D9}"/>
                  </a:ext>
                </a:extLst>
              </p:cNvPr>
              <p:cNvSpPr txBox="1"/>
              <p:nvPr/>
            </p:nvSpPr>
            <p:spPr>
              <a:xfrm>
                <a:off x="1957874" y="3959333"/>
                <a:ext cx="1918043" cy="77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GitHub</a:t>
                </a:r>
                <a:endParaRPr lang="en-TW" sz="32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49" name="Graphic 48" descr="Cursor">
              <a:extLst>
                <a:ext uri="{FF2B5EF4-FFF2-40B4-BE49-F238E27FC236}">
                  <a16:creationId xmlns:a16="http://schemas.microsoft.com/office/drawing/2014/main" id="{7C39F1AF-ED10-7560-63AB-33A316036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678136" y="4059426"/>
              <a:ext cx="714945" cy="71494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0BCF2A-13F3-077C-50CB-C4FEE11A77AC}"/>
              </a:ext>
            </a:extLst>
          </p:cNvPr>
          <p:cNvGrpSpPr/>
          <p:nvPr/>
        </p:nvGrpSpPr>
        <p:grpSpPr>
          <a:xfrm>
            <a:off x="2518668" y="5137735"/>
            <a:ext cx="4106661" cy="562544"/>
            <a:chOff x="1897435" y="5127904"/>
            <a:chExt cx="4106661" cy="56254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23F50C6-9C9F-C43C-FD98-94E654FB5202}"/>
                </a:ext>
              </a:extLst>
            </p:cNvPr>
            <p:cNvGrpSpPr/>
            <p:nvPr/>
          </p:nvGrpSpPr>
          <p:grpSpPr>
            <a:xfrm>
              <a:off x="1897435" y="5127904"/>
              <a:ext cx="817784" cy="562544"/>
              <a:chOff x="1080587" y="5137735"/>
              <a:chExt cx="817784" cy="56254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B3155CB-63ED-3527-B006-280675BAEBFA}"/>
                  </a:ext>
                </a:extLst>
              </p:cNvPr>
              <p:cNvGrpSpPr/>
              <p:nvPr/>
            </p:nvGrpSpPr>
            <p:grpSpPr>
              <a:xfrm>
                <a:off x="1080587" y="5177059"/>
                <a:ext cx="817784" cy="523220"/>
                <a:chOff x="2417086" y="4288960"/>
                <a:chExt cx="1985565" cy="553999"/>
              </a:xfrm>
            </p:grpSpPr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A1B70014-CF4A-D05E-7BD9-12204B31CF64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206F6435-F4EB-858A-733D-656BA56FC019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24C742E-DA12-FA3B-8BAD-1CC38510CDCE}"/>
                  </a:ext>
                </a:extLst>
              </p:cNvPr>
              <p:cNvSpPr txBox="1"/>
              <p:nvPr/>
            </p:nvSpPr>
            <p:spPr>
              <a:xfrm>
                <a:off x="1263774" y="5137735"/>
                <a:ext cx="4414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C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6EF0053-1089-AD38-6A76-78866F8CDAE7}"/>
                </a:ext>
              </a:extLst>
            </p:cNvPr>
            <p:cNvGrpSpPr/>
            <p:nvPr/>
          </p:nvGrpSpPr>
          <p:grpSpPr>
            <a:xfrm>
              <a:off x="2958946" y="5127904"/>
              <a:ext cx="1103947" cy="562544"/>
              <a:chOff x="2984134" y="5137735"/>
              <a:chExt cx="1103947" cy="562544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A47F3F3-9BD5-0E58-5183-DB995D014AA6}"/>
                  </a:ext>
                </a:extLst>
              </p:cNvPr>
              <p:cNvGrpSpPr/>
              <p:nvPr/>
            </p:nvGrpSpPr>
            <p:grpSpPr>
              <a:xfrm>
                <a:off x="2984134" y="5177059"/>
                <a:ext cx="1103947" cy="523220"/>
                <a:chOff x="2417086" y="4288960"/>
                <a:chExt cx="1985565" cy="553999"/>
              </a:xfrm>
            </p:grpSpPr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A0610ADA-956F-8B26-9618-9F76C200883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371035B0-5AA8-5625-0C59-F902C1CE23A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7F1EF-40CF-7695-E502-3545C9ACA037}"/>
                  </a:ext>
                </a:extLst>
              </p:cNvPr>
              <p:cNvSpPr txBox="1"/>
              <p:nvPr/>
            </p:nvSpPr>
            <p:spPr>
              <a:xfrm>
                <a:off x="3149268" y="5137735"/>
                <a:ext cx="7588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C++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1ADD71D-6A61-8DB5-F83A-EE03E801F549}"/>
                </a:ext>
              </a:extLst>
            </p:cNvPr>
            <p:cNvGrpSpPr/>
            <p:nvPr/>
          </p:nvGrpSpPr>
          <p:grpSpPr>
            <a:xfrm>
              <a:off x="4306620" y="5130800"/>
              <a:ext cx="1697476" cy="556753"/>
              <a:chOff x="5055920" y="5140631"/>
              <a:chExt cx="1697476" cy="5567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47717EB-504F-6203-C105-477F0D863DBB}"/>
                  </a:ext>
                </a:extLst>
              </p:cNvPr>
              <p:cNvGrpSpPr/>
              <p:nvPr/>
            </p:nvGrpSpPr>
            <p:grpSpPr>
              <a:xfrm>
                <a:off x="5055920" y="5174164"/>
                <a:ext cx="1697476" cy="523220"/>
                <a:chOff x="2417086" y="4288960"/>
                <a:chExt cx="1985565" cy="553999"/>
              </a:xfrm>
            </p:grpSpPr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2B5F2E05-D803-3B5C-4B51-3CFA7EBAEBC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BF309162-3D11-DAD1-426B-785D31A0754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9216B5-5B9D-E220-C14E-9499383404C0}"/>
                  </a:ext>
                </a:extLst>
              </p:cNvPr>
              <p:cNvSpPr txBox="1"/>
              <p:nvPr/>
            </p:nvSpPr>
            <p:spPr>
              <a:xfrm>
                <a:off x="5263702" y="5140631"/>
                <a:ext cx="12839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28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Thread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59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6850542D-4877-9BA1-8556-26DFF924516B}"/>
              </a:ext>
            </a:extLst>
          </p:cNvPr>
          <p:cNvGrpSpPr/>
          <p:nvPr/>
        </p:nvGrpSpPr>
        <p:grpSpPr>
          <a:xfrm>
            <a:off x="0" y="-5766"/>
            <a:ext cx="9144000" cy="6863766"/>
            <a:chOff x="0" y="-5766"/>
            <a:chExt cx="9144000" cy="686376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17996B7-90C5-BBCA-EC71-F8CDCB05A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5766"/>
              <a:ext cx="9144000" cy="514350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924ACC8-D04C-D4DE-DA9C-A2F2B02E5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009"/>
            <a:stretch/>
          </p:blipFill>
          <p:spPr>
            <a:xfrm>
              <a:off x="0" y="3155147"/>
              <a:ext cx="9144000" cy="3702853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6EA6684-A3DD-5B8C-0FA2-1588D73393FD}"/>
              </a:ext>
            </a:extLst>
          </p:cNvPr>
          <p:cNvSpPr txBox="1"/>
          <p:nvPr/>
        </p:nvSpPr>
        <p:spPr>
          <a:xfrm>
            <a:off x="1235035" y="1139802"/>
            <a:ext cx="72231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0" dirty="0">
                <a:solidFill>
                  <a:srgbClr val="AD5545"/>
                </a:solidFill>
                <a:effectLst/>
                <a:latin typeface="Bangla MN" pitchFamily="2" charset="0"/>
                <a:cs typeface="Bangla MN" pitchFamily="2" charset="0"/>
              </a:rPr>
              <a:t>Multi-Tenancy </a:t>
            </a:r>
            <a:r>
              <a:rPr lang="en-US" sz="6000" b="1" i="0" dirty="0">
                <a:effectLst/>
                <a:latin typeface="Bangla MN" pitchFamily="2" charset="0"/>
                <a:cs typeface="Bangla MN" pitchFamily="2" charset="0"/>
              </a:rPr>
              <a:t>Application </a:t>
            </a:r>
          </a:p>
          <a:p>
            <a:r>
              <a:rPr lang="en-US" sz="6000" b="1" i="0" dirty="0">
                <a:effectLst/>
                <a:latin typeface="Bangla MN" pitchFamily="2" charset="0"/>
                <a:cs typeface="Bangla MN" pitchFamily="2" charset="0"/>
              </a:rPr>
              <a:t>for Data Center</a:t>
            </a:r>
            <a:endParaRPr lang="en-TW" sz="6000" b="1" dirty="0">
              <a:latin typeface="Bangla MN" pitchFamily="2" charset="0"/>
              <a:ea typeface="Apple Color Emoji" pitchFamily="2" charset="0"/>
              <a:cs typeface="Bangla MN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F1A946-7D23-0BA3-D1FA-D7C7D3AC6D0E}"/>
              </a:ext>
            </a:extLst>
          </p:cNvPr>
          <p:cNvGrpSpPr/>
          <p:nvPr/>
        </p:nvGrpSpPr>
        <p:grpSpPr>
          <a:xfrm>
            <a:off x="3374795" y="4091252"/>
            <a:ext cx="2394408" cy="584775"/>
            <a:chOff x="4483523" y="4029777"/>
            <a:chExt cx="3192544" cy="7797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A0819AA-6C60-87C4-31AB-A37228E32243}"/>
                </a:ext>
              </a:extLst>
            </p:cNvPr>
            <p:cNvGrpSpPr/>
            <p:nvPr/>
          </p:nvGrpSpPr>
          <p:grpSpPr>
            <a:xfrm>
              <a:off x="4483523" y="4029777"/>
              <a:ext cx="3192544" cy="779700"/>
              <a:chOff x="1580784" y="3959333"/>
              <a:chExt cx="3192544" cy="779700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B9A2233A-4813-AEFF-DE8D-6C65129EC856}"/>
                  </a:ext>
                </a:extLst>
              </p:cNvPr>
              <p:cNvSpPr/>
              <p:nvPr/>
            </p:nvSpPr>
            <p:spPr>
              <a:xfrm>
                <a:off x="1580784" y="3991326"/>
                <a:ext cx="3192544" cy="714947"/>
              </a:xfrm>
              <a:prstGeom prst="roundRect">
                <a:avLst>
                  <a:gd name="adj" fmla="val 38868"/>
                </a:avLst>
              </a:prstGeom>
              <a:solidFill>
                <a:srgbClr val="FFEB9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35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681A5A-855B-B8B0-BD3C-133318B6C1D9}"/>
                  </a:ext>
                </a:extLst>
              </p:cNvPr>
              <p:cNvSpPr txBox="1"/>
              <p:nvPr/>
            </p:nvSpPr>
            <p:spPr>
              <a:xfrm>
                <a:off x="1957874" y="3959333"/>
                <a:ext cx="1918043" cy="77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GitHub</a:t>
                </a:r>
                <a:endParaRPr lang="en-TW" sz="32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49" name="Graphic 48" descr="Cursor">
              <a:extLst>
                <a:ext uri="{FF2B5EF4-FFF2-40B4-BE49-F238E27FC236}">
                  <a16:creationId xmlns:a16="http://schemas.microsoft.com/office/drawing/2014/main" id="{7C39F1AF-ED10-7560-63AB-33A316036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678136" y="4059426"/>
              <a:ext cx="714945" cy="714945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B4BD6B-2273-434E-E4AB-B56E19CED722}"/>
              </a:ext>
            </a:extLst>
          </p:cNvPr>
          <p:cNvGrpSpPr/>
          <p:nvPr/>
        </p:nvGrpSpPr>
        <p:grpSpPr>
          <a:xfrm>
            <a:off x="2048742" y="5137735"/>
            <a:ext cx="5133686" cy="562544"/>
            <a:chOff x="2066237" y="5142792"/>
            <a:chExt cx="5133686" cy="56254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5CECC3A-D1AE-65E4-3EB0-9438028135EE}"/>
                </a:ext>
              </a:extLst>
            </p:cNvPr>
            <p:cNvGrpSpPr/>
            <p:nvPr/>
          </p:nvGrpSpPr>
          <p:grpSpPr>
            <a:xfrm>
              <a:off x="2066237" y="5147762"/>
              <a:ext cx="1226645" cy="552605"/>
              <a:chOff x="1889257" y="5133273"/>
              <a:chExt cx="1226645" cy="552605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B3155CB-63ED-3527-B006-280675BAEBFA}"/>
                  </a:ext>
                </a:extLst>
              </p:cNvPr>
              <p:cNvGrpSpPr/>
              <p:nvPr/>
            </p:nvGrpSpPr>
            <p:grpSpPr>
              <a:xfrm>
                <a:off x="1889257" y="5162658"/>
                <a:ext cx="1226645" cy="523220"/>
                <a:chOff x="2417086" y="4288960"/>
                <a:chExt cx="1985565" cy="553999"/>
              </a:xfrm>
            </p:grpSpPr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A1B70014-CF4A-D05E-7BD9-12204B31CF64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206F6435-F4EB-858A-733D-656BA56FC019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24C742E-DA12-FA3B-8BAD-1CC38510CDCE}"/>
                  </a:ext>
                </a:extLst>
              </p:cNvPr>
              <p:cNvSpPr txBox="1"/>
              <p:nvPr/>
            </p:nvSpPr>
            <p:spPr>
              <a:xfrm>
                <a:off x="2082384" y="5133273"/>
                <a:ext cx="8423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RYU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27028CA-E2E7-905F-DB69-9303A6A30ACB}"/>
                </a:ext>
              </a:extLst>
            </p:cNvPr>
            <p:cNvGrpSpPr/>
            <p:nvPr/>
          </p:nvGrpSpPr>
          <p:grpSpPr>
            <a:xfrm>
              <a:off x="3519097" y="5142792"/>
              <a:ext cx="1757134" cy="562544"/>
              <a:chOff x="3580179" y="5137735"/>
              <a:chExt cx="1757134" cy="562544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A47F3F3-9BD5-0E58-5183-DB995D014AA6}"/>
                  </a:ext>
                </a:extLst>
              </p:cNvPr>
              <p:cNvGrpSpPr/>
              <p:nvPr/>
            </p:nvGrpSpPr>
            <p:grpSpPr>
              <a:xfrm>
                <a:off x="3580179" y="5177059"/>
                <a:ext cx="1757134" cy="523220"/>
                <a:chOff x="2417086" y="4288960"/>
                <a:chExt cx="1985565" cy="553999"/>
              </a:xfrm>
            </p:grpSpPr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A0610ADA-956F-8B26-9618-9F76C200883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371035B0-5AA8-5625-0C59-F902C1CE23A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7F1EF-40CF-7695-E502-3545C9ACA037}"/>
                  </a:ext>
                </a:extLst>
              </p:cNvPr>
              <p:cNvSpPr txBox="1"/>
              <p:nvPr/>
            </p:nvSpPr>
            <p:spPr>
              <a:xfrm>
                <a:off x="3745313" y="5137735"/>
                <a:ext cx="13903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Mininet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1ADD71D-6A61-8DB5-F83A-EE03E801F549}"/>
                </a:ext>
              </a:extLst>
            </p:cNvPr>
            <p:cNvGrpSpPr/>
            <p:nvPr/>
          </p:nvGrpSpPr>
          <p:grpSpPr>
            <a:xfrm>
              <a:off x="5502447" y="5145688"/>
              <a:ext cx="1697476" cy="556753"/>
              <a:chOff x="5055920" y="5140631"/>
              <a:chExt cx="1697476" cy="5567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47717EB-504F-6203-C105-477F0D863DBB}"/>
                  </a:ext>
                </a:extLst>
              </p:cNvPr>
              <p:cNvGrpSpPr/>
              <p:nvPr/>
            </p:nvGrpSpPr>
            <p:grpSpPr>
              <a:xfrm>
                <a:off x="5055920" y="5174164"/>
                <a:ext cx="1697476" cy="523220"/>
                <a:chOff x="2417086" y="4288960"/>
                <a:chExt cx="1985565" cy="553999"/>
              </a:xfrm>
            </p:grpSpPr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2B5F2E05-D803-3B5C-4B51-3CFA7EBAEBC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BF309162-3D11-DAD1-426B-785D31A0754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9216B5-5B9D-E220-C14E-9499383404C0}"/>
                  </a:ext>
                </a:extLst>
              </p:cNvPr>
              <p:cNvSpPr txBox="1"/>
              <p:nvPr/>
            </p:nvSpPr>
            <p:spPr>
              <a:xfrm>
                <a:off x="5263701" y="5140631"/>
                <a:ext cx="12932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28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Python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831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6850542D-4877-9BA1-8556-26DFF924516B}"/>
              </a:ext>
            </a:extLst>
          </p:cNvPr>
          <p:cNvGrpSpPr/>
          <p:nvPr/>
        </p:nvGrpSpPr>
        <p:grpSpPr>
          <a:xfrm>
            <a:off x="0" y="-5766"/>
            <a:ext cx="9144000" cy="6863766"/>
            <a:chOff x="0" y="-5766"/>
            <a:chExt cx="9144000" cy="686376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17996B7-90C5-BBCA-EC71-F8CDCB05A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5766"/>
              <a:ext cx="9144000" cy="514350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924ACC8-D04C-D4DE-DA9C-A2F2B02E5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009"/>
            <a:stretch/>
          </p:blipFill>
          <p:spPr>
            <a:xfrm>
              <a:off x="0" y="3155147"/>
              <a:ext cx="9144000" cy="3702853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6EA6684-A3DD-5B8C-0FA2-1588D73393FD}"/>
              </a:ext>
            </a:extLst>
          </p:cNvPr>
          <p:cNvSpPr txBox="1"/>
          <p:nvPr/>
        </p:nvSpPr>
        <p:spPr>
          <a:xfrm>
            <a:off x="1213756" y="1139802"/>
            <a:ext cx="76139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0" dirty="0">
                <a:solidFill>
                  <a:srgbClr val="AD5545"/>
                </a:solidFill>
                <a:effectLst/>
                <a:latin typeface="Bangla MN" pitchFamily="2" charset="0"/>
                <a:cs typeface="Bangla MN" pitchFamily="2" charset="0"/>
              </a:rPr>
              <a:t>VLAN-Based</a:t>
            </a:r>
            <a:r>
              <a:rPr lang="en-US" sz="6000" b="1" i="0" dirty="0">
                <a:effectLst/>
                <a:latin typeface="Bangla MN" pitchFamily="2" charset="0"/>
                <a:cs typeface="Bangla MN" pitchFamily="2" charset="0"/>
              </a:rPr>
              <a:t> Segment Routing Application</a:t>
            </a:r>
            <a:endParaRPr lang="en-TW" sz="6000" b="1" dirty="0">
              <a:latin typeface="Bangla MN" pitchFamily="2" charset="0"/>
              <a:ea typeface="Apple Color Emoji" pitchFamily="2" charset="0"/>
              <a:cs typeface="Bangla MN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F1A946-7D23-0BA3-D1FA-D7C7D3AC6D0E}"/>
              </a:ext>
            </a:extLst>
          </p:cNvPr>
          <p:cNvGrpSpPr/>
          <p:nvPr/>
        </p:nvGrpSpPr>
        <p:grpSpPr>
          <a:xfrm>
            <a:off x="3374795" y="4091252"/>
            <a:ext cx="2394408" cy="584775"/>
            <a:chOff x="4483523" y="4029777"/>
            <a:chExt cx="3192544" cy="7797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A0819AA-6C60-87C4-31AB-A37228E32243}"/>
                </a:ext>
              </a:extLst>
            </p:cNvPr>
            <p:cNvGrpSpPr/>
            <p:nvPr/>
          </p:nvGrpSpPr>
          <p:grpSpPr>
            <a:xfrm>
              <a:off x="4483523" y="4029777"/>
              <a:ext cx="3192544" cy="779700"/>
              <a:chOff x="1580784" y="3959333"/>
              <a:chExt cx="3192544" cy="779700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B9A2233A-4813-AEFF-DE8D-6C65129EC856}"/>
                  </a:ext>
                </a:extLst>
              </p:cNvPr>
              <p:cNvSpPr/>
              <p:nvPr/>
            </p:nvSpPr>
            <p:spPr>
              <a:xfrm>
                <a:off x="1580784" y="3991326"/>
                <a:ext cx="3192544" cy="714947"/>
              </a:xfrm>
              <a:prstGeom prst="roundRect">
                <a:avLst>
                  <a:gd name="adj" fmla="val 38868"/>
                </a:avLst>
              </a:prstGeom>
              <a:solidFill>
                <a:srgbClr val="FFEB9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35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681A5A-855B-B8B0-BD3C-133318B6C1D9}"/>
                  </a:ext>
                </a:extLst>
              </p:cNvPr>
              <p:cNvSpPr txBox="1"/>
              <p:nvPr/>
            </p:nvSpPr>
            <p:spPr>
              <a:xfrm>
                <a:off x="1957874" y="3959333"/>
                <a:ext cx="1918043" cy="77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GitHub</a:t>
                </a:r>
                <a:endParaRPr lang="en-TW" sz="32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49" name="Graphic 48" descr="Cursor">
              <a:extLst>
                <a:ext uri="{FF2B5EF4-FFF2-40B4-BE49-F238E27FC236}">
                  <a16:creationId xmlns:a16="http://schemas.microsoft.com/office/drawing/2014/main" id="{7C39F1AF-ED10-7560-63AB-33A316036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678136" y="4059426"/>
              <a:ext cx="714945" cy="71494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AFA51D1-FA7D-8EFF-C42F-AE3B2848464F}"/>
              </a:ext>
            </a:extLst>
          </p:cNvPr>
          <p:cNvGrpSpPr/>
          <p:nvPr/>
        </p:nvGrpSpPr>
        <p:grpSpPr>
          <a:xfrm>
            <a:off x="2056988" y="5127417"/>
            <a:ext cx="5030021" cy="572862"/>
            <a:chOff x="1741943" y="5124338"/>
            <a:chExt cx="5030021" cy="57286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4DEE3BF-2742-3FBF-08E2-D21D10E8401F}"/>
                </a:ext>
              </a:extLst>
            </p:cNvPr>
            <p:cNvGrpSpPr/>
            <p:nvPr/>
          </p:nvGrpSpPr>
          <p:grpSpPr>
            <a:xfrm>
              <a:off x="1741943" y="5139626"/>
              <a:ext cx="1486007" cy="552605"/>
              <a:chOff x="2048742" y="5142705"/>
              <a:chExt cx="1486007" cy="552605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B3155CB-63ED-3527-B006-280675BAEBFA}"/>
                  </a:ext>
                </a:extLst>
              </p:cNvPr>
              <p:cNvGrpSpPr/>
              <p:nvPr/>
            </p:nvGrpSpPr>
            <p:grpSpPr>
              <a:xfrm>
                <a:off x="2048742" y="5172090"/>
                <a:ext cx="1486007" cy="523220"/>
                <a:chOff x="2417086" y="4288960"/>
                <a:chExt cx="1985565" cy="553999"/>
              </a:xfrm>
            </p:grpSpPr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A1B70014-CF4A-D05E-7BD9-12204B31CF64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206F6435-F4EB-858A-733D-656BA56FC019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24C742E-DA12-FA3B-8BAD-1CC38510CDCE}"/>
                  </a:ext>
                </a:extLst>
              </p:cNvPr>
              <p:cNvSpPr txBox="1"/>
              <p:nvPr/>
            </p:nvSpPr>
            <p:spPr>
              <a:xfrm>
                <a:off x="2241869" y="5142705"/>
                <a:ext cx="11054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ONOS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27028CA-E2E7-905F-DB69-9303A6A30ACB}"/>
                </a:ext>
              </a:extLst>
            </p:cNvPr>
            <p:cNvGrpSpPr/>
            <p:nvPr/>
          </p:nvGrpSpPr>
          <p:grpSpPr>
            <a:xfrm>
              <a:off x="3477884" y="5134656"/>
              <a:ext cx="1757134" cy="562544"/>
              <a:chOff x="3580179" y="5137735"/>
              <a:chExt cx="1757134" cy="562544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A47F3F3-9BD5-0E58-5183-DB995D014AA6}"/>
                  </a:ext>
                </a:extLst>
              </p:cNvPr>
              <p:cNvGrpSpPr/>
              <p:nvPr/>
            </p:nvGrpSpPr>
            <p:grpSpPr>
              <a:xfrm>
                <a:off x="3580179" y="5177059"/>
                <a:ext cx="1757134" cy="523220"/>
                <a:chOff x="2417086" y="4288960"/>
                <a:chExt cx="1985565" cy="553999"/>
              </a:xfrm>
            </p:grpSpPr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A0610ADA-956F-8B26-9618-9F76C200883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371035B0-5AA8-5625-0C59-F902C1CE23A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7F1EF-40CF-7695-E502-3545C9ACA037}"/>
                  </a:ext>
                </a:extLst>
              </p:cNvPr>
              <p:cNvSpPr txBox="1"/>
              <p:nvPr/>
            </p:nvSpPr>
            <p:spPr>
              <a:xfrm>
                <a:off x="3745313" y="5137735"/>
                <a:ext cx="13903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Mininet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8B8947D-619F-00EB-291B-C6F8B491C7E4}"/>
                </a:ext>
              </a:extLst>
            </p:cNvPr>
            <p:cNvGrpSpPr/>
            <p:nvPr/>
          </p:nvGrpSpPr>
          <p:grpSpPr>
            <a:xfrm>
              <a:off x="5484952" y="5124338"/>
              <a:ext cx="1287012" cy="553200"/>
              <a:chOff x="5484952" y="5124338"/>
              <a:chExt cx="1287012" cy="55320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47717EB-504F-6203-C105-477F0D863DBB}"/>
                  </a:ext>
                </a:extLst>
              </p:cNvPr>
              <p:cNvGrpSpPr/>
              <p:nvPr/>
            </p:nvGrpSpPr>
            <p:grpSpPr>
              <a:xfrm>
                <a:off x="5484952" y="5154318"/>
                <a:ext cx="1287012" cy="523220"/>
                <a:chOff x="2417086" y="4288960"/>
                <a:chExt cx="1985565" cy="553999"/>
              </a:xfrm>
            </p:grpSpPr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2B5F2E05-D803-3B5C-4B51-3CFA7EBAEBC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BF309162-3D11-DAD1-426B-785D31A0754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9216B5-5B9D-E220-C14E-9499383404C0}"/>
                  </a:ext>
                </a:extLst>
              </p:cNvPr>
              <p:cNvSpPr txBox="1"/>
              <p:nvPr/>
            </p:nvSpPr>
            <p:spPr>
              <a:xfrm>
                <a:off x="5701786" y="5124338"/>
                <a:ext cx="9140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28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Java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1371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6850542D-4877-9BA1-8556-26DFF924516B}"/>
              </a:ext>
            </a:extLst>
          </p:cNvPr>
          <p:cNvGrpSpPr/>
          <p:nvPr/>
        </p:nvGrpSpPr>
        <p:grpSpPr>
          <a:xfrm>
            <a:off x="0" y="-5766"/>
            <a:ext cx="9144000" cy="6863766"/>
            <a:chOff x="0" y="-5766"/>
            <a:chExt cx="9144000" cy="686376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17996B7-90C5-BBCA-EC71-F8CDCB05A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5766"/>
              <a:ext cx="9144000" cy="514350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924ACC8-D04C-D4DE-DA9C-A2F2B02E5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009"/>
            <a:stretch/>
          </p:blipFill>
          <p:spPr>
            <a:xfrm>
              <a:off x="0" y="3155147"/>
              <a:ext cx="9144000" cy="3702853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6EA6684-A3DD-5B8C-0FA2-1588D73393FD}"/>
              </a:ext>
            </a:extLst>
          </p:cNvPr>
          <p:cNvSpPr txBox="1"/>
          <p:nvPr/>
        </p:nvSpPr>
        <p:spPr>
          <a:xfrm>
            <a:off x="1446326" y="1139802"/>
            <a:ext cx="62513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0" dirty="0">
                <a:solidFill>
                  <a:srgbClr val="AD5545"/>
                </a:solidFill>
                <a:effectLst/>
                <a:latin typeface="Bangla MN" pitchFamily="2" charset="0"/>
                <a:cs typeface="Bangla MN" pitchFamily="2" charset="0"/>
              </a:rPr>
              <a:t>Proxy Server </a:t>
            </a:r>
          </a:p>
          <a:p>
            <a:r>
              <a:rPr lang="en-US" sz="6000" b="1" i="0" dirty="0">
                <a:effectLst/>
                <a:latin typeface="Bangla MN" pitchFamily="2" charset="0"/>
                <a:cs typeface="Bangla MN" pitchFamily="2" charset="0"/>
              </a:rPr>
              <a:t>for </a:t>
            </a:r>
          </a:p>
          <a:p>
            <a:r>
              <a:rPr lang="en-US" sz="6000" b="1" i="0" dirty="0">
                <a:effectLst/>
                <a:latin typeface="Bangla MN" pitchFamily="2" charset="0"/>
                <a:cs typeface="Bangla MN" pitchFamily="2" charset="0"/>
              </a:rPr>
              <a:t>HTTP and FTP</a:t>
            </a:r>
            <a:endParaRPr lang="en-TW" sz="6000" b="1" dirty="0">
              <a:latin typeface="Bangla MN" pitchFamily="2" charset="0"/>
              <a:ea typeface="Apple Color Emoji" pitchFamily="2" charset="0"/>
              <a:cs typeface="Bangla MN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F1A946-7D23-0BA3-D1FA-D7C7D3AC6D0E}"/>
              </a:ext>
            </a:extLst>
          </p:cNvPr>
          <p:cNvGrpSpPr/>
          <p:nvPr/>
        </p:nvGrpSpPr>
        <p:grpSpPr>
          <a:xfrm>
            <a:off x="3374795" y="4091252"/>
            <a:ext cx="2394408" cy="584775"/>
            <a:chOff x="4483523" y="4029777"/>
            <a:chExt cx="3192544" cy="7797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A0819AA-6C60-87C4-31AB-A37228E32243}"/>
                </a:ext>
              </a:extLst>
            </p:cNvPr>
            <p:cNvGrpSpPr/>
            <p:nvPr/>
          </p:nvGrpSpPr>
          <p:grpSpPr>
            <a:xfrm>
              <a:off x="4483523" y="4029777"/>
              <a:ext cx="3192544" cy="779700"/>
              <a:chOff x="1580784" y="3959333"/>
              <a:chExt cx="3192544" cy="779700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B9A2233A-4813-AEFF-DE8D-6C65129EC856}"/>
                  </a:ext>
                </a:extLst>
              </p:cNvPr>
              <p:cNvSpPr/>
              <p:nvPr/>
            </p:nvSpPr>
            <p:spPr>
              <a:xfrm>
                <a:off x="1580784" y="3991326"/>
                <a:ext cx="3192544" cy="714947"/>
              </a:xfrm>
              <a:prstGeom prst="roundRect">
                <a:avLst>
                  <a:gd name="adj" fmla="val 38868"/>
                </a:avLst>
              </a:prstGeom>
              <a:solidFill>
                <a:srgbClr val="FFEB9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35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681A5A-855B-B8B0-BD3C-133318B6C1D9}"/>
                  </a:ext>
                </a:extLst>
              </p:cNvPr>
              <p:cNvSpPr txBox="1"/>
              <p:nvPr/>
            </p:nvSpPr>
            <p:spPr>
              <a:xfrm>
                <a:off x="1957874" y="3959333"/>
                <a:ext cx="1918043" cy="77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GitHub</a:t>
                </a:r>
                <a:endParaRPr lang="en-TW" sz="32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49" name="Graphic 48" descr="Cursor">
              <a:extLst>
                <a:ext uri="{FF2B5EF4-FFF2-40B4-BE49-F238E27FC236}">
                  <a16:creationId xmlns:a16="http://schemas.microsoft.com/office/drawing/2014/main" id="{7C39F1AF-ED10-7560-63AB-33A316036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678136" y="4059426"/>
              <a:ext cx="714945" cy="714945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B9A82E-8595-C7F2-B349-E77003B5487D}"/>
              </a:ext>
            </a:extLst>
          </p:cNvPr>
          <p:cNvGrpSpPr/>
          <p:nvPr/>
        </p:nvGrpSpPr>
        <p:grpSpPr>
          <a:xfrm>
            <a:off x="1852277" y="5137735"/>
            <a:ext cx="5439443" cy="561936"/>
            <a:chOff x="2366407" y="5149945"/>
            <a:chExt cx="5439443" cy="56193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0110A9D-2AA7-5C68-E960-0048C1EA5963}"/>
                </a:ext>
              </a:extLst>
            </p:cNvPr>
            <p:cNvGrpSpPr/>
            <p:nvPr/>
          </p:nvGrpSpPr>
          <p:grpSpPr>
            <a:xfrm>
              <a:off x="2366407" y="5149945"/>
              <a:ext cx="1134081" cy="561936"/>
              <a:chOff x="2056988" y="5133374"/>
              <a:chExt cx="1134081" cy="561936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B3155CB-63ED-3527-B006-280675BAEBFA}"/>
                  </a:ext>
                </a:extLst>
              </p:cNvPr>
              <p:cNvGrpSpPr/>
              <p:nvPr/>
            </p:nvGrpSpPr>
            <p:grpSpPr>
              <a:xfrm>
                <a:off x="2056988" y="5172090"/>
                <a:ext cx="1134081" cy="523220"/>
                <a:chOff x="2417086" y="4288960"/>
                <a:chExt cx="1985565" cy="553999"/>
              </a:xfrm>
            </p:grpSpPr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A1B70014-CF4A-D05E-7BD9-12204B31CF64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206F6435-F4EB-858A-733D-656BA56FC019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24C742E-DA12-FA3B-8BAD-1CC38510CDCE}"/>
                  </a:ext>
                </a:extLst>
              </p:cNvPr>
              <p:cNvSpPr txBox="1"/>
              <p:nvPr/>
            </p:nvSpPr>
            <p:spPr>
              <a:xfrm>
                <a:off x="2250116" y="5133374"/>
                <a:ext cx="7543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C++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2A694D8-C520-B7EC-E375-ECC6165179C5}"/>
                </a:ext>
              </a:extLst>
            </p:cNvPr>
            <p:cNvGrpSpPr/>
            <p:nvPr/>
          </p:nvGrpSpPr>
          <p:grpSpPr>
            <a:xfrm>
              <a:off x="3788507" y="5154404"/>
              <a:ext cx="1461645" cy="553019"/>
              <a:chOff x="3792929" y="5147260"/>
              <a:chExt cx="1461645" cy="553019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A47F3F3-9BD5-0E58-5183-DB995D014AA6}"/>
                  </a:ext>
                </a:extLst>
              </p:cNvPr>
              <p:cNvGrpSpPr/>
              <p:nvPr/>
            </p:nvGrpSpPr>
            <p:grpSpPr>
              <a:xfrm>
                <a:off x="3792929" y="5177059"/>
                <a:ext cx="1461645" cy="523220"/>
                <a:chOff x="2417086" y="4288960"/>
                <a:chExt cx="1985565" cy="553999"/>
              </a:xfrm>
            </p:grpSpPr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A0610ADA-956F-8B26-9618-9F76C200883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371035B0-5AA8-5625-0C59-F902C1CE23A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7F1EF-40CF-7695-E502-3545C9ACA037}"/>
                  </a:ext>
                </a:extLst>
              </p:cNvPr>
              <p:cNvSpPr txBox="1"/>
              <p:nvPr/>
            </p:nvSpPr>
            <p:spPr>
              <a:xfrm>
                <a:off x="3977113" y="5147260"/>
                <a:ext cx="1103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HTML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245CCB9-98CC-B8BF-3C2F-10EA5866C30D}"/>
                </a:ext>
              </a:extLst>
            </p:cNvPr>
            <p:cNvGrpSpPr/>
            <p:nvPr/>
          </p:nvGrpSpPr>
          <p:grpSpPr>
            <a:xfrm>
              <a:off x="5538172" y="5155016"/>
              <a:ext cx="2267678" cy="551795"/>
              <a:chOff x="5799997" y="5128822"/>
              <a:chExt cx="2267678" cy="551795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47717EB-504F-6203-C105-477F0D863DBB}"/>
                  </a:ext>
                </a:extLst>
              </p:cNvPr>
              <p:cNvGrpSpPr/>
              <p:nvPr/>
            </p:nvGrpSpPr>
            <p:grpSpPr>
              <a:xfrm>
                <a:off x="5799997" y="5157397"/>
                <a:ext cx="2267678" cy="523220"/>
                <a:chOff x="2417086" y="4288960"/>
                <a:chExt cx="1985565" cy="553999"/>
              </a:xfrm>
            </p:grpSpPr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2B5F2E05-D803-3B5C-4B51-3CFA7EBAEBC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BF309162-3D11-DAD1-426B-785D31A0754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9216B5-5B9D-E220-C14E-9499383404C0}"/>
                  </a:ext>
                </a:extLst>
              </p:cNvPr>
              <p:cNvSpPr txBox="1"/>
              <p:nvPr/>
            </p:nvSpPr>
            <p:spPr>
              <a:xfrm>
                <a:off x="6016831" y="5128822"/>
                <a:ext cx="18698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28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Boost.Asio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241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6850542D-4877-9BA1-8556-26DFF924516B}"/>
              </a:ext>
            </a:extLst>
          </p:cNvPr>
          <p:cNvGrpSpPr/>
          <p:nvPr/>
        </p:nvGrpSpPr>
        <p:grpSpPr>
          <a:xfrm>
            <a:off x="0" y="-5766"/>
            <a:ext cx="9144000" cy="6863766"/>
            <a:chOff x="0" y="-5766"/>
            <a:chExt cx="9144000" cy="686376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17996B7-90C5-BBCA-EC71-F8CDCB05A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5766"/>
              <a:ext cx="9144000" cy="514350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924ACC8-D04C-D4DE-DA9C-A2F2B02E5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009"/>
            <a:stretch/>
          </p:blipFill>
          <p:spPr>
            <a:xfrm>
              <a:off x="0" y="3155147"/>
              <a:ext cx="9144000" cy="3702853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6EA6684-A3DD-5B8C-0FA2-1588D73393FD}"/>
              </a:ext>
            </a:extLst>
          </p:cNvPr>
          <p:cNvSpPr txBox="1"/>
          <p:nvPr/>
        </p:nvSpPr>
        <p:spPr>
          <a:xfrm>
            <a:off x="1658315" y="1619368"/>
            <a:ext cx="59593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0" dirty="0">
                <a:solidFill>
                  <a:srgbClr val="AD5545"/>
                </a:solidFill>
                <a:effectLst/>
                <a:latin typeface="Bangla MN" pitchFamily="2" charset="0"/>
                <a:cs typeface="Bangla MN" pitchFamily="2" charset="0"/>
              </a:rPr>
              <a:t>Multi-User </a:t>
            </a:r>
            <a:r>
              <a:rPr lang="en-US" sz="7200" b="1" i="0" dirty="0">
                <a:effectLst/>
                <a:latin typeface="Bangla MN" pitchFamily="2" charset="0"/>
                <a:cs typeface="Bangla MN" pitchFamily="2" charset="0"/>
              </a:rPr>
              <a:t>Chat Room</a:t>
            </a:r>
            <a:endParaRPr lang="en-TW" sz="7000" b="1" dirty="0">
              <a:solidFill>
                <a:srgbClr val="AD5545"/>
              </a:solidFill>
              <a:latin typeface="Bangla MN" pitchFamily="2" charset="0"/>
              <a:ea typeface="Apple Color Emoji" pitchFamily="2" charset="0"/>
              <a:cs typeface="Bangla MN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F1A946-7D23-0BA3-D1FA-D7C7D3AC6D0E}"/>
              </a:ext>
            </a:extLst>
          </p:cNvPr>
          <p:cNvGrpSpPr/>
          <p:nvPr/>
        </p:nvGrpSpPr>
        <p:grpSpPr>
          <a:xfrm>
            <a:off x="3374795" y="4091252"/>
            <a:ext cx="2394408" cy="584775"/>
            <a:chOff x="4483523" y="4029777"/>
            <a:chExt cx="3192544" cy="7797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A0819AA-6C60-87C4-31AB-A37228E32243}"/>
                </a:ext>
              </a:extLst>
            </p:cNvPr>
            <p:cNvGrpSpPr/>
            <p:nvPr/>
          </p:nvGrpSpPr>
          <p:grpSpPr>
            <a:xfrm>
              <a:off x="4483523" y="4029777"/>
              <a:ext cx="3192544" cy="779700"/>
              <a:chOff x="1580784" y="3959333"/>
              <a:chExt cx="3192544" cy="779700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B9A2233A-4813-AEFF-DE8D-6C65129EC856}"/>
                  </a:ext>
                </a:extLst>
              </p:cNvPr>
              <p:cNvSpPr/>
              <p:nvPr/>
            </p:nvSpPr>
            <p:spPr>
              <a:xfrm>
                <a:off x="1580784" y="3991326"/>
                <a:ext cx="3192544" cy="714947"/>
              </a:xfrm>
              <a:prstGeom prst="roundRect">
                <a:avLst>
                  <a:gd name="adj" fmla="val 38868"/>
                </a:avLst>
              </a:prstGeom>
              <a:solidFill>
                <a:srgbClr val="FFEB9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35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681A5A-855B-B8B0-BD3C-133318B6C1D9}"/>
                  </a:ext>
                </a:extLst>
              </p:cNvPr>
              <p:cNvSpPr txBox="1"/>
              <p:nvPr/>
            </p:nvSpPr>
            <p:spPr>
              <a:xfrm>
                <a:off x="1957874" y="3959333"/>
                <a:ext cx="1918043" cy="77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GitHub</a:t>
                </a:r>
                <a:endParaRPr lang="en-TW" sz="32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49" name="Graphic 48" descr="Cursor">
              <a:extLst>
                <a:ext uri="{FF2B5EF4-FFF2-40B4-BE49-F238E27FC236}">
                  <a16:creationId xmlns:a16="http://schemas.microsoft.com/office/drawing/2014/main" id="{7C39F1AF-ED10-7560-63AB-33A316036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678136" y="4059426"/>
              <a:ext cx="714945" cy="714945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5D8F06B-791F-0D35-D2BB-D83B05650C71}"/>
              </a:ext>
            </a:extLst>
          </p:cNvPr>
          <p:cNvGrpSpPr/>
          <p:nvPr/>
        </p:nvGrpSpPr>
        <p:grpSpPr>
          <a:xfrm>
            <a:off x="1912435" y="5137735"/>
            <a:ext cx="1134081" cy="561936"/>
            <a:chOff x="2056988" y="5133374"/>
            <a:chExt cx="1134081" cy="56193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5B95384-06CF-0B88-FC11-7067DCED7EE6}"/>
                </a:ext>
              </a:extLst>
            </p:cNvPr>
            <p:cNvGrpSpPr/>
            <p:nvPr/>
          </p:nvGrpSpPr>
          <p:grpSpPr>
            <a:xfrm>
              <a:off x="2056988" y="5172090"/>
              <a:ext cx="1134081" cy="523220"/>
              <a:chOff x="2417086" y="4288960"/>
              <a:chExt cx="1985565" cy="553999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32C7EC62-FDC6-4CD1-1A68-FDF1DDF44216}"/>
                  </a:ext>
                </a:extLst>
              </p:cNvPr>
              <p:cNvSpPr/>
              <p:nvPr/>
            </p:nvSpPr>
            <p:spPr>
              <a:xfrm>
                <a:off x="2417086" y="4288961"/>
                <a:ext cx="1985565" cy="553998"/>
              </a:xfrm>
              <a:prstGeom prst="roundRect">
                <a:avLst>
                  <a:gd name="adj" fmla="val 50000"/>
                </a:avLst>
              </a:prstGeom>
              <a:solidFill>
                <a:srgbClr val="DCA49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350"/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0DD8B7A9-3864-57DE-7CF5-967FBD1602FB}"/>
                  </a:ext>
                </a:extLst>
              </p:cNvPr>
              <p:cNvSpPr/>
              <p:nvPr/>
            </p:nvSpPr>
            <p:spPr>
              <a:xfrm>
                <a:off x="2417086" y="4288960"/>
                <a:ext cx="1931962" cy="487756"/>
              </a:xfrm>
              <a:prstGeom prst="roundRect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35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DBB994-32E3-AF1E-65A4-FF169F902C1F}"/>
                </a:ext>
              </a:extLst>
            </p:cNvPr>
            <p:cNvSpPr txBox="1"/>
            <p:nvPr/>
          </p:nvSpPr>
          <p:spPr>
            <a:xfrm>
              <a:off x="2250116" y="5133374"/>
              <a:ext cx="754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0000"/>
                  </a:solidFill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rPr>
                <a:t>C++</a:t>
              </a:r>
              <a:endParaRPr lang="en-TW" sz="2800" b="1" dirty="0">
                <a:latin typeface="Candara" panose="020E0502030303020204" pitchFamily="34" charset="0"/>
                <a:ea typeface="Apple Color Emoji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EB10D2-B685-0D70-C2A5-3B380F2363D4}"/>
              </a:ext>
            </a:extLst>
          </p:cNvPr>
          <p:cNvGrpSpPr/>
          <p:nvPr/>
        </p:nvGrpSpPr>
        <p:grpSpPr>
          <a:xfrm>
            <a:off x="3274377" y="5139045"/>
            <a:ext cx="4138589" cy="559316"/>
            <a:chOff x="3274377" y="5129366"/>
            <a:chExt cx="4138589" cy="55931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4077C95-B2FF-7674-805C-FA46FE40CC16}"/>
                </a:ext>
              </a:extLst>
            </p:cNvPr>
            <p:cNvGrpSpPr/>
            <p:nvPr/>
          </p:nvGrpSpPr>
          <p:grpSpPr>
            <a:xfrm>
              <a:off x="3274377" y="5165462"/>
              <a:ext cx="4138589" cy="523220"/>
              <a:chOff x="2417086" y="4288960"/>
              <a:chExt cx="1956603" cy="553999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80850E53-84F6-8D98-B00D-DE64BC9A9A2E}"/>
                  </a:ext>
                </a:extLst>
              </p:cNvPr>
              <p:cNvSpPr/>
              <p:nvPr/>
            </p:nvSpPr>
            <p:spPr>
              <a:xfrm>
                <a:off x="2417086" y="4288961"/>
                <a:ext cx="1956603" cy="553998"/>
              </a:xfrm>
              <a:prstGeom prst="roundRect">
                <a:avLst>
                  <a:gd name="adj" fmla="val 50000"/>
                </a:avLst>
              </a:prstGeom>
              <a:solidFill>
                <a:srgbClr val="DCA49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350" dirty="0"/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564DB107-5891-6CC5-0C16-1612CF6C80FC}"/>
                  </a:ext>
                </a:extLst>
              </p:cNvPr>
              <p:cNvSpPr/>
              <p:nvPr/>
            </p:nvSpPr>
            <p:spPr>
              <a:xfrm>
                <a:off x="2417086" y="4288960"/>
                <a:ext cx="1931962" cy="487756"/>
              </a:xfrm>
              <a:prstGeom prst="roundRect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35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9FBB62-71EA-1F1B-CE28-BC98108DC212}"/>
                </a:ext>
              </a:extLst>
            </p:cNvPr>
            <p:cNvSpPr txBox="1"/>
            <p:nvPr/>
          </p:nvSpPr>
          <p:spPr>
            <a:xfrm>
              <a:off x="3489619" y="5129366"/>
              <a:ext cx="3833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0000"/>
                  </a:solidFill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rPr>
                <a:t>Client-Server Paradigm</a:t>
              </a:r>
              <a:endParaRPr lang="en-TW" sz="2800" b="1" dirty="0">
                <a:latin typeface="Candara" panose="020E0502030303020204" pitchFamily="34" charset="0"/>
                <a:ea typeface="Apple Color Emoji" pitchFamily="2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3210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88</TotalTime>
  <Words>69</Words>
  <Application>Microsoft Macintosh PowerPoint</Application>
  <PresentationFormat>On-screen Show (4:3)</PresentationFormat>
  <Paragraphs>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Bangla MN</vt:lpstr>
      <vt:lpstr>Calibri</vt:lpstr>
      <vt:lpstr>Calibri Light</vt:lpstr>
      <vt:lpstr>Candara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盈瑄 廖</dc:creator>
  <cp:lastModifiedBy>盈瑄 廖</cp:lastModifiedBy>
  <cp:revision>33</cp:revision>
  <dcterms:created xsi:type="dcterms:W3CDTF">2023-07-01T05:11:27Z</dcterms:created>
  <dcterms:modified xsi:type="dcterms:W3CDTF">2023-07-01T06:39:57Z</dcterms:modified>
</cp:coreProperties>
</file>