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3" r:id="rId2"/>
    <p:sldId id="261" r:id="rId3"/>
    <p:sldId id="257" r:id="rId4"/>
    <p:sldId id="258" r:id="rId5"/>
    <p:sldId id="259" r:id="rId6"/>
    <p:sldId id="262" r:id="rId7"/>
    <p:sldId id="266" r:id="rId8"/>
    <p:sldId id="260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545"/>
    <a:srgbClr val="E2E6E8"/>
    <a:srgbClr val="27C841"/>
    <a:srgbClr val="FEBD2E"/>
    <a:srgbClr val="FF5F57"/>
    <a:srgbClr val="F2BC7F"/>
    <a:srgbClr val="FFF6EC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1" d="100"/>
          <a:sy n="101" d="100"/>
        </p:scale>
        <p:origin x="7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003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85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69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04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3F4E0A-A59C-33D9-F181-2E7EA0AB0F32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269B347-4B27-FD4D-5E5F-FA62BFD3F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25A26-9574-85E2-30AA-425CBCED63E0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AE298C-3291-45E7-FB1D-1E5D5CC73943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D76366C-37D1-5E07-9CE8-184C36C1EAEB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82CD87E-373F-0629-C9B4-A1A0B8E5DA0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525175" y="1943563"/>
            <a:ext cx="800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 </a:t>
            </a:r>
            <a:r>
              <a:rPr lang="en-US" sz="6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6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E942B8-6E75-9F64-6131-EC6B65D71B3E}"/>
              </a:ext>
            </a:extLst>
          </p:cNvPr>
          <p:cNvGrpSpPr/>
          <p:nvPr/>
        </p:nvGrpSpPr>
        <p:grpSpPr>
          <a:xfrm>
            <a:off x="741766" y="5153768"/>
            <a:ext cx="7659851" cy="559713"/>
            <a:chOff x="678048" y="5139506"/>
            <a:chExt cx="7659851" cy="5597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678048" y="5144717"/>
              <a:ext cx="1749563" cy="554502"/>
              <a:chOff x="965520" y="5013555"/>
              <a:chExt cx="1749563" cy="55450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965520" y="5044837"/>
                <a:ext cx="1749563" cy="523220"/>
                <a:chOff x="2252540" y="4288960"/>
                <a:chExt cx="2248191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252540" y="4288961"/>
                  <a:ext cx="22481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252540" y="4288960"/>
                  <a:ext cx="216631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142898" y="5013555"/>
                <a:ext cx="1385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565991" y="5139506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827235" y="5145283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510800" y="5141345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4415E-7672-AA30-ECAC-0A78191C2007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F1A946-7D23-0BA3-D1FA-D7C7D3AC6D0E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A0819AA-6C60-87C4-31AB-A37228E32243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B9A2233A-4813-AEFF-DE8D-6C65129EC856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D681A5A-855B-B8B0-BD3C-133318B6C1D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49" name="Graphic 48" descr="Cursor">
                <a:extLst>
                  <a:ext uri="{FF2B5EF4-FFF2-40B4-BE49-F238E27FC236}">
                    <a16:creationId xmlns:a16="http://schemas.microsoft.com/office/drawing/2014/main" id="{7C39F1AF-ED10-7560-63AB-33A316036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0B2236-CD95-2961-E490-91BA5EEEB60A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69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CB55B5AB-7B08-67A8-E3E3-386CA8A84408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E46E4B8-217F-579F-57E5-5FAE9F219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7DE13DD-FFD7-57EA-4277-5BBEC9D2788F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56DF64-B2CB-96CE-E283-52AFCCE6456E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2D239D4-C43E-6710-F3BD-C6058719BB9B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35C8C96-3E06-589B-4979-5129914FBDE2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497065" y="1089578"/>
            <a:ext cx="8146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Software Backplane Design </a:t>
            </a:r>
            <a:r>
              <a:rPr lang="en-US" sz="4000" b="1" dirty="0">
                <a:effectLst/>
                <a:latin typeface="Bangla MN" pitchFamily="2" charset="0"/>
                <a:cs typeface="Bangla MN" pitchFamily="2" charset="0"/>
              </a:rPr>
              <a:t>for the Real-time Monitoring and Visualization System in Optical Edge Data Center 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5EB84D-0E66-EFDE-3579-8C834FD860FC}"/>
              </a:ext>
            </a:extLst>
          </p:cNvPr>
          <p:cNvGrpSpPr/>
          <p:nvPr/>
        </p:nvGrpSpPr>
        <p:grpSpPr>
          <a:xfrm>
            <a:off x="1562107" y="5048046"/>
            <a:ext cx="6016883" cy="557942"/>
            <a:chOff x="1214326" y="4990659"/>
            <a:chExt cx="6016883" cy="5579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704F3-D6C3-572C-66BA-90660553E65C}"/>
                </a:ext>
              </a:extLst>
            </p:cNvPr>
            <p:cNvGrpSpPr/>
            <p:nvPr/>
          </p:nvGrpSpPr>
          <p:grpSpPr>
            <a:xfrm>
              <a:off x="1214326" y="4992379"/>
              <a:ext cx="1808629" cy="554502"/>
              <a:chOff x="906454" y="5013555"/>
              <a:chExt cx="1808629" cy="55450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DA4A3EE-BABF-CF32-685B-96E80D84C9C5}"/>
                  </a:ext>
                </a:extLst>
              </p:cNvPr>
              <p:cNvGrpSpPr/>
              <p:nvPr/>
            </p:nvGrpSpPr>
            <p:grpSpPr>
              <a:xfrm>
                <a:off x="906454" y="5044837"/>
                <a:ext cx="1808629" cy="523220"/>
                <a:chOff x="2176640" y="4288960"/>
                <a:chExt cx="2324091" cy="553999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CE45D1E4-ABE9-C227-AAD8-B139AFF5C618}"/>
                    </a:ext>
                  </a:extLst>
                </p:cNvPr>
                <p:cNvSpPr/>
                <p:nvPr/>
              </p:nvSpPr>
              <p:spPr>
                <a:xfrm>
                  <a:off x="2176640" y="4288961"/>
                  <a:ext cx="23240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2E65CA85-41D0-6B69-DD2D-C402D97C52C3}"/>
                    </a:ext>
                  </a:extLst>
                </p:cNvPr>
                <p:cNvSpPr/>
                <p:nvPr/>
              </p:nvSpPr>
              <p:spPr>
                <a:xfrm>
                  <a:off x="2194160" y="4288960"/>
                  <a:ext cx="2224694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0C01DB-3A30-F9DB-AC36-4519866C3465}"/>
                  </a:ext>
                </a:extLst>
              </p:cNvPr>
              <p:cNvSpPr txBox="1"/>
              <p:nvPr/>
            </p:nvSpPr>
            <p:spPr>
              <a:xfrm>
                <a:off x="1118103" y="5013555"/>
                <a:ext cx="1385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CFFFAD-6547-7BD6-BA5B-0560CB7B91B7}"/>
                </a:ext>
              </a:extLst>
            </p:cNvPr>
            <p:cNvGrpSpPr/>
            <p:nvPr/>
          </p:nvGrpSpPr>
          <p:grpSpPr>
            <a:xfrm>
              <a:off x="3161335" y="4990659"/>
              <a:ext cx="2122864" cy="557942"/>
              <a:chOff x="2742685" y="5006573"/>
              <a:chExt cx="2122864" cy="5579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453CEAC-E974-BB4A-EA7F-B8A89AE90D68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727BAF7-35C0-D2A9-4968-6FCC074F4FB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56B309D5-9621-E2EA-713E-FE21C1B7DC3F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76D974-FC7E-7F44-DBF4-7D3FF1EC5381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ExpressJS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11D926-C85A-BC36-8C66-25CC65787510}"/>
                </a:ext>
              </a:extLst>
            </p:cNvPr>
            <p:cNvGrpSpPr/>
            <p:nvPr/>
          </p:nvGrpSpPr>
          <p:grpSpPr>
            <a:xfrm>
              <a:off x="5422579" y="4996436"/>
              <a:ext cx="1808630" cy="546389"/>
              <a:chOff x="4790524" y="5018126"/>
              <a:chExt cx="1808630" cy="54638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FBD3CC-F64A-0115-606E-97583ED7132F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808630" cy="523220"/>
                <a:chOff x="2417086" y="4288960"/>
                <a:chExt cx="2324091" cy="553999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92E4A373-A33E-3B76-96E9-BAC8968B03FB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23240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E7E4DD5B-E7E6-6AB8-5D2A-3D3247E98336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229998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E6F7BF-72DE-F32C-117B-9C8BCC6C4C1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377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NodeJS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C97A01-437E-0F6B-6772-7D97F9A80F01}"/>
              </a:ext>
            </a:extLst>
          </p:cNvPr>
          <p:cNvGrpSpPr/>
          <p:nvPr/>
        </p:nvGrpSpPr>
        <p:grpSpPr>
          <a:xfrm>
            <a:off x="1644933" y="5829888"/>
            <a:ext cx="5851230" cy="554502"/>
            <a:chOff x="1308435" y="5779627"/>
            <a:chExt cx="5851230" cy="5545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62AC1D-C9D6-130E-1B66-80A8E082879D}"/>
                </a:ext>
              </a:extLst>
            </p:cNvPr>
            <p:cNvGrpSpPr/>
            <p:nvPr/>
          </p:nvGrpSpPr>
          <p:grpSpPr>
            <a:xfrm>
              <a:off x="1308435" y="5782757"/>
              <a:ext cx="1154017" cy="548242"/>
              <a:chOff x="6509876" y="5016273"/>
              <a:chExt cx="1154017" cy="54824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FD2B621-F0AA-BF55-58C7-07FB6969721B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154017" cy="523220"/>
                <a:chOff x="2417086" y="4288960"/>
                <a:chExt cx="1254106" cy="55399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4D6C2889-ED2C-23D9-A915-A22F1765C718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25410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1E8508EF-F0ED-EDFA-6E6E-B777D1D23B0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17819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2546F4-0B91-DDE6-3B57-3471C4B83AD4}"/>
                  </a:ext>
                </a:extLst>
              </p:cNvPr>
              <p:cNvSpPr txBox="1"/>
              <p:nvPr/>
            </p:nvSpPr>
            <p:spPr>
              <a:xfrm>
                <a:off x="6689146" y="5016273"/>
                <a:ext cx="795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SQL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10A24-DE63-6245-28CF-AD8FF4867687}"/>
                </a:ext>
              </a:extLst>
            </p:cNvPr>
            <p:cNvGrpSpPr/>
            <p:nvPr/>
          </p:nvGrpSpPr>
          <p:grpSpPr>
            <a:xfrm>
              <a:off x="6005648" y="5785883"/>
              <a:ext cx="1154017" cy="541990"/>
              <a:chOff x="6509876" y="5022525"/>
              <a:chExt cx="1154017" cy="54199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37279B0-6C86-B1FF-88C2-1577D4E0B0E7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154017" cy="523220"/>
                <a:chOff x="2417086" y="4288960"/>
                <a:chExt cx="1254106" cy="553999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136FC64A-5538-BCE2-9526-C5F9785975AE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25410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943D6CD4-A801-454F-A822-F7127BBAB00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17819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0A15B3-E137-3184-F243-C224D9C0A303}"/>
                  </a:ext>
                </a:extLst>
              </p:cNvPr>
              <p:cNvSpPr txBox="1"/>
              <p:nvPr/>
            </p:nvSpPr>
            <p:spPr>
              <a:xfrm>
                <a:off x="6648749" y="5022525"/>
                <a:ext cx="876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SDN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97D0E0-D618-546C-B932-829704FA395D}"/>
                </a:ext>
              </a:extLst>
            </p:cNvPr>
            <p:cNvGrpSpPr/>
            <p:nvPr/>
          </p:nvGrpSpPr>
          <p:grpSpPr>
            <a:xfrm>
              <a:off x="2721761" y="5779627"/>
              <a:ext cx="1560729" cy="554502"/>
              <a:chOff x="5055919" y="5142882"/>
              <a:chExt cx="1560729" cy="55450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EDBE76-DEBE-FE9A-7E84-B3DB88A24E35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560729" cy="523220"/>
                <a:chOff x="2417085" y="4288960"/>
                <a:chExt cx="1825610" cy="55399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9289680C-2838-3DB8-6E92-0BA3C959F76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825609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B33B10EB-230D-268F-9B11-E5A6B4AE8FF9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74494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68962-E06D-6986-B297-C49337F0AD69}"/>
                  </a:ext>
                </a:extLst>
              </p:cNvPr>
              <p:cNvSpPr txBox="1"/>
              <p:nvPr/>
            </p:nvSpPr>
            <p:spPr>
              <a:xfrm>
                <a:off x="5202862" y="5142882"/>
                <a:ext cx="1283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9729773-2CC8-5241-F187-306779E16C33}"/>
                </a:ext>
              </a:extLst>
            </p:cNvPr>
            <p:cNvGrpSpPr/>
            <p:nvPr/>
          </p:nvGrpSpPr>
          <p:grpSpPr>
            <a:xfrm>
              <a:off x="4541799" y="5779627"/>
              <a:ext cx="1204540" cy="554502"/>
              <a:chOff x="5055917" y="5142882"/>
              <a:chExt cx="1204540" cy="55450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E52CA-019F-7532-8B46-7EA0CFC2F6FC}"/>
                  </a:ext>
                </a:extLst>
              </p:cNvPr>
              <p:cNvGrpSpPr/>
              <p:nvPr/>
            </p:nvGrpSpPr>
            <p:grpSpPr>
              <a:xfrm>
                <a:off x="5055917" y="5174164"/>
                <a:ext cx="1204540" cy="523220"/>
                <a:chOff x="2417085" y="4288960"/>
                <a:chExt cx="1408970" cy="553999"/>
              </a:xfrm>
            </p:grpSpPr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8E6E5B54-B3E1-729C-8E47-FAE50482F5AD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408970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E2C7ACBE-76C4-13C7-AC7B-0F913E5FB995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321517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C4ECE6-2A91-6830-5CE1-3D6881381E5D}"/>
                  </a:ext>
                </a:extLst>
              </p:cNvPr>
              <p:cNvSpPr txBox="1"/>
              <p:nvPr/>
            </p:nvSpPr>
            <p:spPr>
              <a:xfrm>
                <a:off x="5206935" y="5142882"/>
                <a:ext cx="85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A5FE4F-CB1F-1E64-1504-8AC38A3CD2D8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49C5E8-0002-7A7B-9B80-AB6D18A9B2FE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343D8A8-CF34-362D-B4CD-5DB1C3F8470C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B587E4FB-DCB6-0163-63E5-CBF70A057578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E5E5EAF-73CE-35F3-0448-A34460CB0785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79" name="Graphic 78" descr="Cursor">
                <a:extLst>
                  <a:ext uri="{FF2B5EF4-FFF2-40B4-BE49-F238E27FC236}">
                    <a16:creationId xmlns:a16="http://schemas.microsoft.com/office/drawing/2014/main" id="{BDE9DBC8-BFD0-116B-C4F4-7DD14DFA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0114069-47D0-D247-197B-FE7F08743E76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23032EA-AD1F-21BE-96CE-0F9350470618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75512B2-836E-74C7-3537-9D0350D0F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A1E896-83E7-B6B9-776D-0991B799D90C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481DA4-0C51-95C2-9792-943E484DA86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7F0612-976A-F1A0-5239-F7D961D6CD38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985DF7-B25F-196D-6D12-02100077A4CB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88258" y="1424733"/>
            <a:ext cx="8764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High-Performance </a:t>
            </a:r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Reinforcement Learning </a:t>
            </a:r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Optimization 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79135" y="5154267"/>
            <a:ext cx="6982825" cy="558000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16EF4E-0540-6BB8-1DA4-D222B0E4776F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BA7558-9A5F-539E-CA9E-471BC1E6146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F1ED0CA-296B-B674-7267-FDC9AC36840B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06307F58-D7EC-CA3B-2F3E-CE2DD2E5B1F3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9349BED-00C1-DFF1-4D21-BB18E64160F3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6" name="Graphic 55" descr="Cursor">
                <a:extLst>
                  <a:ext uri="{FF2B5EF4-FFF2-40B4-BE49-F238E27FC236}">
                    <a16:creationId xmlns:a16="http://schemas.microsoft.com/office/drawing/2014/main" id="{7D99B470-3206-DE49-0A91-40690C836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1B6EECC-CBA7-EC4E-8340-BC56FD4C677F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648A208-B542-7581-09F1-4E3E722397CC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D8BF3A-8C42-604A-A9FA-07A4E2694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3E537B9-2476-64C3-E504-DD5FFA1D1B8A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8A0ACD-6C58-839F-9B08-1BE4DE82E89E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F0CEAE-A0A3-2876-DF0F-79B691AD5C0D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F228514-963A-05B5-15FF-2680871305D7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600033" y="1424733"/>
            <a:ext cx="7941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SDN-Based Network </a:t>
            </a:r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with VLAN Isolation for Multi-Tenancy 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051722-63C2-FF67-FDA0-BFD2AEBD2535}"/>
              </a:ext>
            </a:extLst>
          </p:cNvPr>
          <p:cNvGrpSpPr/>
          <p:nvPr/>
        </p:nvGrpSpPr>
        <p:grpSpPr>
          <a:xfrm>
            <a:off x="1199061" y="5154267"/>
            <a:ext cx="6742975" cy="558000"/>
            <a:chOff x="1199061" y="5143916"/>
            <a:chExt cx="6742975" cy="5741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199061" y="5163579"/>
              <a:ext cx="1103946" cy="551054"/>
              <a:chOff x="1080587" y="5165440"/>
              <a:chExt cx="1103946" cy="55105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8"/>
                <a:ext cx="1103946" cy="539436"/>
                <a:chOff x="2417086" y="4288960"/>
                <a:chExt cx="2680362" cy="57116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2680362" cy="5711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504969" cy="504927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199814" y="5165440"/>
                <a:ext cx="848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636629" y="5152090"/>
              <a:ext cx="1731333" cy="554502"/>
              <a:chOff x="2984133" y="5145777"/>
              <a:chExt cx="1731333" cy="5545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3" y="5177059"/>
                <a:ext cx="1731333" cy="523220"/>
                <a:chOff x="2417084" y="4288960"/>
                <a:chExt cx="311398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113983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4" y="4288960"/>
                  <a:ext cx="2970665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63797" y="5145777"/>
                <a:ext cx="1374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701584" y="5163579"/>
              <a:ext cx="1560729" cy="554502"/>
              <a:chOff x="5055919" y="5142882"/>
              <a:chExt cx="1560729" cy="5545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560729" cy="523220"/>
                <a:chOff x="2417085" y="4288960"/>
                <a:chExt cx="1825610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825609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74494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02862" y="5142882"/>
                <a:ext cx="1283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F5AE18-A872-C20E-5FCF-7EA1E993C66A}"/>
                </a:ext>
              </a:extLst>
            </p:cNvPr>
            <p:cNvGrpSpPr/>
            <p:nvPr/>
          </p:nvGrpSpPr>
          <p:grpSpPr>
            <a:xfrm>
              <a:off x="6595934" y="5143916"/>
              <a:ext cx="1346102" cy="554502"/>
              <a:chOff x="5055919" y="5142882"/>
              <a:chExt cx="1346102" cy="5545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5B1C9D1-2EFD-00A5-637D-D974DD6F8B00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346102" cy="523220"/>
                <a:chOff x="2417086" y="4288960"/>
                <a:chExt cx="1574558" cy="553999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98D0BF3-DDFF-C3B0-53E4-5E6132AC7ABD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574558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8E2BECB6-787B-3C24-000C-E9D20CC5A571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50190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DC446C-932E-89B4-06AE-193DD97C3ABE}"/>
                  </a:ext>
                </a:extLst>
              </p:cNvPr>
              <p:cNvSpPr txBox="1"/>
              <p:nvPr/>
            </p:nvSpPr>
            <p:spPr>
              <a:xfrm>
                <a:off x="5220790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A09115F-6D79-C8D4-F66D-14EF4E277969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E0FB4E-1626-8660-229A-A5C1E1FF877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796F1B4-F578-B206-2A6D-E6320AB4A6F2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79D0AD6-639E-0FC4-8CDC-FC35BE5C2519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E6A072E-48EC-2084-6B9B-797D35C7537A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45" name="Graphic 44" descr="Cursor">
                <a:extLst>
                  <a:ext uri="{FF2B5EF4-FFF2-40B4-BE49-F238E27FC236}">
                    <a16:creationId xmlns:a16="http://schemas.microsoft.com/office/drawing/2014/main" id="{7F603608-8824-514F-E4EE-846040516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BE6A6C5-8B8D-1300-0FF2-28663D82483B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DA16674-F9F6-2972-EA28-9A5FADE48A46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0BA3965-712F-63F5-9A73-7E0EF249D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5F27535-B977-7479-12DD-703FCCABFA9D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3D4114A-F826-703A-A8B7-99C3B097D65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8E2F744-6D09-6C1E-8D64-3BABEAE0DA26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C0A729D-50DE-8178-D40E-B54DB993512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797335" y="1342190"/>
            <a:ext cx="754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Dynamic Flow Rule Configuration for </a:t>
            </a:r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SDN-Based Network 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2253C6-734D-25D1-41A2-F6ABD44494F4}"/>
              </a:ext>
            </a:extLst>
          </p:cNvPr>
          <p:cNvGrpSpPr/>
          <p:nvPr/>
        </p:nvGrpSpPr>
        <p:grpSpPr>
          <a:xfrm>
            <a:off x="436458" y="5121513"/>
            <a:ext cx="8268178" cy="558000"/>
            <a:chOff x="437911" y="5144538"/>
            <a:chExt cx="8268178" cy="55450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8F1E45-7F3C-8BCC-1741-D736BF1B5FBE}"/>
                </a:ext>
              </a:extLst>
            </p:cNvPr>
            <p:cNvGrpSpPr/>
            <p:nvPr/>
          </p:nvGrpSpPr>
          <p:grpSpPr>
            <a:xfrm>
              <a:off x="437911" y="5146262"/>
              <a:ext cx="1386668" cy="551054"/>
              <a:chOff x="1080587" y="5165440"/>
              <a:chExt cx="1386668" cy="55105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26C64BE-C9C8-C017-13FC-6CCB9930BCA6}"/>
                  </a:ext>
                </a:extLst>
              </p:cNvPr>
              <p:cNvGrpSpPr/>
              <p:nvPr/>
            </p:nvGrpSpPr>
            <p:grpSpPr>
              <a:xfrm>
                <a:off x="1080587" y="5177058"/>
                <a:ext cx="1386668" cy="539436"/>
                <a:chOff x="2417086" y="4288960"/>
                <a:chExt cx="3366805" cy="571169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9681FD4-D6C8-7BF9-AB08-FF86D49D817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366805" cy="5711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20BBE050-22B0-C71F-1F82-CFC112A638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3199377" cy="504927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46D5AE-47E4-F0AC-5ED3-EF20C8206A1D}"/>
                  </a:ext>
                </a:extLst>
              </p:cNvPr>
              <p:cNvSpPr txBox="1"/>
              <p:nvPr/>
            </p:nvSpPr>
            <p:spPr>
              <a:xfrm>
                <a:off x="1206053" y="5165440"/>
                <a:ext cx="11039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83BAF0-B572-F056-3C9B-C52E0129FECF}"/>
                </a:ext>
              </a:extLst>
            </p:cNvPr>
            <p:cNvGrpSpPr/>
            <p:nvPr/>
          </p:nvGrpSpPr>
          <p:grpSpPr>
            <a:xfrm>
              <a:off x="1936245" y="5144538"/>
              <a:ext cx="1749774" cy="554502"/>
              <a:chOff x="2984133" y="5145777"/>
              <a:chExt cx="1749774" cy="55450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E76B3AE-56AD-8EBD-1ED2-B6C3F03D395B}"/>
                  </a:ext>
                </a:extLst>
              </p:cNvPr>
              <p:cNvGrpSpPr/>
              <p:nvPr/>
            </p:nvGrpSpPr>
            <p:grpSpPr>
              <a:xfrm>
                <a:off x="2984133" y="5177059"/>
                <a:ext cx="1749774" cy="523220"/>
                <a:chOff x="2417084" y="4288960"/>
                <a:chExt cx="3147153" cy="553999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06855242-84CD-7D3A-0FFF-F9FE19A68F50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14715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7D6706F9-43EE-9A4C-7642-0ABC4B41803E}"/>
                    </a:ext>
                  </a:extLst>
                </p:cNvPr>
                <p:cNvSpPr/>
                <p:nvPr/>
              </p:nvSpPr>
              <p:spPr>
                <a:xfrm>
                  <a:off x="2417084" y="4288960"/>
                  <a:ext cx="3006184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161D5D-00E1-6377-844F-A9D3216B045F}"/>
                  </a:ext>
                </a:extLst>
              </p:cNvPr>
              <p:cNvSpPr txBox="1"/>
              <p:nvPr/>
            </p:nvSpPr>
            <p:spPr>
              <a:xfrm>
                <a:off x="3163797" y="5145777"/>
                <a:ext cx="1374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F45ABF-3D12-EF62-0635-71AAF116BC10}"/>
                </a:ext>
              </a:extLst>
            </p:cNvPr>
            <p:cNvGrpSpPr/>
            <p:nvPr/>
          </p:nvGrpSpPr>
          <p:grpSpPr>
            <a:xfrm>
              <a:off x="3797685" y="5144538"/>
              <a:ext cx="1202827" cy="554502"/>
              <a:chOff x="5055921" y="5142882"/>
              <a:chExt cx="1202827" cy="55450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0C4F251-EC7B-11B3-8C76-F094D415F5AB}"/>
                  </a:ext>
                </a:extLst>
              </p:cNvPr>
              <p:cNvGrpSpPr/>
              <p:nvPr/>
            </p:nvGrpSpPr>
            <p:grpSpPr>
              <a:xfrm>
                <a:off x="5055921" y="5174164"/>
                <a:ext cx="1202827" cy="523220"/>
                <a:chOff x="2417086" y="4288960"/>
                <a:chExt cx="1406966" cy="553999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C6C28A3-81CE-C475-FB46-458F2997714D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4069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134AF6A5-C213-D42D-DB99-3D6C28E5762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31105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9DE62C-7EBE-0413-F9E7-F3291175B1A3}"/>
                  </a:ext>
                </a:extLst>
              </p:cNvPr>
              <p:cNvSpPr txBox="1"/>
              <p:nvPr/>
            </p:nvSpPr>
            <p:spPr>
              <a:xfrm>
                <a:off x="5212802" y="5142882"/>
                <a:ext cx="857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C6D19E-A56A-FF31-243A-FBF262777FC5}"/>
                </a:ext>
              </a:extLst>
            </p:cNvPr>
            <p:cNvGrpSpPr/>
            <p:nvPr/>
          </p:nvGrpSpPr>
          <p:grpSpPr>
            <a:xfrm>
              <a:off x="7357081" y="5144538"/>
              <a:ext cx="1349008" cy="554502"/>
              <a:chOff x="5055918" y="5142882"/>
              <a:chExt cx="1349008" cy="5545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F3B577-A55F-A9D5-D11A-4AD3C9532965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1349008" cy="523220"/>
                <a:chOff x="2417085" y="4288960"/>
                <a:chExt cx="1577957" cy="55399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2469C7A6-9096-D321-DF14-AB33E8EB8E87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577957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F6134763-B71D-2B49-DFD0-16823E8FB457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493470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5D612D-4812-2E9D-7A1C-F8F428F053A9}"/>
                  </a:ext>
                </a:extLst>
              </p:cNvPr>
              <p:cNvSpPr txBox="1"/>
              <p:nvPr/>
            </p:nvSpPr>
            <p:spPr>
              <a:xfrm>
                <a:off x="5215977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DDB919-6D9C-2236-29A4-7A9CB1281AF9}"/>
                </a:ext>
              </a:extLst>
            </p:cNvPr>
            <p:cNvGrpSpPr/>
            <p:nvPr/>
          </p:nvGrpSpPr>
          <p:grpSpPr>
            <a:xfrm>
              <a:off x="5112178" y="5144538"/>
              <a:ext cx="2133239" cy="554502"/>
              <a:chOff x="5055918" y="5142882"/>
              <a:chExt cx="2133239" cy="5545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6E725AF-8283-892B-7863-070161EB0B9E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2133239" cy="523220"/>
                <a:chOff x="2417085" y="4288960"/>
                <a:chExt cx="2495285" cy="553999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71AC255F-B744-22FA-5690-3D21260F2BC4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249528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ACE2FE37-42AE-87EC-63AF-DA92540648D2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410456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77FF00-6278-C250-FAE6-D744D1699C91}"/>
                  </a:ext>
                </a:extLst>
              </p:cNvPr>
              <p:cNvSpPr txBox="1"/>
              <p:nvPr/>
            </p:nvSpPr>
            <p:spPr>
              <a:xfrm>
                <a:off x="5220790" y="5142882"/>
                <a:ext cx="1798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Wireshark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6EB6F-29C1-8050-1A17-869BEDA8CE0F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C44712-5AF1-BB7C-EB3D-5C220047A2A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9EEC0A-EFA1-AB72-CFA4-6F50DC17E0D9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16F3BF7E-06ED-D4A3-EE3E-D23909885F98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CC4DFA-5350-2975-0A75-9D5F6A1A729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74" name="Graphic 73" descr="Cursor">
                <a:extLst>
                  <a:ext uri="{FF2B5EF4-FFF2-40B4-BE49-F238E27FC236}">
                    <a16:creationId xmlns:a16="http://schemas.microsoft.com/office/drawing/2014/main" id="{A9323E90-8779-CD9E-D531-7A00C9F5D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525C748-229C-4828-DF45-3811238199FF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B384A9E-9AE0-5F78-4EBE-13516D187203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B369B5-6A1B-5B70-9A21-0CC4BD886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5CB7F41-0E2D-FF65-52A7-DF12EE95E9BE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303977F-A7D3-B6B7-54D4-D82F47961B6A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CB20D55-B71D-F4F1-79D2-8A91D007BCF8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491FE96-C1C3-DFE7-7E7E-9D53E0FD5EC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574151" y="2061355"/>
            <a:ext cx="8008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50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5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C6B4AC-3CC3-1DE1-6C04-EB2390640C99}"/>
              </a:ext>
            </a:extLst>
          </p:cNvPr>
          <p:cNvGrpSpPr/>
          <p:nvPr/>
        </p:nvGrpSpPr>
        <p:grpSpPr>
          <a:xfrm>
            <a:off x="1013293" y="5155481"/>
            <a:ext cx="7114512" cy="558000"/>
            <a:chOff x="1331462" y="5109441"/>
            <a:chExt cx="7114512" cy="561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D8F06B-791F-0D35-D2BB-D83B05650C71}"/>
                </a:ext>
              </a:extLst>
            </p:cNvPr>
            <p:cNvGrpSpPr/>
            <p:nvPr/>
          </p:nvGrpSpPr>
          <p:grpSpPr>
            <a:xfrm>
              <a:off x="1331462" y="5109441"/>
              <a:ext cx="1134081" cy="561936"/>
              <a:chOff x="2056988" y="5133374"/>
              <a:chExt cx="1134081" cy="561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5B95384-06CF-0B88-FC11-7067DCED7EE6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2C7EC62-FDC6-4CD1-1A68-FDF1DDF4421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0DD8B7A9-3864-57DE-7CF5-967FBD1602FB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BB994-32E3-AF1E-65A4-FF169F902C1F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EB10D2-B685-0D70-C2A5-3B380F2363D4}"/>
                </a:ext>
              </a:extLst>
            </p:cNvPr>
            <p:cNvGrpSpPr/>
            <p:nvPr/>
          </p:nvGrpSpPr>
          <p:grpSpPr>
            <a:xfrm>
              <a:off x="4307385" y="5110751"/>
              <a:ext cx="4138589" cy="559316"/>
              <a:chOff x="3274377" y="5129366"/>
              <a:chExt cx="4138589" cy="55931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4077C95-B2FF-7674-805C-FA46FE40CC16}"/>
                  </a:ext>
                </a:extLst>
              </p:cNvPr>
              <p:cNvGrpSpPr/>
              <p:nvPr/>
            </p:nvGrpSpPr>
            <p:grpSpPr>
              <a:xfrm>
                <a:off x="3274377" y="5165462"/>
                <a:ext cx="4138589" cy="523220"/>
                <a:chOff x="2417086" y="4288960"/>
                <a:chExt cx="1956603" cy="553999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850E53-84F6-8D98-B00D-DE64BC9A9A2E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56603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64DB107-5891-6CC5-0C16-1612CF6C80FC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FBB62-71EA-1F1B-CE28-BC98108DC212}"/>
                  </a:ext>
                </a:extLst>
              </p:cNvPr>
              <p:cNvSpPr txBox="1"/>
              <p:nvPr/>
            </p:nvSpPr>
            <p:spPr>
              <a:xfrm>
                <a:off x="3489619" y="5129366"/>
                <a:ext cx="38331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Client-Server Paradigm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B595BB-6CFB-2772-D09E-5E5D6A80AEFA}"/>
                </a:ext>
              </a:extLst>
            </p:cNvPr>
            <p:cNvGrpSpPr/>
            <p:nvPr/>
          </p:nvGrpSpPr>
          <p:grpSpPr>
            <a:xfrm>
              <a:off x="2711960" y="5113158"/>
              <a:ext cx="1349008" cy="554502"/>
              <a:chOff x="5055918" y="5142882"/>
              <a:chExt cx="1349008" cy="5545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C2BE4B9-4AD3-E925-A3EE-876B3A450E2D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1349008" cy="523220"/>
                <a:chOff x="2417085" y="4288960"/>
                <a:chExt cx="1577957" cy="553999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33E05CA2-F0D7-8F39-2ED3-19FE515F8201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577957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D0D317C-A1E5-72AD-A9A4-314C09A2DDC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493470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35C8-CA0A-26A9-C484-F56CE58B7550}"/>
                  </a:ext>
                </a:extLst>
              </p:cNvPr>
              <p:cNvSpPr txBox="1"/>
              <p:nvPr/>
            </p:nvSpPr>
            <p:spPr>
              <a:xfrm>
                <a:off x="5215977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B7F189-822C-9C4A-358B-9065BE1AF4AD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02AB20-8E5A-60B0-730B-4D84CE0002B9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854A19-0C0D-0341-2B9A-D6867E733CBC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4288BA-14F9-3344-DD58-75E12D586127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B1326CB-98E0-C3F3-87BC-EE4C35E6DF5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36" name="Graphic 35" descr="Cursor">
                <a:extLst>
                  <a:ext uri="{FF2B5EF4-FFF2-40B4-BE49-F238E27FC236}">
                    <a16:creationId xmlns:a16="http://schemas.microsoft.com/office/drawing/2014/main" id="{55FB7B76-1A5E-3107-0B52-4964C3CD1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69BFCBF-A6AE-DEB8-2DA8-94005216074A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18F4FD-A94A-458A-8D79-C80EB09E7E2D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542F6-2406-0E87-EBC8-FA9A14EE0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51E72E-91BA-FF8A-B9C3-95BE14F05015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2D43F3-AB0F-7F24-E656-DA1521E7CAA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A43D14-464C-FA32-F1B8-54A629B2C969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9535B96-C9A2-7785-2DCB-65E0C3DB0C4B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1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59118-2C5F-E2DD-BEB5-54D4B0E542EE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4511F3-15B1-8290-9A4E-8B0BC0407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3FB43-CE2C-4B3F-AFD0-AAEA3E3720A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6ED7233-FFAC-8A56-81E4-76997EB7D30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9E41E2-ED41-3BAE-2FC6-3C2EACFF1CBF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9D526B9-DDC7-C3E0-347C-ADFFB202CA7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1DEAFC-29D4-7BB8-D52B-ED395ADBD23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2E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8C3C5-EBFF-30B6-B61B-9A16671B188E}"/>
              </a:ext>
            </a:extLst>
          </p:cNvPr>
          <p:cNvGrpSpPr/>
          <p:nvPr/>
        </p:nvGrpSpPr>
        <p:grpSpPr>
          <a:xfrm>
            <a:off x="379419" y="352145"/>
            <a:ext cx="1336505" cy="362347"/>
            <a:chOff x="443753" y="181173"/>
            <a:chExt cx="1336505" cy="362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21C08-1836-737E-B335-36A6734E6810}"/>
                </a:ext>
              </a:extLst>
            </p:cNvPr>
            <p:cNvSpPr/>
            <p:nvPr/>
          </p:nvSpPr>
          <p:spPr>
            <a:xfrm>
              <a:off x="443753" y="181173"/>
              <a:ext cx="362347" cy="362347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3ADC91-3D1A-E467-4C00-58DC6F06BB50}"/>
                </a:ext>
              </a:extLst>
            </p:cNvPr>
            <p:cNvSpPr/>
            <p:nvPr/>
          </p:nvSpPr>
          <p:spPr>
            <a:xfrm>
              <a:off x="930832" y="181173"/>
              <a:ext cx="362347" cy="362347"/>
            </a:xfrm>
            <a:prstGeom prst="ellipse">
              <a:avLst/>
            </a:prstGeom>
            <a:solidFill>
              <a:srgbClr val="FEB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074333-2D3E-C79E-F0B8-D89DB6C4876C}"/>
                </a:ext>
              </a:extLst>
            </p:cNvPr>
            <p:cNvSpPr/>
            <p:nvPr/>
          </p:nvSpPr>
          <p:spPr>
            <a:xfrm>
              <a:off x="1417911" y="181173"/>
              <a:ext cx="362347" cy="362347"/>
            </a:xfrm>
            <a:prstGeom prst="ellipse">
              <a:avLst/>
            </a:prstGeom>
            <a:solidFill>
              <a:srgbClr val="27C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4392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</TotalTime>
  <Words>91</Words>
  <Application>Microsoft Macintosh PowerPoint</Application>
  <PresentationFormat>On-screen Show 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49</cp:revision>
  <dcterms:created xsi:type="dcterms:W3CDTF">2023-07-01T05:11:27Z</dcterms:created>
  <dcterms:modified xsi:type="dcterms:W3CDTF">2025-04-25T07:58:39Z</dcterms:modified>
</cp:coreProperties>
</file>